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76"/>
  </p:notesMasterIdLst>
  <p:sldIdLst>
    <p:sldId id="257" r:id="rId3"/>
    <p:sldId id="256" r:id="rId4"/>
    <p:sldId id="260" r:id="rId5"/>
    <p:sldId id="258" r:id="rId6"/>
    <p:sldId id="261" r:id="rId7"/>
    <p:sldId id="265" r:id="rId8"/>
    <p:sldId id="266" r:id="rId9"/>
    <p:sldId id="268" r:id="rId10"/>
    <p:sldId id="259" r:id="rId11"/>
    <p:sldId id="262" r:id="rId12"/>
    <p:sldId id="263" r:id="rId13"/>
    <p:sldId id="264" r:id="rId14"/>
    <p:sldId id="267" r:id="rId15"/>
    <p:sldId id="269" r:id="rId16"/>
    <p:sldId id="271" r:id="rId17"/>
    <p:sldId id="270" r:id="rId18"/>
    <p:sldId id="272" r:id="rId19"/>
    <p:sldId id="273" r:id="rId20"/>
    <p:sldId id="274" r:id="rId21"/>
    <p:sldId id="275" r:id="rId22"/>
    <p:sldId id="276" r:id="rId23"/>
    <p:sldId id="277" r:id="rId24"/>
    <p:sldId id="278" r:id="rId25"/>
    <p:sldId id="300" r:id="rId26"/>
    <p:sldId id="301" r:id="rId27"/>
    <p:sldId id="302" r:id="rId28"/>
    <p:sldId id="285" r:id="rId29"/>
    <p:sldId id="286" r:id="rId30"/>
    <p:sldId id="287" r:id="rId31"/>
    <p:sldId id="288" r:id="rId32"/>
    <p:sldId id="289" r:id="rId33"/>
    <p:sldId id="290" r:id="rId34"/>
    <p:sldId id="291" r:id="rId35"/>
    <p:sldId id="292" r:id="rId36"/>
    <p:sldId id="293" r:id="rId37"/>
    <p:sldId id="294" r:id="rId38"/>
    <p:sldId id="297" r:id="rId39"/>
    <p:sldId id="298" r:id="rId40"/>
    <p:sldId id="299" r:id="rId41"/>
    <p:sldId id="303" r:id="rId42"/>
    <p:sldId id="306" r:id="rId43"/>
    <p:sldId id="307" r:id="rId44"/>
    <p:sldId id="304" r:id="rId45"/>
    <p:sldId id="305" r:id="rId46"/>
    <p:sldId id="308" r:id="rId47"/>
    <p:sldId id="309" r:id="rId48"/>
    <p:sldId id="317" r:id="rId49"/>
    <p:sldId id="319" r:id="rId50"/>
    <p:sldId id="321" r:id="rId51"/>
    <p:sldId id="322" r:id="rId52"/>
    <p:sldId id="323" r:id="rId53"/>
    <p:sldId id="310" r:id="rId54"/>
    <p:sldId id="324" r:id="rId55"/>
    <p:sldId id="325" r:id="rId56"/>
    <p:sldId id="327" r:id="rId57"/>
    <p:sldId id="328" r:id="rId58"/>
    <p:sldId id="329" r:id="rId59"/>
    <p:sldId id="311" r:id="rId60"/>
    <p:sldId id="330" r:id="rId61"/>
    <p:sldId id="331" r:id="rId62"/>
    <p:sldId id="332" r:id="rId63"/>
    <p:sldId id="333" r:id="rId64"/>
    <p:sldId id="334" r:id="rId65"/>
    <p:sldId id="312" r:id="rId66"/>
    <p:sldId id="335" r:id="rId67"/>
    <p:sldId id="337" r:id="rId68"/>
    <p:sldId id="313" r:id="rId69"/>
    <p:sldId id="320" r:id="rId70"/>
    <p:sldId id="314" r:id="rId71"/>
    <p:sldId id="315" r:id="rId72"/>
    <p:sldId id="316" r:id="rId73"/>
    <p:sldId id="336" r:id="rId74"/>
    <p:sldId id="326" r:id="rId7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FFFA"/>
    <a:srgbClr val="A7A7A7"/>
    <a:srgbClr val="131313"/>
    <a:srgbClr val="69CECB"/>
    <a:srgbClr val="00FE00"/>
    <a:srgbClr val="3DF3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106D4A-F0DE-4E2A-A315-07B6FBC44428}" v="29" dt="2025-08-14T15:19:34.9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82" autoAdjust="0"/>
    <p:restoredTop sz="97484" autoAdjust="0"/>
  </p:normalViewPr>
  <p:slideViewPr>
    <p:cSldViewPr snapToGrid="0">
      <p:cViewPr varScale="1">
        <p:scale>
          <a:sx n="165" d="100"/>
          <a:sy n="165" d="100"/>
        </p:scale>
        <p:origin x="8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jotr Evers (Leerling)" userId="9808431d-a471-4d58-99c8-e57bcc4ea952" providerId="ADAL" clId="{F4106D4A-F0DE-4E2A-A315-07B6FBC44428}"/>
    <pc:docChg chg="custSel addSld modSld sldOrd">
      <pc:chgData name="Pjotr Evers (Leerling)" userId="9808431d-a471-4d58-99c8-e57bcc4ea952" providerId="ADAL" clId="{F4106D4A-F0DE-4E2A-A315-07B6FBC44428}" dt="2025-08-14T15:18:53.736" v="90"/>
      <pc:docMkLst>
        <pc:docMk/>
      </pc:docMkLst>
      <pc:sldChg chg="addSp delSp modSp mod ord">
        <pc:chgData name="Pjotr Evers (Leerling)" userId="9808431d-a471-4d58-99c8-e57bcc4ea952" providerId="ADAL" clId="{F4106D4A-F0DE-4E2A-A315-07B6FBC44428}" dt="2025-08-14T14:56:33.219" v="34"/>
        <pc:sldMkLst>
          <pc:docMk/>
          <pc:sldMk cId="3425958490" sldId="320"/>
        </pc:sldMkLst>
        <pc:spChg chg="del">
          <ac:chgData name="Pjotr Evers (Leerling)" userId="9808431d-a471-4d58-99c8-e57bcc4ea952" providerId="ADAL" clId="{F4106D4A-F0DE-4E2A-A315-07B6FBC44428}" dt="2025-08-14T14:56:28.907" v="32" actId="478"/>
          <ac:spMkLst>
            <pc:docMk/>
            <pc:sldMk cId="3425958490" sldId="320"/>
            <ac:spMk id="136" creationId="{3FCEA6A1-84B8-7587-A6D7-AB2C1FC27284}"/>
          </ac:spMkLst>
        </pc:spChg>
        <pc:spChg chg="del topLvl">
          <ac:chgData name="Pjotr Evers (Leerling)" userId="9808431d-a471-4d58-99c8-e57bcc4ea952" providerId="ADAL" clId="{F4106D4A-F0DE-4E2A-A315-07B6FBC44428}" dt="2025-08-14T14:56:30.857" v="33" actId="478"/>
          <ac:spMkLst>
            <pc:docMk/>
            <pc:sldMk cId="3425958490" sldId="320"/>
            <ac:spMk id="137" creationId="{2F6AC788-D32A-4740-C41A-FC9F11281C33}"/>
          </ac:spMkLst>
        </pc:spChg>
        <pc:spChg chg="mod">
          <ac:chgData name="Pjotr Evers (Leerling)" userId="9808431d-a471-4d58-99c8-e57bcc4ea952" providerId="ADAL" clId="{F4106D4A-F0DE-4E2A-A315-07B6FBC44428}" dt="2025-08-14T14:48:50.914" v="6"/>
          <ac:spMkLst>
            <pc:docMk/>
            <pc:sldMk cId="3425958490" sldId="320"/>
            <ac:spMk id="141" creationId="{6541002E-B216-DB3C-51D9-7FCC85A64058}"/>
          </ac:spMkLst>
        </pc:spChg>
        <pc:spChg chg="mod">
          <ac:chgData name="Pjotr Evers (Leerling)" userId="9808431d-a471-4d58-99c8-e57bcc4ea952" providerId="ADAL" clId="{F4106D4A-F0DE-4E2A-A315-07B6FBC44428}" dt="2025-08-14T14:48:50.914" v="6"/>
          <ac:spMkLst>
            <pc:docMk/>
            <pc:sldMk cId="3425958490" sldId="320"/>
            <ac:spMk id="142" creationId="{D89D5938-903D-5AF4-883D-61145D9BA912}"/>
          </ac:spMkLst>
        </pc:spChg>
        <pc:spChg chg="mod">
          <ac:chgData name="Pjotr Evers (Leerling)" userId="9808431d-a471-4d58-99c8-e57bcc4ea952" providerId="ADAL" clId="{F4106D4A-F0DE-4E2A-A315-07B6FBC44428}" dt="2025-08-14T14:48:50.914" v="6"/>
          <ac:spMkLst>
            <pc:docMk/>
            <pc:sldMk cId="3425958490" sldId="320"/>
            <ac:spMk id="145" creationId="{80C803D4-790E-7403-B235-B952D7738C3B}"/>
          </ac:spMkLst>
        </pc:spChg>
        <pc:spChg chg="mod">
          <ac:chgData name="Pjotr Evers (Leerling)" userId="9808431d-a471-4d58-99c8-e57bcc4ea952" providerId="ADAL" clId="{F4106D4A-F0DE-4E2A-A315-07B6FBC44428}" dt="2025-08-14T14:48:50.914" v="6"/>
          <ac:spMkLst>
            <pc:docMk/>
            <pc:sldMk cId="3425958490" sldId="320"/>
            <ac:spMk id="146" creationId="{0632A88C-98E6-0CD6-75C4-CEAD710C91CF}"/>
          </ac:spMkLst>
        </pc:spChg>
        <pc:spChg chg="mod">
          <ac:chgData name="Pjotr Evers (Leerling)" userId="9808431d-a471-4d58-99c8-e57bcc4ea952" providerId="ADAL" clId="{F4106D4A-F0DE-4E2A-A315-07B6FBC44428}" dt="2025-08-14T14:49:22.787" v="9"/>
          <ac:spMkLst>
            <pc:docMk/>
            <pc:sldMk cId="3425958490" sldId="320"/>
            <ac:spMk id="151" creationId="{79DFF4A9-E1B0-1646-A1F4-B786ECA3E670}"/>
          </ac:spMkLst>
        </pc:spChg>
        <pc:spChg chg="mod">
          <ac:chgData name="Pjotr Evers (Leerling)" userId="9808431d-a471-4d58-99c8-e57bcc4ea952" providerId="ADAL" clId="{F4106D4A-F0DE-4E2A-A315-07B6FBC44428}" dt="2025-08-14T14:49:22.787" v="9"/>
          <ac:spMkLst>
            <pc:docMk/>
            <pc:sldMk cId="3425958490" sldId="320"/>
            <ac:spMk id="152" creationId="{3AB4FB78-EA2B-4273-4CA3-4EDD1ADF95BB}"/>
          </ac:spMkLst>
        </pc:spChg>
        <pc:spChg chg="mod">
          <ac:chgData name="Pjotr Evers (Leerling)" userId="9808431d-a471-4d58-99c8-e57bcc4ea952" providerId="ADAL" clId="{F4106D4A-F0DE-4E2A-A315-07B6FBC44428}" dt="2025-08-14T14:56:22.994" v="30"/>
          <ac:spMkLst>
            <pc:docMk/>
            <pc:sldMk cId="3425958490" sldId="320"/>
            <ac:spMk id="154" creationId="{81EA3F61-9AE5-02C1-F449-B783B349A9AA}"/>
          </ac:spMkLst>
        </pc:spChg>
        <pc:spChg chg="mod">
          <ac:chgData name="Pjotr Evers (Leerling)" userId="9808431d-a471-4d58-99c8-e57bcc4ea952" providerId="ADAL" clId="{F4106D4A-F0DE-4E2A-A315-07B6FBC44428}" dt="2025-08-14T14:56:33.219" v="34"/>
          <ac:spMkLst>
            <pc:docMk/>
            <pc:sldMk cId="3425958490" sldId="320"/>
            <ac:spMk id="157" creationId="{771AE7A8-2D80-0B24-E764-E602596E6569}"/>
          </ac:spMkLst>
        </pc:spChg>
        <pc:grpChg chg="del">
          <ac:chgData name="Pjotr Evers (Leerling)" userId="9808431d-a471-4d58-99c8-e57bcc4ea952" providerId="ADAL" clId="{F4106D4A-F0DE-4E2A-A315-07B6FBC44428}" dt="2025-08-14T14:49:21.217" v="8" actId="478"/>
          <ac:grpSpMkLst>
            <pc:docMk/>
            <pc:sldMk cId="3425958490" sldId="320"/>
            <ac:grpSpMk id="6" creationId="{F0625392-47E3-789F-74F2-9A24D223909B}"/>
          </ac:grpSpMkLst>
        </pc:grpChg>
        <pc:grpChg chg="del">
          <ac:chgData name="Pjotr Evers (Leerling)" userId="9808431d-a471-4d58-99c8-e57bcc4ea952" providerId="ADAL" clId="{F4106D4A-F0DE-4E2A-A315-07B6FBC44428}" dt="2025-08-14T14:48:48.920" v="5" actId="478"/>
          <ac:grpSpMkLst>
            <pc:docMk/>
            <pc:sldMk cId="3425958490" sldId="320"/>
            <ac:grpSpMk id="19" creationId="{56F327C9-E604-93A3-E70A-28E6B01BA0B4}"/>
          </ac:grpSpMkLst>
        </pc:grpChg>
        <pc:grpChg chg="topLvl">
          <ac:chgData name="Pjotr Evers (Leerling)" userId="9808431d-a471-4d58-99c8-e57bcc4ea952" providerId="ADAL" clId="{F4106D4A-F0DE-4E2A-A315-07B6FBC44428}" dt="2025-08-14T14:56:30.857" v="33" actId="478"/>
          <ac:grpSpMkLst>
            <pc:docMk/>
            <pc:sldMk cId="3425958490" sldId="320"/>
            <ac:grpSpMk id="52" creationId="{3F21E803-0660-1F03-F771-B2B87FD7669B}"/>
          </ac:grpSpMkLst>
        </pc:grpChg>
        <pc:grpChg chg="del">
          <ac:chgData name="Pjotr Evers (Leerling)" userId="9808431d-a471-4d58-99c8-e57bcc4ea952" providerId="ADAL" clId="{F4106D4A-F0DE-4E2A-A315-07B6FBC44428}" dt="2025-08-14T14:56:30.857" v="33" actId="478"/>
          <ac:grpSpMkLst>
            <pc:docMk/>
            <pc:sldMk cId="3425958490" sldId="320"/>
            <ac:grpSpMk id="138" creationId="{D4DA975F-FEAC-62B0-B4FA-002AE00BEC64}"/>
          </ac:grpSpMkLst>
        </pc:grpChg>
        <pc:grpChg chg="add mod">
          <ac:chgData name="Pjotr Evers (Leerling)" userId="9808431d-a471-4d58-99c8-e57bcc4ea952" providerId="ADAL" clId="{F4106D4A-F0DE-4E2A-A315-07B6FBC44428}" dt="2025-08-14T14:49:07.656" v="7" actId="1076"/>
          <ac:grpSpMkLst>
            <pc:docMk/>
            <pc:sldMk cId="3425958490" sldId="320"/>
            <ac:grpSpMk id="140" creationId="{02D48B73-3674-A823-340D-FAC53DC9CB62}"/>
          </ac:grpSpMkLst>
        </pc:grpChg>
        <pc:grpChg chg="add mod">
          <ac:chgData name="Pjotr Evers (Leerling)" userId="9808431d-a471-4d58-99c8-e57bcc4ea952" providerId="ADAL" clId="{F4106D4A-F0DE-4E2A-A315-07B6FBC44428}" dt="2025-08-14T14:49:07.656" v="7" actId="1076"/>
          <ac:grpSpMkLst>
            <pc:docMk/>
            <pc:sldMk cId="3425958490" sldId="320"/>
            <ac:grpSpMk id="144" creationId="{7134BB57-A29C-57CA-F336-D74F7EF09E14}"/>
          </ac:grpSpMkLst>
        </pc:grpChg>
        <pc:grpChg chg="add mod">
          <ac:chgData name="Pjotr Evers (Leerling)" userId="9808431d-a471-4d58-99c8-e57bcc4ea952" providerId="ADAL" clId="{F4106D4A-F0DE-4E2A-A315-07B6FBC44428}" dt="2025-08-14T14:49:22.787" v="9"/>
          <ac:grpSpMkLst>
            <pc:docMk/>
            <pc:sldMk cId="3425958490" sldId="320"/>
            <ac:grpSpMk id="148" creationId="{5D9AF604-BDCC-1E57-02F2-AD9EFDA61ED6}"/>
          </ac:grpSpMkLst>
        </pc:grpChg>
        <pc:grpChg chg="mod">
          <ac:chgData name="Pjotr Evers (Leerling)" userId="9808431d-a471-4d58-99c8-e57bcc4ea952" providerId="ADAL" clId="{F4106D4A-F0DE-4E2A-A315-07B6FBC44428}" dt="2025-08-14T14:49:22.787" v="9"/>
          <ac:grpSpMkLst>
            <pc:docMk/>
            <pc:sldMk cId="3425958490" sldId="320"/>
            <ac:grpSpMk id="149" creationId="{66B3CFE7-601E-5532-1FF7-680C2C6F0ECF}"/>
          </ac:grpSpMkLst>
        </pc:grpChg>
        <pc:grpChg chg="add del mod">
          <ac:chgData name="Pjotr Evers (Leerling)" userId="9808431d-a471-4d58-99c8-e57bcc4ea952" providerId="ADAL" clId="{F4106D4A-F0DE-4E2A-A315-07B6FBC44428}" dt="2025-08-14T14:56:24.338" v="31" actId="478"/>
          <ac:grpSpMkLst>
            <pc:docMk/>
            <pc:sldMk cId="3425958490" sldId="320"/>
            <ac:grpSpMk id="153" creationId="{1C0276E0-3BEA-3020-9F1D-2B49DE4E8E48}"/>
          </ac:grpSpMkLst>
        </pc:grpChg>
        <pc:grpChg chg="add mod">
          <ac:chgData name="Pjotr Evers (Leerling)" userId="9808431d-a471-4d58-99c8-e57bcc4ea952" providerId="ADAL" clId="{F4106D4A-F0DE-4E2A-A315-07B6FBC44428}" dt="2025-08-14T14:56:33.219" v="34"/>
          <ac:grpSpMkLst>
            <pc:docMk/>
            <pc:sldMk cId="3425958490" sldId="320"/>
            <ac:grpSpMk id="156" creationId="{3F83E8F9-A646-27CA-61E8-130B9E408320}"/>
          </ac:grpSpMkLst>
        </pc:grpChg>
        <pc:grpChg chg="del">
          <ac:chgData name="Pjotr Evers (Leerling)" userId="9808431d-a471-4d58-99c8-e57bcc4ea952" providerId="ADAL" clId="{F4106D4A-F0DE-4E2A-A315-07B6FBC44428}" dt="2025-08-14T14:49:21.217" v="8" actId="478"/>
          <ac:grpSpMkLst>
            <pc:docMk/>
            <pc:sldMk cId="3425958490" sldId="320"/>
            <ac:grpSpMk id="270" creationId="{0A99E834-F324-FC2C-7EEB-EA9019D2403C}"/>
          </ac:grpSpMkLst>
        </pc:grpChg>
        <pc:picChg chg="mod">
          <ac:chgData name="Pjotr Evers (Leerling)" userId="9808431d-a471-4d58-99c8-e57bcc4ea952" providerId="ADAL" clId="{F4106D4A-F0DE-4E2A-A315-07B6FBC44428}" dt="2025-08-14T14:50:01.024" v="11" actId="14826"/>
          <ac:picMkLst>
            <pc:docMk/>
            <pc:sldMk cId="3425958490" sldId="320"/>
            <ac:picMk id="143" creationId="{446E3FA6-091D-7DF0-8CAD-8358FFBFEA73}"/>
          </ac:picMkLst>
        </pc:picChg>
        <pc:picChg chg="mod">
          <ac:chgData name="Pjotr Evers (Leerling)" userId="9808431d-a471-4d58-99c8-e57bcc4ea952" providerId="ADAL" clId="{F4106D4A-F0DE-4E2A-A315-07B6FBC44428}" dt="2025-08-14T14:49:45.955" v="10" actId="14826"/>
          <ac:picMkLst>
            <pc:docMk/>
            <pc:sldMk cId="3425958490" sldId="320"/>
            <ac:picMk id="147" creationId="{BE4B66B4-5483-DDAF-BCCD-434532701B09}"/>
          </ac:picMkLst>
        </pc:picChg>
        <pc:picChg chg="mod">
          <ac:chgData name="Pjotr Evers (Leerling)" userId="9808431d-a471-4d58-99c8-e57bcc4ea952" providerId="ADAL" clId="{F4106D4A-F0DE-4E2A-A315-07B6FBC44428}" dt="2025-08-14T14:49:22.787" v="9"/>
          <ac:picMkLst>
            <pc:docMk/>
            <pc:sldMk cId="3425958490" sldId="320"/>
            <ac:picMk id="150" creationId="{6FBE660F-CC42-0521-ECCB-4543A9D72A0E}"/>
          </ac:picMkLst>
        </pc:picChg>
        <pc:picChg chg="mod">
          <ac:chgData name="Pjotr Evers (Leerling)" userId="9808431d-a471-4d58-99c8-e57bcc4ea952" providerId="ADAL" clId="{F4106D4A-F0DE-4E2A-A315-07B6FBC44428}" dt="2025-08-14T14:56:22.994" v="30"/>
          <ac:picMkLst>
            <pc:docMk/>
            <pc:sldMk cId="3425958490" sldId="320"/>
            <ac:picMk id="155" creationId="{96D43183-0636-29B8-86A4-F5C78758FD4E}"/>
          </ac:picMkLst>
        </pc:picChg>
        <pc:picChg chg="mod">
          <ac:chgData name="Pjotr Evers (Leerling)" userId="9808431d-a471-4d58-99c8-e57bcc4ea952" providerId="ADAL" clId="{F4106D4A-F0DE-4E2A-A315-07B6FBC44428}" dt="2025-08-14T14:56:33.219" v="34"/>
          <ac:picMkLst>
            <pc:docMk/>
            <pc:sldMk cId="3425958490" sldId="320"/>
            <ac:picMk id="158" creationId="{1709006A-9063-A792-EBB9-8AD3830160A1}"/>
          </ac:picMkLst>
        </pc:picChg>
        <pc:cxnChg chg="add mod">
          <ac:chgData name="Pjotr Evers (Leerling)" userId="9808431d-a471-4d58-99c8-e57bcc4ea952" providerId="ADAL" clId="{F4106D4A-F0DE-4E2A-A315-07B6FBC44428}" dt="2025-08-14T14:49:07.656" v="7" actId="1076"/>
          <ac:cxnSpMkLst>
            <pc:docMk/>
            <pc:sldMk cId="3425958490" sldId="320"/>
            <ac:cxnSpMk id="139" creationId="{446E752B-6A08-17B3-CB37-3E3A4D8CA033}"/>
          </ac:cxnSpMkLst>
        </pc:cxnChg>
        <pc:cxnChg chg="del mod">
          <ac:chgData name="Pjotr Evers (Leerling)" userId="9808431d-a471-4d58-99c8-e57bcc4ea952" providerId="ADAL" clId="{F4106D4A-F0DE-4E2A-A315-07B6FBC44428}" dt="2025-08-14T14:49:21.217" v="8" actId="478"/>
          <ac:cxnSpMkLst>
            <pc:docMk/>
            <pc:sldMk cId="3425958490" sldId="320"/>
            <ac:cxnSpMk id="349" creationId="{D1B85DC4-ECC2-314D-6705-915F52884A74}"/>
          </ac:cxnSpMkLst>
        </pc:cxnChg>
      </pc:sldChg>
      <pc:sldChg chg="addSp delSp modSp mod">
        <pc:chgData name="Pjotr Evers (Leerling)" userId="9808431d-a471-4d58-99c8-e57bcc4ea952" providerId="ADAL" clId="{F4106D4A-F0DE-4E2A-A315-07B6FBC44428}" dt="2025-08-14T15:09:40.388" v="74" actId="5793"/>
        <pc:sldMkLst>
          <pc:docMk/>
          <pc:sldMk cId="2082174747" sldId="335"/>
        </pc:sldMkLst>
        <pc:spChg chg="mod">
          <ac:chgData name="Pjotr Evers (Leerling)" userId="9808431d-a471-4d58-99c8-e57bcc4ea952" providerId="ADAL" clId="{F4106D4A-F0DE-4E2A-A315-07B6FBC44428}" dt="2025-08-14T14:54:36.215" v="18"/>
          <ac:spMkLst>
            <pc:docMk/>
            <pc:sldMk cId="2082174747" sldId="335"/>
            <ac:spMk id="27" creationId="{18418196-E9D9-D6B1-91C0-79A3547C8084}"/>
          </ac:spMkLst>
        </pc:spChg>
        <pc:spChg chg="mod">
          <ac:chgData name="Pjotr Evers (Leerling)" userId="9808431d-a471-4d58-99c8-e57bcc4ea952" providerId="ADAL" clId="{F4106D4A-F0DE-4E2A-A315-07B6FBC44428}" dt="2025-08-14T14:55:27.819" v="25" actId="20577"/>
          <ac:spMkLst>
            <pc:docMk/>
            <pc:sldMk cId="2082174747" sldId="335"/>
            <ac:spMk id="30" creationId="{1D118127-CCDA-625C-2C73-9359DFECE2C2}"/>
          </ac:spMkLst>
        </pc:spChg>
        <pc:spChg chg="mod">
          <ac:chgData name="Pjotr Evers (Leerling)" userId="9808431d-a471-4d58-99c8-e57bcc4ea952" providerId="ADAL" clId="{F4106D4A-F0DE-4E2A-A315-07B6FBC44428}" dt="2025-08-14T14:54:42.554" v="19"/>
          <ac:spMkLst>
            <pc:docMk/>
            <pc:sldMk cId="2082174747" sldId="335"/>
            <ac:spMk id="60" creationId="{F72F012B-4AD2-6693-1645-079EF8710992}"/>
          </ac:spMkLst>
        </pc:spChg>
        <pc:spChg chg="mod">
          <ac:chgData name="Pjotr Evers (Leerling)" userId="9808431d-a471-4d58-99c8-e57bcc4ea952" providerId="ADAL" clId="{F4106D4A-F0DE-4E2A-A315-07B6FBC44428}" dt="2025-08-14T14:55:35.928" v="26"/>
          <ac:spMkLst>
            <pc:docMk/>
            <pc:sldMk cId="2082174747" sldId="335"/>
            <ac:spMk id="61" creationId="{AD564FC2-97E9-397B-CA6F-1F702CD0CCAA}"/>
          </ac:spMkLst>
        </pc:spChg>
        <pc:spChg chg="mod">
          <ac:chgData name="Pjotr Evers (Leerling)" userId="9808431d-a471-4d58-99c8-e57bcc4ea952" providerId="ADAL" clId="{F4106D4A-F0DE-4E2A-A315-07B6FBC44428}" dt="2025-08-14T14:54:49.143" v="20"/>
          <ac:spMkLst>
            <pc:docMk/>
            <pc:sldMk cId="2082174747" sldId="335"/>
            <ac:spMk id="128" creationId="{A762C323-A250-A8EA-3D2D-532167B32DED}"/>
          </ac:spMkLst>
        </pc:spChg>
        <pc:spChg chg="mod">
          <ac:chgData name="Pjotr Evers (Leerling)" userId="9808431d-a471-4d58-99c8-e57bcc4ea952" providerId="ADAL" clId="{F4106D4A-F0DE-4E2A-A315-07B6FBC44428}" dt="2025-08-14T14:55:43.497" v="27"/>
          <ac:spMkLst>
            <pc:docMk/>
            <pc:sldMk cId="2082174747" sldId="335"/>
            <ac:spMk id="129" creationId="{2263E386-74AE-F1C5-8821-513595388698}"/>
          </ac:spMkLst>
        </pc:spChg>
        <pc:spChg chg="mod">
          <ac:chgData name="Pjotr Evers (Leerling)" userId="9808431d-a471-4d58-99c8-e57bcc4ea952" providerId="ADAL" clId="{F4106D4A-F0DE-4E2A-A315-07B6FBC44428}" dt="2025-08-14T14:54:04.943" v="17"/>
          <ac:spMkLst>
            <pc:docMk/>
            <pc:sldMk cId="2082174747" sldId="335"/>
            <ac:spMk id="131" creationId="{234F3770-3B5A-F4E7-EBAE-57FEB8955E2C}"/>
          </ac:spMkLst>
        </pc:spChg>
        <pc:spChg chg="mod">
          <ac:chgData name="Pjotr Evers (Leerling)" userId="9808431d-a471-4d58-99c8-e57bcc4ea952" providerId="ADAL" clId="{F4106D4A-F0DE-4E2A-A315-07B6FBC44428}" dt="2025-08-14T14:54:55.016" v="21"/>
          <ac:spMkLst>
            <pc:docMk/>
            <pc:sldMk cId="2082174747" sldId="335"/>
            <ac:spMk id="132" creationId="{452AB298-A365-4CD9-E681-B6E3546708F1}"/>
          </ac:spMkLst>
        </pc:spChg>
        <pc:spChg chg="mod">
          <ac:chgData name="Pjotr Evers (Leerling)" userId="9808431d-a471-4d58-99c8-e57bcc4ea952" providerId="ADAL" clId="{F4106D4A-F0DE-4E2A-A315-07B6FBC44428}" dt="2025-08-14T14:55:56.204" v="28"/>
          <ac:spMkLst>
            <pc:docMk/>
            <pc:sldMk cId="2082174747" sldId="335"/>
            <ac:spMk id="133" creationId="{13D3D83A-6786-2ACD-D73C-BDD12ECE162A}"/>
          </ac:spMkLst>
        </pc:spChg>
        <pc:spChg chg="mod">
          <ac:chgData name="Pjotr Evers (Leerling)" userId="9808431d-a471-4d58-99c8-e57bcc4ea952" providerId="ADAL" clId="{F4106D4A-F0DE-4E2A-A315-07B6FBC44428}" dt="2025-08-14T14:55:06.022" v="22"/>
          <ac:spMkLst>
            <pc:docMk/>
            <pc:sldMk cId="2082174747" sldId="335"/>
            <ac:spMk id="136" creationId="{D6F1E386-64A7-921D-4C2D-5699210FB635}"/>
          </ac:spMkLst>
        </pc:spChg>
        <pc:spChg chg="mod">
          <ac:chgData name="Pjotr Evers (Leerling)" userId="9808431d-a471-4d58-99c8-e57bcc4ea952" providerId="ADAL" clId="{F4106D4A-F0DE-4E2A-A315-07B6FBC44428}" dt="2025-08-14T14:56:04.368" v="29"/>
          <ac:spMkLst>
            <pc:docMk/>
            <pc:sldMk cId="2082174747" sldId="335"/>
            <ac:spMk id="137" creationId="{AB5457CD-8C64-ACB8-164C-392023FC73E0}"/>
          </ac:spMkLst>
        </pc:spChg>
        <pc:spChg chg="del mod">
          <ac:chgData name="Pjotr Evers (Leerling)" userId="9808431d-a471-4d58-99c8-e57bcc4ea952" providerId="ADAL" clId="{F4106D4A-F0DE-4E2A-A315-07B6FBC44428}" dt="2025-08-14T14:57:26.216" v="35" actId="478"/>
          <ac:spMkLst>
            <pc:docMk/>
            <pc:sldMk cId="2082174747" sldId="335"/>
            <ac:spMk id="140" creationId="{6EE5F53F-E451-0760-D360-6C7B99802969}"/>
          </ac:spMkLst>
        </pc:spChg>
        <pc:spChg chg="del topLvl">
          <ac:chgData name="Pjotr Evers (Leerling)" userId="9808431d-a471-4d58-99c8-e57bcc4ea952" providerId="ADAL" clId="{F4106D4A-F0DE-4E2A-A315-07B6FBC44428}" dt="2025-08-14T14:57:27.987" v="36" actId="478"/>
          <ac:spMkLst>
            <pc:docMk/>
            <pc:sldMk cId="2082174747" sldId="335"/>
            <ac:spMk id="141" creationId="{DE0FE51F-E2AE-3F13-189A-CDB49C495FB7}"/>
          </ac:spMkLst>
        </pc:spChg>
        <pc:spChg chg="topLvl">
          <ac:chgData name="Pjotr Evers (Leerling)" userId="9808431d-a471-4d58-99c8-e57bcc4ea952" providerId="ADAL" clId="{F4106D4A-F0DE-4E2A-A315-07B6FBC44428}" dt="2025-08-14T15:00:18.294" v="48" actId="478"/>
          <ac:spMkLst>
            <pc:docMk/>
            <pc:sldMk cId="2082174747" sldId="335"/>
            <ac:spMk id="142" creationId="{AD60858D-9FD2-E497-8FD8-E11B6B5EDCB5}"/>
          </ac:spMkLst>
        </pc:spChg>
        <pc:spChg chg="del">
          <ac:chgData name="Pjotr Evers (Leerling)" userId="9808431d-a471-4d58-99c8-e57bcc4ea952" providerId="ADAL" clId="{F4106D4A-F0DE-4E2A-A315-07B6FBC44428}" dt="2025-08-14T14:57:30.582" v="37" actId="478"/>
          <ac:spMkLst>
            <pc:docMk/>
            <pc:sldMk cId="2082174747" sldId="335"/>
            <ac:spMk id="143" creationId="{492B5607-F786-27A1-6439-E9AEE598E970}"/>
          </ac:spMkLst>
        </pc:spChg>
        <pc:spChg chg="del">
          <ac:chgData name="Pjotr Evers (Leerling)" userId="9808431d-a471-4d58-99c8-e57bcc4ea952" providerId="ADAL" clId="{F4106D4A-F0DE-4E2A-A315-07B6FBC44428}" dt="2025-08-14T14:58:28.957" v="41" actId="478"/>
          <ac:spMkLst>
            <pc:docMk/>
            <pc:sldMk cId="2082174747" sldId="335"/>
            <ac:spMk id="144" creationId="{27566A06-DF57-78F4-ED8F-CD451130CFDC}"/>
          </ac:spMkLst>
        </pc:spChg>
        <pc:spChg chg="del mod">
          <ac:chgData name="Pjotr Evers (Leerling)" userId="9808431d-a471-4d58-99c8-e57bcc4ea952" providerId="ADAL" clId="{F4106D4A-F0DE-4E2A-A315-07B6FBC44428}" dt="2025-08-14T14:59:55.872" v="44" actId="478"/>
          <ac:spMkLst>
            <pc:docMk/>
            <pc:sldMk cId="2082174747" sldId="335"/>
            <ac:spMk id="145" creationId="{E60ADFBB-FFBF-365E-5F66-1D621AC31DF8}"/>
          </ac:spMkLst>
        </pc:spChg>
        <pc:spChg chg="del">
          <ac:chgData name="Pjotr Evers (Leerling)" userId="9808431d-a471-4d58-99c8-e57bcc4ea952" providerId="ADAL" clId="{F4106D4A-F0DE-4E2A-A315-07B6FBC44428}" dt="2025-08-14T15:00:16.023" v="47" actId="478"/>
          <ac:spMkLst>
            <pc:docMk/>
            <pc:sldMk cId="2082174747" sldId="335"/>
            <ac:spMk id="146" creationId="{3715A109-2651-3F9C-A1E4-B52BB5BC874D}"/>
          </ac:spMkLst>
        </pc:spChg>
        <pc:spChg chg="del">
          <ac:chgData name="Pjotr Evers (Leerling)" userId="9808431d-a471-4d58-99c8-e57bcc4ea952" providerId="ADAL" clId="{F4106D4A-F0DE-4E2A-A315-07B6FBC44428}" dt="2025-08-14T14:57:31.973" v="38" actId="478"/>
          <ac:spMkLst>
            <pc:docMk/>
            <pc:sldMk cId="2082174747" sldId="335"/>
            <ac:spMk id="147" creationId="{DB40D3F1-0DCC-A14C-06D6-8E03C8F5DC52}"/>
          </ac:spMkLst>
        </pc:spChg>
        <pc:spChg chg="del">
          <ac:chgData name="Pjotr Evers (Leerling)" userId="9808431d-a471-4d58-99c8-e57bcc4ea952" providerId="ADAL" clId="{F4106D4A-F0DE-4E2A-A315-07B6FBC44428}" dt="2025-08-14T14:58:31.282" v="42" actId="478"/>
          <ac:spMkLst>
            <pc:docMk/>
            <pc:sldMk cId="2082174747" sldId="335"/>
            <ac:spMk id="148" creationId="{E7E5A7DD-48F0-1710-5FAE-0FE416172028}"/>
          </ac:spMkLst>
        </pc:spChg>
        <pc:spChg chg="del mod">
          <ac:chgData name="Pjotr Evers (Leerling)" userId="9808431d-a471-4d58-99c8-e57bcc4ea952" providerId="ADAL" clId="{F4106D4A-F0DE-4E2A-A315-07B6FBC44428}" dt="2025-08-14T14:59:58.116" v="45" actId="478"/>
          <ac:spMkLst>
            <pc:docMk/>
            <pc:sldMk cId="2082174747" sldId="335"/>
            <ac:spMk id="149" creationId="{B72C7AE5-71E5-D8F4-C88E-008B072052AB}"/>
          </ac:spMkLst>
        </pc:spChg>
        <pc:spChg chg="del mod topLvl">
          <ac:chgData name="Pjotr Evers (Leerling)" userId="9808431d-a471-4d58-99c8-e57bcc4ea952" providerId="ADAL" clId="{F4106D4A-F0DE-4E2A-A315-07B6FBC44428}" dt="2025-08-14T15:00:18.294" v="48" actId="478"/>
          <ac:spMkLst>
            <pc:docMk/>
            <pc:sldMk cId="2082174747" sldId="335"/>
            <ac:spMk id="150" creationId="{CDC0DD2E-7383-D801-1477-D3FF239907BE}"/>
          </ac:spMkLst>
        </pc:spChg>
        <pc:spChg chg="mod">
          <ac:chgData name="Pjotr Evers (Leerling)" userId="9808431d-a471-4d58-99c8-e57bcc4ea952" providerId="ADAL" clId="{F4106D4A-F0DE-4E2A-A315-07B6FBC44428}" dt="2025-08-14T14:57:34.727" v="39"/>
          <ac:spMkLst>
            <pc:docMk/>
            <pc:sldMk cId="2082174747" sldId="335"/>
            <ac:spMk id="154" creationId="{CA405DAE-402F-1E33-7700-89AC84906171}"/>
          </ac:spMkLst>
        </pc:spChg>
        <pc:spChg chg="mod">
          <ac:chgData name="Pjotr Evers (Leerling)" userId="9808431d-a471-4d58-99c8-e57bcc4ea952" providerId="ADAL" clId="{F4106D4A-F0DE-4E2A-A315-07B6FBC44428}" dt="2025-08-14T14:57:34.727" v="39"/>
          <ac:spMkLst>
            <pc:docMk/>
            <pc:sldMk cId="2082174747" sldId="335"/>
            <ac:spMk id="155" creationId="{018BC9C5-F53A-04CF-FE94-497AE052ED5D}"/>
          </ac:spMkLst>
        </pc:spChg>
        <pc:spChg chg="mod">
          <ac:chgData name="Pjotr Evers (Leerling)" userId="9808431d-a471-4d58-99c8-e57bcc4ea952" providerId="ADAL" clId="{F4106D4A-F0DE-4E2A-A315-07B6FBC44428}" dt="2025-08-14T14:57:42.589" v="40"/>
          <ac:spMkLst>
            <pc:docMk/>
            <pc:sldMk cId="2082174747" sldId="335"/>
            <ac:spMk id="157" creationId="{EE7CFE80-C50F-4D92-8861-351A2763A650}"/>
          </ac:spMkLst>
        </pc:spChg>
        <pc:spChg chg="mod">
          <ac:chgData name="Pjotr Evers (Leerling)" userId="9808431d-a471-4d58-99c8-e57bcc4ea952" providerId="ADAL" clId="{F4106D4A-F0DE-4E2A-A315-07B6FBC44428}" dt="2025-08-14T14:59:53.326" v="43"/>
          <ac:spMkLst>
            <pc:docMk/>
            <pc:sldMk cId="2082174747" sldId="335"/>
            <ac:spMk id="160" creationId="{30D3FBFC-407F-6BBD-0E48-E209338A9F28}"/>
          </ac:spMkLst>
        </pc:spChg>
        <pc:spChg chg="mod">
          <ac:chgData name="Pjotr Evers (Leerling)" userId="9808431d-a471-4d58-99c8-e57bcc4ea952" providerId="ADAL" clId="{F4106D4A-F0DE-4E2A-A315-07B6FBC44428}" dt="2025-08-14T15:00:13.800" v="46"/>
          <ac:spMkLst>
            <pc:docMk/>
            <pc:sldMk cId="2082174747" sldId="335"/>
            <ac:spMk id="163" creationId="{2B53E831-D1EC-7FB8-6E95-FCCD5BB33612}"/>
          </ac:spMkLst>
        </pc:spChg>
        <pc:spChg chg="mod">
          <ac:chgData name="Pjotr Evers (Leerling)" userId="9808431d-a471-4d58-99c8-e57bcc4ea952" providerId="ADAL" clId="{F4106D4A-F0DE-4E2A-A315-07B6FBC44428}" dt="2025-08-14T15:01:11.878" v="49"/>
          <ac:spMkLst>
            <pc:docMk/>
            <pc:sldMk cId="2082174747" sldId="335"/>
            <ac:spMk id="168" creationId="{11D5053D-F4A0-1F63-6E60-8B54119A94E1}"/>
          </ac:spMkLst>
        </pc:spChg>
        <pc:spChg chg="mod">
          <ac:chgData name="Pjotr Evers (Leerling)" userId="9808431d-a471-4d58-99c8-e57bcc4ea952" providerId="ADAL" clId="{F4106D4A-F0DE-4E2A-A315-07B6FBC44428}" dt="2025-08-14T15:09:40.388" v="74" actId="5793"/>
          <ac:spMkLst>
            <pc:docMk/>
            <pc:sldMk cId="2082174747" sldId="335"/>
            <ac:spMk id="169" creationId="{A91B10AB-D2EB-50DD-D92D-FB2795014CAD}"/>
          </ac:spMkLst>
        </pc:spChg>
        <pc:grpChg chg="del">
          <ac:chgData name="Pjotr Evers (Leerling)" userId="9808431d-a471-4d58-99c8-e57bcc4ea952" providerId="ADAL" clId="{F4106D4A-F0DE-4E2A-A315-07B6FBC44428}" dt="2025-08-14T14:57:27.987" v="36" actId="478"/>
          <ac:grpSpMkLst>
            <pc:docMk/>
            <pc:sldMk cId="2082174747" sldId="335"/>
            <ac:grpSpMk id="138" creationId="{18B61524-C967-B827-8599-61246163C6F8}"/>
          </ac:grpSpMkLst>
        </pc:grpChg>
        <pc:grpChg chg="del topLvl">
          <ac:chgData name="Pjotr Evers (Leerling)" userId="9808431d-a471-4d58-99c8-e57bcc4ea952" providerId="ADAL" clId="{F4106D4A-F0DE-4E2A-A315-07B6FBC44428}" dt="2025-08-14T15:00:18.294" v="48" actId="478"/>
          <ac:grpSpMkLst>
            <pc:docMk/>
            <pc:sldMk cId="2082174747" sldId="335"/>
            <ac:grpSpMk id="139" creationId="{DFAAD12B-0685-9755-40DC-B2554BB14C36}"/>
          </ac:grpSpMkLst>
        </pc:grpChg>
        <pc:grpChg chg="add mod">
          <ac:chgData name="Pjotr Evers (Leerling)" userId="9808431d-a471-4d58-99c8-e57bcc4ea952" providerId="ADAL" clId="{F4106D4A-F0DE-4E2A-A315-07B6FBC44428}" dt="2025-08-14T14:57:34.727" v="39"/>
          <ac:grpSpMkLst>
            <pc:docMk/>
            <pc:sldMk cId="2082174747" sldId="335"/>
            <ac:grpSpMk id="151" creationId="{EE1EEBDD-E45F-716D-FAA0-1EB3D3F8B20D}"/>
          </ac:grpSpMkLst>
        </pc:grpChg>
        <pc:grpChg chg="mod">
          <ac:chgData name="Pjotr Evers (Leerling)" userId="9808431d-a471-4d58-99c8-e57bcc4ea952" providerId="ADAL" clId="{F4106D4A-F0DE-4E2A-A315-07B6FBC44428}" dt="2025-08-14T14:57:34.727" v="39"/>
          <ac:grpSpMkLst>
            <pc:docMk/>
            <pc:sldMk cId="2082174747" sldId="335"/>
            <ac:grpSpMk id="152" creationId="{E879F04D-0E12-8301-0524-B51DFFE71F8A}"/>
          </ac:grpSpMkLst>
        </pc:grpChg>
        <pc:grpChg chg="add mod">
          <ac:chgData name="Pjotr Evers (Leerling)" userId="9808431d-a471-4d58-99c8-e57bcc4ea952" providerId="ADAL" clId="{F4106D4A-F0DE-4E2A-A315-07B6FBC44428}" dt="2025-08-14T14:57:42.589" v="40"/>
          <ac:grpSpMkLst>
            <pc:docMk/>
            <pc:sldMk cId="2082174747" sldId="335"/>
            <ac:grpSpMk id="156" creationId="{227472BF-5D25-BB5F-6B7E-A6F3D1D1D458}"/>
          </ac:grpSpMkLst>
        </pc:grpChg>
        <pc:grpChg chg="add mod">
          <ac:chgData name="Pjotr Evers (Leerling)" userId="9808431d-a471-4d58-99c8-e57bcc4ea952" providerId="ADAL" clId="{F4106D4A-F0DE-4E2A-A315-07B6FBC44428}" dt="2025-08-14T14:59:53.326" v="43"/>
          <ac:grpSpMkLst>
            <pc:docMk/>
            <pc:sldMk cId="2082174747" sldId="335"/>
            <ac:grpSpMk id="159" creationId="{7085DBEA-7887-2A1E-1152-65BDA00D8D4C}"/>
          </ac:grpSpMkLst>
        </pc:grpChg>
        <pc:grpChg chg="add mod">
          <ac:chgData name="Pjotr Evers (Leerling)" userId="9808431d-a471-4d58-99c8-e57bcc4ea952" providerId="ADAL" clId="{F4106D4A-F0DE-4E2A-A315-07B6FBC44428}" dt="2025-08-14T15:00:13.800" v="46"/>
          <ac:grpSpMkLst>
            <pc:docMk/>
            <pc:sldMk cId="2082174747" sldId="335"/>
            <ac:grpSpMk id="162" creationId="{9F630FB4-7B1C-783C-32A4-FB2215E3F60F}"/>
          </ac:grpSpMkLst>
        </pc:grpChg>
        <pc:grpChg chg="add mod">
          <ac:chgData name="Pjotr Evers (Leerling)" userId="9808431d-a471-4d58-99c8-e57bcc4ea952" providerId="ADAL" clId="{F4106D4A-F0DE-4E2A-A315-07B6FBC44428}" dt="2025-08-14T15:01:11.878" v="49"/>
          <ac:grpSpMkLst>
            <pc:docMk/>
            <pc:sldMk cId="2082174747" sldId="335"/>
            <ac:grpSpMk id="165" creationId="{172A381D-E1D5-7BA4-D558-3BABABF28276}"/>
          </ac:grpSpMkLst>
        </pc:grpChg>
        <pc:grpChg chg="mod">
          <ac:chgData name="Pjotr Evers (Leerling)" userId="9808431d-a471-4d58-99c8-e57bcc4ea952" providerId="ADAL" clId="{F4106D4A-F0DE-4E2A-A315-07B6FBC44428}" dt="2025-08-14T15:01:11.878" v="49"/>
          <ac:grpSpMkLst>
            <pc:docMk/>
            <pc:sldMk cId="2082174747" sldId="335"/>
            <ac:grpSpMk id="166" creationId="{0A534FA6-6F7E-27F7-6103-ABFA493079B0}"/>
          </ac:grpSpMkLst>
        </pc:grpChg>
        <pc:grpChg chg="del">
          <ac:chgData name="Pjotr Evers (Leerling)" userId="9808431d-a471-4d58-99c8-e57bcc4ea952" providerId="ADAL" clId="{F4106D4A-F0DE-4E2A-A315-07B6FBC44428}" dt="2025-08-14T14:53:42.669" v="16" actId="478"/>
          <ac:grpSpMkLst>
            <pc:docMk/>
            <pc:sldMk cId="2082174747" sldId="335"/>
            <ac:grpSpMk id="313" creationId="{7DAF06CC-309B-86E5-FFBE-9DF594E86C7B}"/>
          </ac:grpSpMkLst>
        </pc:grpChg>
        <pc:grpChg chg="del">
          <ac:chgData name="Pjotr Evers (Leerling)" userId="9808431d-a471-4d58-99c8-e57bcc4ea952" providerId="ADAL" clId="{F4106D4A-F0DE-4E2A-A315-07B6FBC44428}" dt="2025-08-14T14:53:42.669" v="16" actId="478"/>
          <ac:grpSpMkLst>
            <pc:docMk/>
            <pc:sldMk cId="2082174747" sldId="335"/>
            <ac:grpSpMk id="314" creationId="{C06D8EC4-55B5-438B-BEF8-2819099A6555}"/>
          </ac:grpSpMkLst>
        </pc:grpChg>
        <pc:grpChg chg="del">
          <ac:chgData name="Pjotr Evers (Leerling)" userId="9808431d-a471-4d58-99c8-e57bcc4ea952" providerId="ADAL" clId="{F4106D4A-F0DE-4E2A-A315-07B6FBC44428}" dt="2025-08-14T14:53:42.669" v="16" actId="478"/>
          <ac:grpSpMkLst>
            <pc:docMk/>
            <pc:sldMk cId="2082174747" sldId="335"/>
            <ac:grpSpMk id="320" creationId="{BC45EB6A-8E87-0859-12D6-F6DEB9843842}"/>
          </ac:grpSpMkLst>
        </pc:grpChg>
        <pc:grpChg chg="del">
          <ac:chgData name="Pjotr Evers (Leerling)" userId="9808431d-a471-4d58-99c8-e57bcc4ea952" providerId="ADAL" clId="{F4106D4A-F0DE-4E2A-A315-07B6FBC44428}" dt="2025-08-14T14:53:42.669" v="16" actId="478"/>
          <ac:grpSpMkLst>
            <pc:docMk/>
            <pc:sldMk cId="2082174747" sldId="335"/>
            <ac:grpSpMk id="326" creationId="{BAD049B6-C2E4-0A17-36F9-5EBA69126F53}"/>
          </ac:grpSpMkLst>
        </pc:grpChg>
        <pc:grpChg chg="del">
          <ac:chgData name="Pjotr Evers (Leerling)" userId="9808431d-a471-4d58-99c8-e57bcc4ea952" providerId="ADAL" clId="{F4106D4A-F0DE-4E2A-A315-07B6FBC44428}" dt="2025-08-14T14:53:42.669" v="16" actId="478"/>
          <ac:grpSpMkLst>
            <pc:docMk/>
            <pc:sldMk cId="2082174747" sldId="335"/>
            <ac:grpSpMk id="332" creationId="{8C664F6A-E84A-E346-4F7B-EE2B6DB0E7C6}"/>
          </ac:grpSpMkLst>
        </pc:grpChg>
        <pc:picChg chg="mod">
          <ac:chgData name="Pjotr Evers (Leerling)" userId="9808431d-a471-4d58-99c8-e57bcc4ea952" providerId="ADAL" clId="{F4106D4A-F0DE-4E2A-A315-07B6FBC44428}" dt="2025-08-14T14:57:34.727" v="39"/>
          <ac:picMkLst>
            <pc:docMk/>
            <pc:sldMk cId="2082174747" sldId="335"/>
            <ac:picMk id="153" creationId="{9EA938A6-1186-45BA-AB31-355D4E4A9C07}"/>
          </ac:picMkLst>
        </pc:picChg>
        <pc:picChg chg="mod">
          <ac:chgData name="Pjotr Evers (Leerling)" userId="9808431d-a471-4d58-99c8-e57bcc4ea952" providerId="ADAL" clId="{F4106D4A-F0DE-4E2A-A315-07B6FBC44428}" dt="2025-08-14T14:57:42.589" v="40"/>
          <ac:picMkLst>
            <pc:docMk/>
            <pc:sldMk cId="2082174747" sldId="335"/>
            <ac:picMk id="158" creationId="{C09981A3-D022-4967-E909-666FAABE834C}"/>
          </ac:picMkLst>
        </pc:picChg>
        <pc:picChg chg="mod">
          <ac:chgData name="Pjotr Evers (Leerling)" userId="9808431d-a471-4d58-99c8-e57bcc4ea952" providerId="ADAL" clId="{F4106D4A-F0DE-4E2A-A315-07B6FBC44428}" dt="2025-08-14T14:59:53.326" v="43"/>
          <ac:picMkLst>
            <pc:docMk/>
            <pc:sldMk cId="2082174747" sldId="335"/>
            <ac:picMk id="161" creationId="{8A5E3639-C81B-4175-22A2-BB5EE4BF5633}"/>
          </ac:picMkLst>
        </pc:picChg>
        <pc:picChg chg="mod">
          <ac:chgData name="Pjotr Evers (Leerling)" userId="9808431d-a471-4d58-99c8-e57bcc4ea952" providerId="ADAL" clId="{F4106D4A-F0DE-4E2A-A315-07B6FBC44428}" dt="2025-08-14T15:00:13.800" v="46"/>
          <ac:picMkLst>
            <pc:docMk/>
            <pc:sldMk cId="2082174747" sldId="335"/>
            <ac:picMk id="164" creationId="{4A5BAEE6-51FD-4B66-7AC0-75B26EA3FFAC}"/>
          </ac:picMkLst>
        </pc:picChg>
        <pc:picChg chg="mod">
          <ac:chgData name="Pjotr Evers (Leerling)" userId="9808431d-a471-4d58-99c8-e57bcc4ea952" providerId="ADAL" clId="{F4106D4A-F0DE-4E2A-A315-07B6FBC44428}" dt="2025-08-14T15:01:11.878" v="49"/>
          <ac:picMkLst>
            <pc:docMk/>
            <pc:sldMk cId="2082174747" sldId="335"/>
            <ac:picMk id="167" creationId="{0952C615-2476-4A3E-7262-A9A56455A948}"/>
          </ac:picMkLst>
        </pc:picChg>
      </pc:sldChg>
      <pc:sldChg chg="add">
        <pc:chgData name="Pjotr Evers (Leerling)" userId="9808431d-a471-4d58-99c8-e57bcc4ea952" providerId="ADAL" clId="{F4106D4A-F0DE-4E2A-A315-07B6FBC44428}" dt="2025-08-14T14:47:59.192" v="0" actId="2890"/>
        <pc:sldMkLst>
          <pc:docMk/>
          <pc:sldMk cId="2905789627" sldId="336"/>
        </pc:sldMkLst>
      </pc:sldChg>
      <pc:sldChg chg="addSp delSp modSp add mod">
        <pc:chgData name="Pjotr Evers (Leerling)" userId="9808431d-a471-4d58-99c8-e57bcc4ea952" providerId="ADAL" clId="{F4106D4A-F0DE-4E2A-A315-07B6FBC44428}" dt="2025-08-14T15:18:53.736" v="90"/>
        <pc:sldMkLst>
          <pc:docMk/>
          <pc:sldMk cId="2304724096" sldId="337"/>
        </pc:sldMkLst>
        <pc:spChg chg="mod">
          <ac:chgData name="Pjotr Evers (Leerling)" userId="9808431d-a471-4d58-99c8-e57bcc4ea952" providerId="ADAL" clId="{F4106D4A-F0DE-4E2A-A315-07B6FBC44428}" dt="2025-08-14T15:05:29.627" v="58"/>
          <ac:spMkLst>
            <pc:docMk/>
            <pc:sldMk cId="2304724096" sldId="337"/>
            <ac:spMk id="27" creationId="{FDCA1A85-B7C6-622F-0909-5EEA2861B837}"/>
          </ac:spMkLst>
        </pc:spChg>
        <pc:spChg chg="mod">
          <ac:chgData name="Pjotr Evers (Leerling)" userId="9808431d-a471-4d58-99c8-e57bcc4ea952" providerId="ADAL" clId="{F4106D4A-F0DE-4E2A-A315-07B6FBC44428}" dt="2025-08-14T15:06:23.379" v="63"/>
          <ac:spMkLst>
            <pc:docMk/>
            <pc:sldMk cId="2304724096" sldId="337"/>
            <ac:spMk id="30" creationId="{C62DF3C7-81FB-04ED-7142-7AF751BAD280}"/>
          </ac:spMkLst>
        </pc:spChg>
        <pc:spChg chg="mod">
          <ac:chgData name="Pjotr Evers (Leerling)" userId="9808431d-a471-4d58-99c8-e57bcc4ea952" providerId="ADAL" clId="{F4106D4A-F0DE-4E2A-A315-07B6FBC44428}" dt="2025-08-14T14:52:57.405" v="15" actId="20577"/>
          <ac:spMkLst>
            <pc:docMk/>
            <pc:sldMk cId="2304724096" sldId="337"/>
            <ac:spMk id="52" creationId="{A9667657-924E-EE57-944B-811651CE1C68}"/>
          </ac:spMkLst>
        </pc:spChg>
        <pc:spChg chg="mod">
          <ac:chgData name="Pjotr Evers (Leerling)" userId="9808431d-a471-4d58-99c8-e57bcc4ea952" providerId="ADAL" clId="{F4106D4A-F0DE-4E2A-A315-07B6FBC44428}" dt="2025-08-14T15:05:38.270" v="59"/>
          <ac:spMkLst>
            <pc:docMk/>
            <pc:sldMk cId="2304724096" sldId="337"/>
            <ac:spMk id="60" creationId="{421C9A3D-3953-4B2B-550C-A57C0D8FDA27}"/>
          </ac:spMkLst>
        </pc:spChg>
        <pc:spChg chg="mod">
          <ac:chgData name="Pjotr Evers (Leerling)" userId="9808431d-a471-4d58-99c8-e57bcc4ea952" providerId="ADAL" clId="{F4106D4A-F0DE-4E2A-A315-07B6FBC44428}" dt="2025-08-14T15:06:34.013" v="64"/>
          <ac:spMkLst>
            <pc:docMk/>
            <pc:sldMk cId="2304724096" sldId="337"/>
            <ac:spMk id="61" creationId="{9095224B-E734-1276-BF75-4F4A0503F9D8}"/>
          </ac:spMkLst>
        </pc:spChg>
        <pc:spChg chg="mod">
          <ac:chgData name="Pjotr Evers (Leerling)" userId="9808431d-a471-4d58-99c8-e57bcc4ea952" providerId="ADAL" clId="{F4106D4A-F0DE-4E2A-A315-07B6FBC44428}" dt="2025-08-14T15:05:06.368" v="57"/>
          <ac:spMkLst>
            <pc:docMk/>
            <pc:sldMk cId="2304724096" sldId="337"/>
            <ac:spMk id="63" creationId="{D98E63A6-66D2-37F7-9845-3568249B6C50}"/>
          </ac:spMkLst>
        </pc:spChg>
        <pc:spChg chg="mod">
          <ac:chgData name="Pjotr Evers (Leerling)" userId="9808431d-a471-4d58-99c8-e57bcc4ea952" providerId="ADAL" clId="{F4106D4A-F0DE-4E2A-A315-07B6FBC44428}" dt="2025-08-14T15:05:50.530" v="60"/>
          <ac:spMkLst>
            <pc:docMk/>
            <pc:sldMk cId="2304724096" sldId="337"/>
            <ac:spMk id="128" creationId="{3A91E655-7345-515C-7263-DAF1DBB5B38D}"/>
          </ac:spMkLst>
        </pc:spChg>
        <pc:spChg chg="mod">
          <ac:chgData name="Pjotr Evers (Leerling)" userId="9808431d-a471-4d58-99c8-e57bcc4ea952" providerId="ADAL" clId="{F4106D4A-F0DE-4E2A-A315-07B6FBC44428}" dt="2025-08-14T15:08:34.147" v="65"/>
          <ac:spMkLst>
            <pc:docMk/>
            <pc:sldMk cId="2304724096" sldId="337"/>
            <ac:spMk id="129" creationId="{06119DEB-CE7E-868E-CF24-CC7C058526DC}"/>
          </ac:spMkLst>
        </pc:spChg>
        <pc:spChg chg="mod">
          <ac:chgData name="Pjotr Evers (Leerling)" userId="9808431d-a471-4d58-99c8-e57bcc4ea952" providerId="ADAL" clId="{F4106D4A-F0DE-4E2A-A315-07B6FBC44428}" dt="2025-08-14T15:05:06.368" v="57"/>
          <ac:spMkLst>
            <pc:docMk/>
            <pc:sldMk cId="2304724096" sldId="337"/>
            <ac:spMk id="131" creationId="{23317267-DF69-74BC-829D-FCB262126C4B}"/>
          </ac:spMkLst>
        </pc:spChg>
        <pc:spChg chg="mod">
          <ac:chgData name="Pjotr Evers (Leerling)" userId="9808431d-a471-4d58-99c8-e57bcc4ea952" providerId="ADAL" clId="{F4106D4A-F0DE-4E2A-A315-07B6FBC44428}" dt="2025-08-14T15:06:00.408" v="61"/>
          <ac:spMkLst>
            <pc:docMk/>
            <pc:sldMk cId="2304724096" sldId="337"/>
            <ac:spMk id="132" creationId="{E7527C21-5A1D-7E78-8997-2ACAA39F39B1}"/>
          </ac:spMkLst>
        </pc:spChg>
        <pc:spChg chg="mod">
          <ac:chgData name="Pjotr Evers (Leerling)" userId="9808431d-a471-4d58-99c8-e57bcc4ea952" providerId="ADAL" clId="{F4106D4A-F0DE-4E2A-A315-07B6FBC44428}" dt="2025-08-14T15:08:43.446" v="66"/>
          <ac:spMkLst>
            <pc:docMk/>
            <pc:sldMk cId="2304724096" sldId="337"/>
            <ac:spMk id="133" creationId="{B31F1563-4738-80DF-3583-12A636825FF1}"/>
          </ac:spMkLst>
        </pc:spChg>
        <pc:spChg chg="mod">
          <ac:chgData name="Pjotr Evers (Leerling)" userId="9808431d-a471-4d58-99c8-e57bcc4ea952" providerId="ADAL" clId="{F4106D4A-F0DE-4E2A-A315-07B6FBC44428}" dt="2025-08-14T15:05:06.368" v="57"/>
          <ac:spMkLst>
            <pc:docMk/>
            <pc:sldMk cId="2304724096" sldId="337"/>
            <ac:spMk id="135" creationId="{39CEFD0D-CB97-FF14-937C-D58CC2121867}"/>
          </ac:spMkLst>
        </pc:spChg>
        <pc:spChg chg="mod">
          <ac:chgData name="Pjotr Evers (Leerling)" userId="9808431d-a471-4d58-99c8-e57bcc4ea952" providerId="ADAL" clId="{F4106D4A-F0DE-4E2A-A315-07B6FBC44428}" dt="2025-08-14T15:06:14.472" v="62"/>
          <ac:spMkLst>
            <pc:docMk/>
            <pc:sldMk cId="2304724096" sldId="337"/>
            <ac:spMk id="136" creationId="{BF092F60-05D4-63D9-AD24-B03E6A093B6B}"/>
          </ac:spMkLst>
        </pc:spChg>
        <pc:spChg chg="mod">
          <ac:chgData name="Pjotr Evers (Leerling)" userId="9808431d-a471-4d58-99c8-e57bcc4ea952" providerId="ADAL" clId="{F4106D4A-F0DE-4E2A-A315-07B6FBC44428}" dt="2025-08-14T15:08:52.673" v="67"/>
          <ac:spMkLst>
            <pc:docMk/>
            <pc:sldMk cId="2304724096" sldId="337"/>
            <ac:spMk id="137" creationId="{2AF2C09C-D259-3F17-1648-E905A93930E3}"/>
          </ac:spMkLst>
        </pc:spChg>
        <pc:spChg chg="mod">
          <ac:chgData name="Pjotr Evers (Leerling)" userId="9808431d-a471-4d58-99c8-e57bcc4ea952" providerId="ADAL" clId="{F4106D4A-F0DE-4E2A-A315-07B6FBC44428}" dt="2025-08-14T15:05:06.368" v="57"/>
          <ac:spMkLst>
            <pc:docMk/>
            <pc:sldMk cId="2304724096" sldId="337"/>
            <ac:spMk id="145" creationId="{025831C7-EF43-4A63-DA95-C147606D4989}"/>
          </ac:spMkLst>
        </pc:spChg>
        <pc:spChg chg="mod">
          <ac:chgData name="Pjotr Evers (Leerling)" userId="9808431d-a471-4d58-99c8-e57bcc4ea952" providerId="ADAL" clId="{F4106D4A-F0DE-4E2A-A315-07B6FBC44428}" dt="2025-08-14T15:05:06.368" v="57"/>
          <ac:spMkLst>
            <pc:docMk/>
            <pc:sldMk cId="2304724096" sldId="337"/>
            <ac:spMk id="148" creationId="{F9CF13BF-FFB3-8BFA-2CA3-5B48530F979E}"/>
          </ac:spMkLst>
        </pc:spChg>
        <pc:spChg chg="mod">
          <ac:chgData name="Pjotr Evers (Leerling)" userId="9808431d-a471-4d58-99c8-e57bcc4ea952" providerId="ADAL" clId="{F4106D4A-F0DE-4E2A-A315-07B6FBC44428}" dt="2025-08-14T15:05:06.368" v="57"/>
          <ac:spMkLst>
            <pc:docMk/>
            <pc:sldMk cId="2304724096" sldId="337"/>
            <ac:spMk id="151" creationId="{0D44ACB3-5D10-1807-3430-A9B7451E6E74}"/>
          </ac:spMkLst>
        </pc:spChg>
        <pc:spChg chg="mod">
          <ac:chgData name="Pjotr Evers (Leerling)" userId="9808431d-a471-4d58-99c8-e57bcc4ea952" providerId="ADAL" clId="{F4106D4A-F0DE-4E2A-A315-07B6FBC44428}" dt="2025-08-14T15:10:22.148" v="75"/>
          <ac:spMkLst>
            <pc:docMk/>
            <pc:sldMk cId="2304724096" sldId="337"/>
            <ac:spMk id="159" creationId="{E36BA5BF-34A8-5779-DC17-B97A08FC555D}"/>
          </ac:spMkLst>
        </pc:spChg>
        <pc:spChg chg="mod">
          <ac:chgData name="Pjotr Evers (Leerling)" userId="9808431d-a471-4d58-99c8-e57bcc4ea952" providerId="ADAL" clId="{F4106D4A-F0DE-4E2A-A315-07B6FBC44428}" dt="2025-08-14T15:10:22.148" v="75"/>
          <ac:spMkLst>
            <pc:docMk/>
            <pc:sldMk cId="2304724096" sldId="337"/>
            <ac:spMk id="160" creationId="{72F08E28-B465-3A40-23B6-55F7CFAA10BC}"/>
          </ac:spMkLst>
        </pc:spChg>
        <pc:spChg chg="mod">
          <ac:chgData name="Pjotr Evers (Leerling)" userId="9808431d-a471-4d58-99c8-e57bcc4ea952" providerId="ADAL" clId="{F4106D4A-F0DE-4E2A-A315-07B6FBC44428}" dt="2025-08-14T15:10:35.936" v="79"/>
          <ac:spMkLst>
            <pc:docMk/>
            <pc:sldMk cId="2304724096" sldId="337"/>
            <ac:spMk id="162" creationId="{64B52038-A266-926B-9DB6-20C7B9E5F415}"/>
          </ac:spMkLst>
        </pc:spChg>
        <pc:spChg chg="mod">
          <ac:chgData name="Pjotr Evers (Leerling)" userId="9808431d-a471-4d58-99c8-e57bcc4ea952" providerId="ADAL" clId="{F4106D4A-F0DE-4E2A-A315-07B6FBC44428}" dt="2025-08-14T15:10:35.936" v="79"/>
          <ac:spMkLst>
            <pc:docMk/>
            <pc:sldMk cId="2304724096" sldId="337"/>
            <ac:spMk id="163" creationId="{91006E75-FDE6-A6EA-9753-B291B2B295B0}"/>
          </ac:spMkLst>
        </pc:spChg>
        <pc:spChg chg="mod">
          <ac:chgData name="Pjotr Evers (Leerling)" userId="9808431d-a471-4d58-99c8-e57bcc4ea952" providerId="ADAL" clId="{F4106D4A-F0DE-4E2A-A315-07B6FBC44428}" dt="2025-08-14T15:11:31.372" v="80"/>
          <ac:spMkLst>
            <pc:docMk/>
            <pc:sldMk cId="2304724096" sldId="337"/>
            <ac:spMk id="165" creationId="{3B252954-C1D7-360B-0119-6AD6AE40911C}"/>
          </ac:spMkLst>
        </pc:spChg>
        <pc:spChg chg="mod">
          <ac:chgData name="Pjotr Evers (Leerling)" userId="9808431d-a471-4d58-99c8-e57bcc4ea952" providerId="ADAL" clId="{F4106D4A-F0DE-4E2A-A315-07B6FBC44428}" dt="2025-08-14T15:11:31.372" v="80"/>
          <ac:spMkLst>
            <pc:docMk/>
            <pc:sldMk cId="2304724096" sldId="337"/>
            <ac:spMk id="166" creationId="{7E6C2B90-CC7B-ACA5-231F-69C4CBB1EC91}"/>
          </ac:spMkLst>
        </pc:spChg>
        <pc:spChg chg="mod">
          <ac:chgData name="Pjotr Evers (Leerling)" userId="9808431d-a471-4d58-99c8-e57bcc4ea952" providerId="ADAL" clId="{F4106D4A-F0DE-4E2A-A315-07B6FBC44428}" dt="2025-08-14T15:12:20.169" v="83"/>
          <ac:spMkLst>
            <pc:docMk/>
            <pc:sldMk cId="2304724096" sldId="337"/>
            <ac:spMk id="168" creationId="{51F8D8A5-854A-AA0F-F24B-17376013EF84}"/>
          </ac:spMkLst>
        </pc:spChg>
        <pc:spChg chg="mod">
          <ac:chgData name="Pjotr Evers (Leerling)" userId="9808431d-a471-4d58-99c8-e57bcc4ea952" providerId="ADAL" clId="{F4106D4A-F0DE-4E2A-A315-07B6FBC44428}" dt="2025-08-14T15:12:20.169" v="83"/>
          <ac:spMkLst>
            <pc:docMk/>
            <pc:sldMk cId="2304724096" sldId="337"/>
            <ac:spMk id="169" creationId="{E7BC2F61-8C49-07B0-7101-ABA6FBFEF5E1}"/>
          </ac:spMkLst>
        </pc:spChg>
        <pc:spChg chg="mod">
          <ac:chgData name="Pjotr Evers (Leerling)" userId="9808431d-a471-4d58-99c8-e57bcc4ea952" providerId="ADAL" clId="{F4106D4A-F0DE-4E2A-A315-07B6FBC44428}" dt="2025-08-14T15:13:16.193" v="88"/>
          <ac:spMkLst>
            <pc:docMk/>
            <pc:sldMk cId="2304724096" sldId="337"/>
            <ac:spMk id="171" creationId="{49DA9484-2B44-A211-7994-8E9322A0D1BD}"/>
          </ac:spMkLst>
        </pc:spChg>
        <pc:spChg chg="mod">
          <ac:chgData name="Pjotr Evers (Leerling)" userId="9808431d-a471-4d58-99c8-e57bcc4ea952" providerId="ADAL" clId="{F4106D4A-F0DE-4E2A-A315-07B6FBC44428}" dt="2025-08-14T15:18:53.736" v="90"/>
          <ac:spMkLst>
            <pc:docMk/>
            <pc:sldMk cId="2304724096" sldId="337"/>
            <ac:spMk id="174" creationId="{26635AB2-9B76-7B9C-4122-689690545D69}"/>
          </ac:spMkLst>
        </pc:spChg>
        <pc:spChg chg="mod">
          <ac:chgData name="Pjotr Evers (Leerling)" userId="9808431d-a471-4d58-99c8-e57bcc4ea952" providerId="ADAL" clId="{F4106D4A-F0DE-4E2A-A315-07B6FBC44428}" dt="2025-08-14T15:18:53.736" v="90"/>
          <ac:spMkLst>
            <pc:docMk/>
            <pc:sldMk cId="2304724096" sldId="337"/>
            <ac:spMk id="175" creationId="{417E7348-43BC-D565-AB0D-8D55063E4332}"/>
          </ac:spMkLst>
        </pc:spChg>
        <pc:grpChg chg="del">
          <ac:chgData name="Pjotr Evers (Leerling)" userId="9808431d-a471-4d58-99c8-e57bcc4ea952" providerId="ADAL" clId="{F4106D4A-F0DE-4E2A-A315-07B6FBC44428}" dt="2025-08-14T15:18:52.191" v="89" actId="478"/>
          <ac:grpSpMkLst>
            <pc:docMk/>
            <pc:sldMk cId="2304724096" sldId="337"/>
            <ac:grpSpMk id="55" creationId="{1368D9FE-C2C8-B76E-002E-DFD5ABA0934A}"/>
          </ac:grpSpMkLst>
        </pc:grpChg>
        <pc:grpChg chg="del">
          <ac:chgData name="Pjotr Evers (Leerling)" userId="9808431d-a471-4d58-99c8-e57bcc4ea952" providerId="ADAL" clId="{F4106D4A-F0DE-4E2A-A315-07B6FBC44428}" dt="2025-08-14T15:10:34.088" v="78" actId="478"/>
          <ac:grpSpMkLst>
            <pc:docMk/>
            <pc:sldMk cId="2304724096" sldId="337"/>
            <ac:grpSpMk id="139" creationId="{D2491D1F-968E-B382-77BC-22B1C8B413BD}"/>
          </ac:grpSpMkLst>
        </pc:grpChg>
        <pc:grpChg chg="del">
          <ac:chgData name="Pjotr Evers (Leerling)" userId="9808431d-a471-4d58-99c8-e57bcc4ea952" providerId="ADAL" clId="{F4106D4A-F0DE-4E2A-A315-07B6FBC44428}" dt="2025-08-14T15:11:53.973" v="82" actId="478"/>
          <ac:grpSpMkLst>
            <pc:docMk/>
            <pc:sldMk cId="2304724096" sldId="337"/>
            <ac:grpSpMk id="147" creationId="{286C18C1-07EF-B05A-9D58-F58C1DA7C927}"/>
          </ac:grpSpMkLst>
        </pc:grpChg>
        <pc:grpChg chg="del">
          <ac:chgData name="Pjotr Evers (Leerling)" userId="9808431d-a471-4d58-99c8-e57bcc4ea952" providerId="ADAL" clId="{F4106D4A-F0DE-4E2A-A315-07B6FBC44428}" dt="2025-08-14T15:12:34.597" v="85" actId="478"/>
          <ac:grpSpMkLst>
            <pc:docMk/>
            <pc:sldMk cId="2304724096" sldId="337"/>
            <ac:grpSpMk id="150" creationId="{6F5587CD-9030-371D-9254-44933840208B}"/>
          </ac:grpSpMkLst>
        </pc:grpChg>
        <pc:grpChg chg="del">
          <ac:chgData name="Pjotr Evers (Leerling)" userId="9808431d-a471-4d58-99c8-e57bcc4ea952" providerId="ADAL" clId="{F4106D4A-F0DE-4E2A-A315-07B6FBC44428}" dt="2025-08-14T15:13:14.592" v="87" actId="478"/>
          <ac:grpSpMkLst>
            <pc:docMk/>
            <pc:sldMk cId="2304724096" sldId="337"/>
            <ac:grpSpMk id="153" creationId="{B5CD865F-C8A7-7439-A6E2-2F51E45C4582}"/>
          </ac:grpSpMkLst>
        </pc:grpChg>
        <pc:grpChg chg="add del mod">
          <ac:chgData name="Pjotr Evers (Leerling)" userId="9808431d-a471-4d58-99c8-e57bcc4ea952" providerId="ADAL" clId="{F4106D4A-F0DE-4E2A-A315-07B6FBC44428}" dt="2025-08-14T15:10:32.654" v="77" actId="478"/>
          <ac:grpSpMkLst>
            <pc:docMk/>
            <pc:sldMk cId="2304724096" sldId="337"/>
            <ac:grpSpMk id="158" creationId="{37188D95-621A-B995-B91E-FAE90E6F92F8}"/>
          </ac:grpSpMkLst>
        </pc:grpChg>
        <pc:grpChg chg="add mod">
          <ac:chgData name="Pjotr Evers (Leerling)" userId="9808431d-a471-4d58-99c8-e57bcc4ea952" providerId="ADAL" clId="{F4106D4A-F0DE-4E2A-A315-07B6FBC44428}" dt="2025-08-14T15:10:35.936" v="79"/>
          <ac:grpSpMkLst>
            <pc:docMk/>
            <pc:sldMk cId="2304724096" sldId="337"/>
            <ac:grpSpMk id="161" creationId="{A0248404-18A6-8B12-C8C2-026267F28E29}"/>
          </ac:grpSpMkLst>
        </pc:grpChg>
        <pc:grpChg chg="add mod">
          <ac:chgData name="Pjotr Evers (Leerling)" userId="9808431d-a471-4d58-99c8-e57bcc4ea952" providerId="ADAL" clId="{F4106D4A-F0DE-4E2A-A315-07B6FBC44428}" dt="2025-08-14T15:11:52.622" v="81" actId="1076"/>
          <ac:grpSpMkLst>
            <pc:docMk/>
            <pc:sldMk cId="2304724096" sldId="337"/>
            <ac:grpSpMk id="164" creationId="{A7937A14-CE6B-EAAE-A67D-7BE30234CE06}"/>
          </ac:grpSpMkLst>
        </pc:grpChg>
        <pc:grpChg chg="add mod">
          <ac:chgData name="Pjotr Evers (Leerling)" userId="9808431d-a471-4d58-99c8-e57bcc4ea952" providerId="ADAL" clId="{F4106D4A-F0DE-4E2A-A315-07B6FBC44428}" dt="2025-08-14T15:12:56.120" v="86" actId="1076"/>
          <ac:grpSpMkLst>
            <pc:docMk/>
            <pc:sldMk cId="2304724096" sldId="337"/>
            <ac:grpSpMk id="167" creationId="{B8904F0D-84CC-581E-D916-D95F7A426E6E}"/>
          </ac:grpSpMkLst>
        </pc:grpChg>
        <pc:grpChg chg="add mod">
          <ac:chgData name="Pjotr Evers (Leerling)" userId="9808431d-a471-4d58-99c8-e57bcc4ea952" providerId="ADAL" clId="{F4106D4A-F0DE-4E2A-A315-07B6FBC44428}" dt="2025-08-14T15:13:16.193" v="88"/>
          <ac:grpSpMkLst>
            <pc:docMk/>
            <pc:sldMk cId="2304724096" sldId="337"/>
            <ac:grpSpMk id="170" creationId="{338D4426-10B3-B602-9900-A7BDEAC34C7D}"/>
          </ac:grpSpMkLst>
        </pc:grpChg>
        <pc:grpChg chg="add mod">
          <ac:chgData name="Pjotr Evers (Leerling)" userId="9808431d-a471-4d58-99c8-e57bcc4ea952" providerId="ADAL" clId="{F4106D4A-F0DE-4E2A-A315-07B6FBC44428}" dt="2025-08-14T15:18:53.736" v="90"/>
          <ac:grpSpMkLst>
            <pc:docMk/>
            <pc:sldMk cId="2304724096" sldId="337"/>
            <ac:grpSpMk id="173" creationId="{87A39927-2238-1BB2-8C2C-F2CB3998ED0E}"/>
          </ac:grpSpMkLst>
        </pc:grpChg>
        <pc:grpChg chg="del">
          <ac:chgData name="Pjotr Evers (Leerling)" userId="9808431d-a471-4d58-99c8-e57bcc4ea952" providerId="ADAL" clId="{F4106D4A-F0DE-4E2A-A315-07B6FBC44428}" dt="2025-08-14T15:04:54.634" v="56" actId="478"/>
          <ac:grpSpMkLst>
            <pc:docMk/>
            <pc:sldMk cId="2304724096" sldId="337"/>
            <ac:grpSpMk id="313" creationId="{87EC3B07-4336-D32A-E90B-5230A3BB768A}"/>
          </ac:grpSpMkLst>
        </pc:grpChg>
        <pc:grpChg chg="del">
          <ac:chgData name="Pjotr Evers (Leerling)" userId="9808431d-a471-4d58-99c8-e57bcc4ea952" providerId="ADAL" clId="{F4106D4A-F0DE-4E2A-A315-07B6FBC44428}" dt="2025-08-14T15:04:54.634" v="56" actId="478"/>
          <ac:grpSpMkLst>
            <pc:docMk/>
            <pc:sldMk cId="2304724096" sldId="337"/>
            <ac:grpSpMk id="314" creationId="{B4A56525-BF15-3084-1F7A-9F3A6323C475}"/>
          </ac:grpSpMkLst>
        </pc:grpChg>
        <pc:grpChg chg="del">
          <ac:chgData name="Pjotr Evers (Leerling)" userId="9808431d-a471-4d58-99c8-e57bcc4ea952" providerId="ADAL" clId="{F4106D4A-F0DE-4E2A-A315-07B6FBC44428}" dt="2025-08-14T15:04:54.634" v="56" actId="478"/>
          <ac:grpSpMkLst>
            <pc:docMk/>
            <pc:sldMk cId="2304724096" sldId="337"/>
            <ac:grpSpMk id="320" creationId="{F2813F8B-D504-B2FB-CE49-CD564AC47BD2}"/>
          </ac:grpSpMkLst>
        </pc:grpChg>
        <pc:grpChg chg="del">
          <ac:chgData name="Pjotr Evers (Leerling)" userId="9808431d-a471-4d58-99c8-e57bcc4ea952" providerId="ADAL" clId="{F4106D4A-F0DE-4E2A-A315-07B6FBC44428}" dt="2025-08-14T15:04:54.634" v="56" actId="478"/>
          <ac:grpSpMkLst>
            <pc:docMk/>
            <pc:sldMk cId="2304724096" sldId="337"/>
            <ac:grpSpMk id="326" creationId="{F490FB86-35FD-3B44-5A71-9A7E5DA2A9EF}"/>
          </ac:grpSpMkLst>
        </pc:grpChg>
        <pc:grpChg chg="del">
          <ac:chgData name="Pjotr Evers (Leerling)" userId="9808431d-a471-4d58-99c8-e57bcc4ea952" providerId="ADAL" clId="{F4106D4A-F0DE-4E2A-A315-07B6FBC44428}" dt="2025-08-14T15:04:54.634" v="56" actId="478"/>
          <ac:grpSpMkLst>
            <pc:docMk/>
            <pc:sldMk cId="2304724096" sldId="337"/>
            <ac:grpSpMk id="332" creationId="{76E3D31E-9E4F-3CCB-34C1-FEB3B687866E}"/>
          </ac:grpSpMkLst>
        </pc:grpChg>
        <pc:picChg chg="mod">
          <ac:chgData name="Pjotr Evers (Leerling)" userId="9808431d-a471-4d58-99c8-e57bcc4ea952" providerId="ADAL" clId="{F4106D4A-F0DE-4E2A-A315-07B6FBC44428}" dt="2025-08-14T14:50:51.813" v="13" actId="14826"/>
          <ac:picMkLst>
            <pc:docMk/>
            <pc:sldMk cId="2304724096" sldId="337"/>
            <ac:picMk id="54" creationId="{4E4DD728-97EC-0F55-0515-1174F167C369}"/>
          </ac:picMkLst>
        </pc:picChg>
        <pc:picChg chg="mod">
          <ac:chgData name="Pjotr Evers (Leerling)" userId="9808431d-a471-4d58-99c8-e57bcc4ea952" providerId="ADAL" clId="{F4106D4A-F0DE-4E2A-A315-07B6FBC44428}" dt="2025-08-14T15:13:16.193" v="88"/>
          <ac:picMkLst>
            <pc:docMk/>
            <pc:sldMk cId="2304724096" sldId="337"/>
            <ac:picMk id="172" creationId="{B5355261-DAA6-E13D-49EA-38D26876D5E2}"/>
          </ac:picMkLst>
        </pc:picChg>
        <pc:picChg chg="mod">
          <ac:chgData name="Pjotr Evers (Leerling)" userId="9808431d-a471-4d58-99c8-e57bcc4ea952" providerId="ADAL" clId="{F4106D4A-F0DE-4E2A-A315-07B6FBC44428}" dt="2025-08-14T15:18:53.736" v="90"/>
          <ac:picMkLst>
            <pc:docMk/>
            <pc:sldMk cId="2304724096" sldId="337"/>
            <ac:picMk id="176" creationId="{53775EF5-929F-6773-7174-5B7C78C4EB8D}"/>
          </ac:picMkLst>
        </pc:picChg>
      </pc:sldChg>
    </pc:docChg>
  </pc:docChgLst>
  <pc:docChgLst>
    <pc:chgData name="Pjotr Evers (Leerling)" userId="9808431d-a471-4d58-99c8-e57bcc4ea952" providerId="ADAL" clId="{F3301C6A-1775-4E36-BA08-64C35B61708B}"/>
    <pc:docChg chg="undo redo custSel addSld delSld modSld sldOrd addMainMaster modMainMaster">
      <pc:chgData name="Pjotr Evers (Leerling)" userId="9808431d-a471-4d58-99c8-e57bcc4ea952" providerId="ADAL" clId="{F3301C6A-1775-4E36-BA08-64C35B61708B}" dt="2025-03-25T22:23:13.210" v="3643" actId="1076"/>
      <pc:docMkLst>
        <pc:docMk/>
      </pc:docMkLst>
      <pc:sldChg chg="addSp delSp modSp mod modTransition">
        <pc:chgData name="Pjotr Evers (Leerling)" userId="9808431d-a471-4d58-99c8-e57bcc4ea952" providerId="ADAL" clId="{F3301C6A-1775-4E36-BA08-64C35B61708B}" dt="2025-03-25T22:23:13.210" v="3643" actId="1076"/>
        <pc:sldMkLst>
          <pc:docMk/>
          <pc:sldMk cId="2503779578" sldId="256"/>
        </pc:sldMkLst>
      </pc:sldChg>
      <pc:sldChg chg="addSp delSp modSp mod">
        <pc:chgData name="Pjotr Evers (Leerling)" userId="9808431d-a471-4d58-99c8-e57bcc4ea952" providerId="ADAL" clId="{F3301C6A-1775-4E36-BA08-64C35B61708B}" dt="2025-02-16T12:51:02.932" v="1440" actId="478"/>
        <pc:sldMkLst>
          <pc:docMk/>
          <pc:sldMk cId="1778054208" sldId="257"/>
        </pc:sldMkLst>
      </pc:sldChg>
      <pc:sldChg chg="addSp delSp modSp mod">
        <pc:chgData name="Pjotr Evers (Leerling)" userId="9808431d-a471-4d58-99c8-e57bcc4ea952" providerId="ADAL" clId="{F3301C6A-1775-4E36-BA08-64C35B61708B}" dt="2025-02-06T16:34:40.489" v="947"/>
        <pc:sldMkLst>
          <pc:docMk/>
          <pc:sldMk cId="1460699080" sldId="258"/>
        </pc:sldMkLst>
      </pc:sldChg>
      <pc:sldChg chg="addSp delSp modSp mod">
        <pc:chgData name="Pjotr Evers (Leerling)" userId="9808431d-a471-4d58-99c8-e57bcc4ea952" providerId="ADAL" clId="{F3301C6A-1775-4E36-BA08-64C35B61708B}" dt="2025-02-06T16:01:03.772" v="732"/>
        <pc:sldMkLst>
          <pc:docMk/>
          <pc:sldMk cId="546933221" sldId="259"/>
        </pc:sldMkLst>
      </pc:sldChg>
      <pc:sldChg chg="addSp delSp modSp mod ord modTransition">
        <pc:chgData name="Pjotr Evers (Leerling)" userId="9808431d-a471-4d58-99c8-e57bcc4ea952" providerId="ADAL" clId="{F3301C6A-1775-4E36-BA08-64C35B61708B}" dt="2025-03-25T22:21:10.863" v="3637"/>
        <pc:sldMkLst>
          <pc:docMk/>
          <pc:sldMk cId="2891212708" sldId="260"/>
        </pc:sldMkLst>
      </pc:sldChg>
      <pc:sldChg chg="addSp delSp modSp add mod">
        <pc:chgData name="Pjotr Evers (Leerling)" userId="9808431d-a471-4d58-99c8-e57bcc4ea952" providerId="ADAL" clId="{F3301C6A-1775-4E36-BA08-64C35B61708B}" dt="2025-02-06T16:34:35.113" v="945"/>
        <pc:sldMkLst>
          <pc:docMk/>
          <pc:sldMk cId="2330017167" sldId="261"/>
        </pc:sldMkLst>
      </pc:sldChg>
      <pc:sldChg chg="add del ord">
        <pc:chgData name="Pjotr Evers (Leerling)" userId="9808431d-a471-4d58-99c8-e57bcc4ea952" providerId="ADAL" clId="{F3301C6A-1775-4E36-BA08-64C35B61708B}" dt="2025-02-06T08:46:24.404" v="521" actId="2696"/>
        <pc:sldMkLst>
          <pc:docMk/>
          <pc:sldMk cId="2691931254" sldId="262"/>
        </pc:sldMkLst>
      </pc:sldChg>
      <pc:sldChg chg="addSp delSp modSp add mod">
        <pc:chgData name="Pjotr Evers (Leerling)" userId="9808431d-a471-4d58-99c8-e57bcc4ea952" providerId="ADAL" clId="{F3301C6A-1775-4E36-BA08-64C35B61708B}" dt="2025-02-06T16:00:57.601" v="730"/>
        <pc:sldMkLst>
          <pc:docMk/>
          <pc:sldMk cId="3378497615" sldId="262"/>
        </pc:sldMkLst>
      </pc:sldChg>
      <pc:sldChg chg="addSp delSp modSp add mod">
        <pc:chgData name="Pjotr Evers (Leerling)" userId="9808431d-a471-4d58-99c8-e57bcc4ea952" providerId="ADAL" clId="{F3301C6A-1775-4E36-BA08-64C35B61708B}" dt="2025-02-06T16:00:52.291" v="728"/>
        <pc:sldMkLst>
          <pc:docMk/>
          <pc:sldMk cId="3663416426" sldId="263"/>
        </pc:sldMkLst>
      </pc:sldChg>
      <pc:sldChg chg="addSp modSp add mod">
        <pc:chgData name="Pjotr Evers (Leerling)" userId="9808431d-a471-4d58-99c8-e57bcc4ea952" providerId="ADAL" clId="{F3301C6A-1775-4E36-BA08-64C35B61708B}" dt="2025-02-06T15:57:40.714" v="708"/>
        <pc:sldMkLst>
          <pc:docMk/>
          <pc:sldMk cId="3570224436" sldId="264"/>
        </pc:sldMkLst>
      </pc:sldChg>
      <pc:sldChg chg="addSp delSp modSp add mod">
        <pc:chgData name="Pjotr Evers (Leerling)" userId="9808431d-a471-4d58-99c8-e57bcc4ea952" providerId="ADAL" clId="{F3301C6A-1775-4E36-BA08-64C35B61708B}" dt="2025-03-09T13:45:49.878" v="2668" actId="1076"/>
        <pc:sldMkLst>
          <pc:docMk/>
          <pc:sldMk cId="649598052" sldId="265"/>
        </pc:sldMkLst>
      </pc:sldChg>
      <pc:sldChg chg="addSp modSp add mod">
        <pc:chgData name="Pjotr Evers (Leerling)" userId="9808431d-a471-4d58-99c8-e57bcc4ea952" providerId="ADAL" clId="{F3301C6A-1775-4E36-BA08-64C35B61708B}" dt="2025-02-06T09:34:35.614" v="703"/>
        <pc:sldMkLst>
          <pc:docMk/>
          <pc:sldMk cId="60954610" sldId="266"/>
        </pc:sldMkLst>
      </pc:sldChg>
      <pc:sldChg chg="addSp delSp modSp add mod">
        <pc:chgData name="Pjotr Evers (Leerling)" userId="9808431d-a471-4d58-99c8-e57bcc4ea952" providerId="ADAL" clId="{F3301C6A-1775-4E36-BA08-64C35B61708B}" dt="2025-02-06T16:23:32.683" v="897" actId="478"/>
        <pc:sldMkLst>
          <pc:docMk/>
          <pc:sldMk cId="3300590000" sldId="267"/>
        </pc:sldMkLst>
      </pc:sldChg>
      <pc:sldChg chg="addSp delSp modSp add mod">
        <pc:chgData name="Pjotr Evers (Leerling)" userId="9808431d-a471-4d58-99c8-e57bcc4ea952" providerId="ADAL" clId="{F3301C6A-1775-4E36-BA08-64C35B61708B}" dt="2025-02-24T13:16:48.323" v="2348" actId="34135"/>
        <pc:sldMkLst>
          <pc:docMk/>
          <pc:sldMk cId="1991286716" sldId="268"/>
        </pc:sldMkLst>
      </pc:sldChg>
      <pc:sldChg chg="addSp delSp modSp add mod">
        <pc:chgData name="Pjotr Evers (Leerling)" userId="9808431d-a471-4d58-99c8-e57bcc4ea952" providerId="ADAL" clId="{F3301C6A-1775-4E36-BA08-64C35B61708B}" dt="2025-02-13T16:09:15.206" v="1228"/>
        <pc:sldMkLst>
          <pc:docMk/>
          <pc:sldMk cId="3726654514" sldId="269"/>
        </pc:sldMkLst>
      </pc:sldChg>
      <pc:sldChg chg="addSp delSp modSp add mod">
        <pc:chgData name="Pjotr Evers (Leerling)" userId="9808431d-a471-4d58-99c8-e57bcc4ea952" providerId="ADAL" clId="{F3301C6A-1775-4E36-BA08-64C35B61708B}" dt="2025-03-13T10:17:57.460" v="3523" actId="207"/>
        <pc:sldMkLst>
          <pc:docMk/>
          <pc:sldMk cId="2046239731" sldId="270"/>
        </pc:sldMkLst>
      </pc:sldChg>
      <pc:sldChg chg="addSp delSp modSp add mod ord">
        <pc:chgData name="Pjotr Evers (Leerling)" userId="9808431d-a471-4d58-99c8-e57bcc4ea952" providerId="ADAL" clId="{F3301C6A-1775-4E36-BA08-64C35B61708B}" dt="2025-02-15T14:53:51.404" v="1230"/>
        <pc:sldMkLst>
          <pc:docMk/>
          <pc:sldMk cId="3129822434" sldId="271"/>
        </pc:sldMkLst>
      </pc:sldChg>
      <pc:sldChg chg="addSp delSp modSp add mod">
        <pc:chgData name="Pjotr Evers (Leerling)" userId="9808431d-a471-4d58-99c8-e57bcc4ea952" providerId="ADAL" clId="{F3301C6A-1775-4E36-BA08-64C35B61708B}" dt="2025-02-15T14:53:59.938" v="1234"/>
        <pc:sldMkLst>
          <pc:docMk/>
          <pc:sldMk cId="1843139709" sldId="272"/>
        </pc:sldMkLst>
      </pc:sldChg>
      <pc:sldChg chg="addSp delSp modSp add mod">
        <pc:chgData name="Pjotr Evers (Leerling)" userId="9808431d-a471-4d58-99c8-e57bcc4ea952" providerId="ADAL" clId="{F3301C6A-1775-4E36-BA08-64C35B61708B}" dt="2025-02-15T14:54:04.787" v="1236"/>
        <pc:sldMkLst>
          <pc:docMk/>
          <pc:sldMk cId="2721302207" sldId="273"/>
        </pc:sldMkLst>
      </pc:sldChg>
      <pc:sldChg chg="addSp delSp modSp add mod">
        <pc:chgData name="Pjotr Evers (Leerling)" userId="9808431d-a471-4d58-99c8-e57bcc4ea952" providerId="ADAL" clId="{F3301C6A-1775-4E36-BA08-64C35B61708B}" dt="2025-02-15T14:54:09.336" v="1238"/>
        <pc:sldMkLst>
          <pc:docMk/>
          <pc:sldMk cId="3345653795" sldId="274"/>
        </pc:sldMkLst>
      </pc:sldChg>
      <pc:sldChg chg="addSp delSp modSp add del mod">
        <pc:chgData name="Pjotr Evers (Leerling)" userId="9808431d-a471-4d58-99c8-e57bcc4ea952" providerId="ADAL" clId="{F3301C6A-1775-4E36-BA08-64C35B61708B}" dt="2025-02-15T14:54:25.532" v="1244"/>
        <pc:sldMkLst>
          <pc:docMk/>
          <pc:sldMk cId="2598840303" sldId="275"/>
        </pc:sldMkLst>
      </pc:sldChg>
      <pc:sldChg chg="addSp delSp modSp add mod">
        <pc:chgData name="Pjotr Evers (Leerling)" userId="9808431d-a471-4d58-99c8-e57bcc4ea952" providerId="ADAL" clId="{F3301C6A-1775-4E36-BA08-64C35B61708B}" dt="2025-02-15T14:54:30.773" v="1246"/>
        <pc:sldMkLst>
          <pc:docMk/>
          <pc:sldMk cId="155933571" sldId="276"/>
        </pc:sldMkLst>
      </pc:sldChg>
      <pc:sldChg chg="addSp delSp modSp add mod">
        <pc:chgData name="Pjotr Evers (Leerling)" userId="9808431d-a471-4d58-99c8-e57bcc4ea952" providerId="ADAL" clId="{F3301C6A-1775-4E36-BA08-64C35B61708B}" dt="2025-02-15T14:54:35.493" v="1248"/>
        <pc:sldMkLst>
          <pc:docMk/>
          <pc:sldMk cId="3161499675" sldId="277"/>
        </pc:sldMkLst>
      </pc:sldChg>
      <pc:sldChg chg="addSp delSp modSp add mod setBg">
        <pc:chgData name="Pjotr Evers (Leerling)" userId="9808431d-a471-4d58-99c8-e57bcc4ea952" providerId="ADAL" clId="{F3301C6A-1775-4E36-BA08-64C35B61708B}" dt="2025-03-04T14:10:04.108" v="2613"/>
        <pc:sldMkLst>
          <pc:docMk/>
          <pc:sldMk cId="29122891" sldId="278"/>
        </pc:sldMkLst>
      </pc:sldChg>
      <pc:sldChg chg="modTransition">
        <pc:chgData name="Pjotr Evers (Leerling)" userId="9808431d-a471-4d58-99c8-e57bcc4ea952" providerId="ADAL" clId="{F3301C6A-1775-4E36-BA08-64C35B61708B}" dt="2025-02-15T14:57:25.155" v="1257"/>
        <pc:sldMkLst>
          <pc:docMk/>
          <pc:sldMk cId="3485085347" sldId="297"/>
        </pc:sldMkLst>
      </pc:sldChg>
      <pc:sldChg chg="modTransition">
        <pc:chgData name="Pjotr Evers (Leerling)" userId="9808431d-a471-4d58-99c8-e57bcc4ea952" providerId="ADAL" clId="{F3301C6A-1775-4E36-BA08-64C35B61708B}" dt="2025-02-15T14:56:49.445" v="1255"/>
        <pc:sldMkLst>
          <pc:docMk/>
          <pc:sldMk cId="2441088157" sldId="298"/>
        </pc:sldMkLst>
      </pc:sldChg>
      <pc:sldChg chg="modTransition">
        <pc:chgData name="Pjotr Evers (Leerling)" userId="9808431d-a471-4d58-99c8-e57bcc4ea952" providerId="ADAL" clId="{F3301C6A-1775-4E36-BA08-64C35B61708B}" dt="2025-02-15T14:56:52.838" v="1256"/>
        <pc:sldMkLst>
          <pc:docMk/>
          <pc:sldMk cId="3224399049" sldId="299"/>
        </pc:sldMkLst>
      </pc:sldChg>
      <pc:sldChg chg="modTransition setBg">
        <pc:chgData name="Pjotr Evers (Leerling)" userId="9808431d-a471-4d58-99c8-e57bcc4ea952" providerId="ADAL" clId="{F3301C6A-1775-4E36-BA08-64C35B61708B}" dt="2025-03-04T14:10:12.954" v="2614"/>
        <pc:sldMkLst>
          <pc:docMk/>
          <pc:sldMk cId="1814350759" sldId="300"/>
        </pc:sldMkLst>
      </pc:sldChg>
      <pc:sldChg chg="modTransition setBg">
        <pc:chgData name="Pjotr Evers (Leerling)" userId="9808431d-a471-4d58-99c8-e57bcc4ea952" providerId="ADAL" clId="{F3301C6A-1775-4E36-BA08-64C35B61708B}" dt="2025-03-04T14:10:17.749" v="2615"/>
        <pc:sldMkLst>
          <pc:docMk/>
          <pc:sldMk cId="2586780931" sldId="301"/>
        </pc:sldMkLst>
      </pc:sldChg>
      <pc:sldChg chg="modTransition setBg">
        <pc:chgData name="Pjotr Evers (Leerling)" userId="9808431d-a471-4d58-99c8-e57bcc4ea952" providerId="ADAL" clId="{F3301C6A-1775-4E36-BA08-64C35B61708B}" dt="2025-03-04T14:10:35.230" v="2618"/>
        <pc:sldMkLst>
          <pc:docMk/>
          <pc:sldMk cId="1268280934" sldId="302"/>
        </pc:sldMkLst>
      </pc:sldChg>
      <pc:sldChg chg="addSp delSp modSp add mod ord">
        <pc:chgData name="Pjotr Evers (Leerling)" userId="9808431d-a471-4d58-99c8-e57bcc4ea952" providerId="ADAL" clId="{F3301C6A-1775-4E36-BA08-64C35B61708B}" dt="2025-03-09T13:48:34.885" v="2698" actId="170"/>
        <pc:sldMkLst>
          <pc:docMk/>
          <pc:sldMk cId="2049686415" sldId="303"/>
        </pc:sldMkLst>
      </pc:sldChg>
      <pc:sldChg chg="addSp delSp modSp add mod ord setBg">
        <pc:chgData name="Pjotr Evers (Leerling)" userId="9808431d-a471-4d58-99c8-e57bcc4ea952" providerId="ADAL" clId="{F3301C6A-1775-4E36-BA08-64C35B61708B}" dt="2025-02-24T13:13:58.336" v="2329" actId="20577"/>
        <pc:sldMkLst>
          <pc:docMk/>
          <pc:sldMk cId="4020556796" sldId="304"/>
        </pc:sldMkLst>
      </pc:sldChg>
      <pc:sldChg chg="addSp delSp modSp mod">
        <pc:chgData name="Pjotr Evers (Leerling)" userId="9808431d-a471-4d58-99c8-e57bcc4ea952" providerId="ADAL" clId="{F3301C6A-1775-4E36-BA08-64C35B61708B}" dt="2025-03-09T13:48:17.589" v="2693" actId="170"/>
        <pc:sldMkLst>
          <pc:docMk/>
          <pc:sldMk cId="1045797808" sldId="306"/>
        </pc:sldMkLst>
      </pc:sldChg>
      <pc:sldChg chg="addSp delSp modSp mod">
        <pc:chgData name="Pjotr Evers (Leerling)" userId="9808431d-a471-4d58-99c8-e57bcc4ea952" providerId="ADAL" clId="{F3301C6A-1775-4E36-BA08-64C35B61708B}" dt="2025-03-09T13:53:12" v="2710" actId="171"/>
        <pc:sldMkLst>
          <pc:docMk/>
          <pc:sldMk cId="2153686126" sldId="307"/>
        </pc:sldMkLst>
      </pc:sldChg>
      <pc:sldChg chg="addSp delSp modSp add mod">
        <pc:chgData name="Pjotr Evers (Leerling)" userId="9808431d-a471-4d58-99c8-e57bcc4ea952" providerId="ADAL" clId="{F3301C6A-1775-4E36-BA08-64C35B61708B}" dt="2025-03-09T16:09:46.005" v="3434" actId="14826"/>
        <pc:sldMkLst>
          <pc:docMk/>
          <pc:sldMk cId="2609960515" sldId="309"/>
        </pc:sldMkLst>
      </pc:sldChg>
      <pc:sldChg chg="modSp add mod">
        <pc:chgData name="Pjotr Evers (Leerling)" userId="9808431d-a471-4d58-99c8-e57bcc4ea952" providerId="ADAL" clId="{F3301C6A-1775-4E36-BA08-64C35B61708B}" dt="2025-03-09T16:02:17.749" v="3361" actId="14826"/>
        <pc:sldMkLst>
          <pc:docMk/>
          <pc:sldMk cId="986264685" sldId="310"/>
        </pc:sldMkLst>
      </pc:sldChg>
      <pc:sldChg chg="addSp modSp add mod">
        <pc:chgData name="Pjotr Evers (Leerling)" userId="9808431d-a471-4d58-99c8-e57bcc4ea952" providerId="ADAL" clId="{F3301C6A-1775-4E36-BA08-64C35B61708B}" dt="2025-03-09T16:16:14.419" v="3472" actId="20577"/>
        <pc:sldMkLst>
          <pc:docMk/>
          <pc:sldMk cId="4162625570" sldId="311"/>
        </pc:sldMkLst>
      </pc:sldChg>
      <pc:sldChg chg="modSp add mod">
        <pc:chgData name="Pjotr Evers (Leerling)" userId="9808431d-a471-4d58-99c8-e57bcc4ea952" providerId="ADAL" clId="{F3301C6A-1775-4E36-BA08-64C35B61708B}" dt="2025-03-09T16:24:53.232" v="3521" actId="14826"/>
        <pc:sldMkLst>
          <pc:docMk/>
          <pc:sldMk cId="4060772067" sldId="312"/>
        </pc:sldMkLst>
      </pc:sldChg>
      <pc:sldChg chg="addSp modSp">
        <pc:chgData name="Pjotr Evers (Leerling)" userId="9808431d-a471-4d58-99c8-e57bcc4ea952" providerId="ADAL" clId="{F3301C6A-1775-4E36-BA08-64C35B61708B}" dt="2025-03-17T09:27:27.528" v="3549" actId="164"/>
        <pc:sldMkLst>
          <pc:docMk/>
          <pc:sldMk cId="3425958490" sldId="320"/>
        </pc:sldMkLst>
      </pc:sldChg>
      <pc:sldChg chg="addSp delSp modSp add mod">
        <pc:chgData name="Pjotr Evers (Leerling)" userId="9808431d-a471-4d58-99c8-e57bcc4ea952" providerId="ADAL" clId="{F3301C6A-1775-4E36-BA08-64C35B61708B}" dt="2025-03-17T09:33:24.637" v="3597" actId="1076"/>
        <pc:sldMkLst>
          <pc:docMk/>
          <pc:sldMk cId="2432733734" sldId="326"/>
        </pc:sldMkLst>
      </pc:sldChg>
      <pc:sldChg chg="addSp modSp">
        <pc:chgData name="Pjotr Evers (Leerling)" userId="9808431d-a471-4d58-99c8-e57bcc4ea952" providerId="ADAL" clId="{F3301C6A-1775-4E36-BA08-64C35B61708B}" dt="2025-03-18T19:37:55.803" v="3598" actId="164"/>
        <pc:sldMkLst>
          <pc:docMk/>
          <pc:sldMk cId="2954910611" sldId="327"/>
        </pc:sldMkLst>
      </pc:sldChg>
      <pc:sldMasterChg chg="replId modSldLayout">
        <pc:chgData name="Pjotr Evers (Leerling)" userId="9808431d-a471-4d58-99c8-e57bcc4ea952" providerId="ADAL" clId="{F3301C6A-1775-4E36-BA08-64C35B61708B}" dt="2025-02-13T15:41:06.336" v="948" actId="27028"/>
        <pc:sldMasterMkLst>
          <pc:docMk/>
          <pc:sldMasterMk cId="3778472377" sldId="2147483660"/>
        </pc:sldMasterMkLst>
        <pc:sldLayoutChg chg="replId">
          <pc:chgData name="Pjotr Evers (Leerling)" userId="9808431d-a471-4d58-99c8-e57bcc4ea952" providerId="ADAL" clId="{F3301C6A-1775-4E36-BA08-64C35B61708B}" dt="2025-02-13T15:41:06.336" v="948" actId="27028"/>
          <pc:sldLayoutMkLst>
            <pc:docMk/>
            <pc:sldMasterMk cId="3778472377" sldId="2147483660"/>
            <pc:sldLayoutMk cId="3013350190" sldId="2147483661"/>
          </pc:sldLayoutMkLst>
        </pc:sldLayoutChg>
      </pc:sldMasterChg>
      <pc:sldMasterChg chg="add addSldLayout">
        <pc:chgData name="Pjotr Evers (Leerling)" userId="9808431d-a471-4d58-99c8-e57bcc4ea952" providerId="ADAL" clId="{F3301C6A-1775-4E36-BA08-64C35B61708B}" dt="2025-02-13T15:41:06.336" v="948" actId="27028"/>
        <pc:sldMasterMkLst>
          <pc:docMk/>
          <pc:sldMasterMk cId="2540876564" sldId="2147483662"/>
        </pc:sldMasterMkLst>
        <pc:sldLayoutChg chg="add">
          <pc:chgData name="Pjotr Evers (Leerling)" userId="9808431d-a471-4d58-99c8-e57bcc4ea952" providerId="ADAL" clId="{F3301C6A-1775-4E36-BA08-64C35B61708B}" dt="2025-02-13T15:41:06.336" v="948" actId="27028"/>
          <pc:sldLayoutMkLst>
            <pc:docMk/>
            <pc:sldMasterMk cId="2540876564" sldId="2147483662"/>
            <pc:sldLayoutMk cId="3654893502" sldId="2147483663"/>
          </pc:sldLayoutMkLst>
        </pc:sldLayoutChg>
      </pc:sldMasterChg>
    </pc:docChg>
  </pc:docChgLst>
  <pc:docChgLst>
    <pc:chgData name="Pjotr Evers (Leerling)" userId="9808431d-a471-4d58-99c8-e57bcc4ea952" providerId="ADAL" clId="{82C0FD71-B563-41CB-B322-B8104BFB124F}"/>
    <pc:docChg chg="undo redo custSel addSld delSld modSld sldOrd">
      <pc:chgData name="Pjotr Evers (Leerling)" userId="9808431d-a471-4d58-99c8-e57bcc4ea952" providerId="ADAL" clId="{82C0FD71-B563-41CB-B322-B8104BFB124F}" dt="2025-04-05T20:11:47.910" v="5135" actId="207"/>
      <pc:docMkLst>
        <pc:docMk/>
      </pc:docMkLst>
      <pc:sldChg chg="addSp delSp modSp mod modTransition">
        <pc:chgData name="Pjotr Evers (Leerling)" userId="9808431d-a471-4d58-99c8-e57bcc4ea952" providerId="ADAL" clId="{82C0FD71-B563-41CB-B322-B8104BFB124F}" dt="2025-03-14T20:43:15.616" v="4323"/>
        <pc:sldMkLst>
          <pc:docMk/>
          <pc:sldMk cId="2503779578" sldId="256"/>
        </pc:sldMkLst>
      </pc:sldChg>
      <pc:sldChg chg="addSp delSp modSp mod">
        <pc:chgData name="Pjotr Evers (Leerling)" userId="9808431d-a471-4d58-99c8-e57bcc4ea952" providerId="ADAL" clId="{82C0FD71-B563-41CB-B322-B8104BFB124F}" dt="2025-02-04T19:53:13.293" v="919"/>
        <pc:sldMkLst>
          <pc:docMk/>
          <pc:sldMk cId="1778054208" sldId="257"/>
        </pc:sldMkLst>
      </pc:sldChg>
      <pc:sldChg chg="addSp delSp modSp mod modTransition">
        <pc:chgData name="Pjotr Evers (Leerling)" userId="9808431d-a471-4d58-99c8-e57bcc4ea952" providerId="ADAL" clId="{82C0FD71-B563-41CB-B322-B8104BFB124F}" dt="2025-02-04T20:11:17.385" v="1163"/>
        <pc:sldMkLst>
          <pc:docMk/>
          <pc:sldMk cId="1460699080" sldId="258"/>
        </pc:sldMkLst>
      </pc:sldChg>
      <pc:sldChg chg="addSp delSp modSp add mod modTransition setBg">
        <pc:chgData name="Pjotr Evers (Leerling)" userId="9808431d-a471-4d58-99c8-e57bcc4ea952" providerId="ADAL" clId="{82C0FD71-B563-41CB-B322-B8104BFB124F}" dt="2025-02-04T20:11:17.385" v="1163"/>
        <pc:sldMkLst>
          <pc:docMk/>
          <pc:sldMk cId="546933221" sldId="259"/>
        </pc:sldMkLst>
      </pc:sldChg>
      <pc:sldChg chg="addSp delSp modSp add mod ord">
        <pc:chgData name="Pjotr Evers (Leerling)" userId="9808431d-a471-4d58-99c8-e57bcc4ea952" providerId="ADAL" clId="{82C0FD71-B563-41CB-B322-B8104BFB124F}" dt="2025-03-11T18:52:33.334" v="2985" actId="207"/>
        <pc:sldMkLst>
          <pc:docMk/>
          <pc:sldMk cId="2891212708" sldId="260"/>
        </pc:sldMkLst>
      </pc:sldChg>
      <pc:sldChg chg="addSp delSp modSp mod">
        <pc:chgData name="Pjotr Evers (Leerling)" userId="9808431d-a471-4d58-99c8-e57bcc4ea952" providerId="ADAL" clId="{82C0FD71-B563-41CB-B322-B8104BFB124F}" dt="2025-04-05T20:07:57.345" v="5093" actId="170"/>
        <pc:sldMkLst>
          <pc:docMk/>
          <pc:sldMk cId="3300590000" sldId="267"/>
        </pc:sldMkLst>
      </pc:sldChg>
      <pc:sldChg chg="addSp delSp modSp mod">
        <pc:chgData name="Pjotr Evers (Leerling)" userId="9808431d-a471-4d58-99c8-e57bcc4ea952" providerId="ADAL" clId="{82C0FD71-B563-41CB-B322-B8104BFB124F}" dt="2025-04-05T20:11:47.910" v="5135" actId="207"/>
        <pc:sldMkLst>
          <pc:docMk/>
          <pc:sldMk cId="1991286716" sldId="268"/>
        </pc:sldMkLst>
      </pc:sldChg>
      <pc:sldChg chg="addSp delSp modSp mod">
        <pc:chgData name="Pjotr Evers (Leerling)" userId="9808431d-a471-4d58-99c8-e57bcc4ea952" providerId="ADAL" clId="{82C0FD71-B563-41CB-B322-B8104BFB124F}" dt="2025-03-14T20:40:38.936" v="4305" actId="14861"/>
        <pc:sldMkLst>
          <pc:docMk/>
          <pc:sldMk cId="3726654514" sldId="269"/>
        </pc:sldMkLst>
      </pc:sldChg>
      <pc:sldChg chg="addSp delSp modSp mod">
        <pc:chgData name="Pjotr Evers (Leerling)" userId="9808431d-a471-4d58-99c8-e57bcc4ea952" providerId="ADAL" clId="{82C0FD71-B563-41CB-B322-B8104BFB124F}" dt="2025-03-14T20:39:55.655" v="4298" actId="14861"/>
        <pc:sldMkLst>
          <pc:docMk/>
          <pc:sldMk cId="2046239731" sldId="270"/>
        </pc:sldMkLst>
      </pc:sldChg>
      <pc:sldChg chg="addSp delSp modSp add del mod">
        <pc:chgData name="Pjotr Evers (Leerling)" userId="9808431d-a471-4d58-99c8-e57bcc4ea952" providerId="ADAL" clId="{82C0FD71-B563-41CB-B322-B8104BFB124F}" dt="2025-03-14T20:40:56.137" v="4308" actId="14861"/>
        <pc:sldMkLst>
          <pc:docMk/>
          <pc:sldMk cId="3129822434" sldId="271"/>
        </pc:sldMkLst>
      </pc:sldChg>
      <pc:sldChg chg="addSp delSp modSp mod">
        <pc:chgData name="Pjotr Evers (Leerling)" userId="9808431d-a471-4d58-99c8-e57bcc4ea952" providerId="ADAL" clId="{82C0FD71-B563-41CB-B322-B8104BFB124F}" dt="2025-03-14T20:39:33.342" v="4296" actId="14861"/>
        <pc:sldMkLst>
          <pc:docMk/>
          <pc:sldMk cId="1843139709" sldId="272"/>
        </pc:sldMkLst>
      </pc:sldChg>
      <pc:sldChg chg="addSp delSp modSp mod">
        <pc:chgData name="Pjotr Evers (Leerling)" userId="9808431d-a471-4d58-99c8-e57bcc4ea952" providerId="ADAL" clId="{82C0FD71-B563-41CB-B322-B8104BFB124F}" dt="2025-03-14T20:39:19.082" v="4294" actId="14861"/>
        <pc:sldMkLst>
          <pc:docMk/>
          <pc:sldMk cId="2721302207" sldId="273"/>
        </pc:sldMkLst>
      </pc:sldChg>
      <pc:sldChg chg="addSp delSp modSp mod">
        <pc:chgData name="Pjotr Evers (Leerling)" userId="9808431d-a471-4d58-99c8-e57bcc4ea952" providerId="ADAL" clId="{82C0FD71-B563-41CB-B322-B8104BFB124F}" dt="2025-03-14T20:39:06.453" v="4292" actId="14861"/>
        <pc:sldMkLst>
          <pc:docMk/>
          <pc:sldMk cId="3345653795" sldId="274"/>
        </pc:sldMkLst>
      </pc:sldChg>
      <pc:sldChg chg="addSp delSp modSp mod">
        <pc:chgData name="Pjotr Evers (Leerling)" userId="9808431d-a471-4d58-99c8-e57bcc4ea952" providerId="ADAL" clId="{82C0FD71-B563-41CB-B322-B8104BFB124F}" dt="2025-03-14T20:38:54.167" v="4290"/>
        <pc:sldMkLst>
          <pc:docMk/>
          <pc:sldMk cId="2598840303" sldId="275"/>
        </pc:sldMkLst>
      </pc:sldChg>
      <pc:sldChg chg="addSp delSp modSp mod">
        <pc:chgData name="Pjotr Evers (Leerling)" userId="9808431d-a471-4d58-99c8-e57bcc4ea952" providerId="ADAL" clId="{82C0FD71-B563-41CB-B322-B8104BFB124F}" dt="2025-03-14T20:38:49.746" v="4288"/>
        <pc:sldMkLst>
          <pc:docMk/>
          <pc:sldMk cId="155933571" sldId="276"/>
        </pc:sldMkLst>
      </pc:sldChg>
      <pc:sldChg chg="addSp delSp modSp mod">
        <pc:chgData name="Pjotr Evers (Leerling)" userId="9808431d-a471-4d58-99c8-e57bcc4ea952" providerId="ADAL" clId="{82C0FD71-B563-41CB-B322-B8104BFB124F}" dt="2025-03-14T20:38:47.502" v="4286"/>
        <pc:sldMkLst>
          <pc:docMk/>
          <pc:sldMk cId="3161499675" sldId="277"/>
        </pc:sldMkLst>
      </pc:sldChg>
      <pc:sldChg chg="addSp delSp modSp mod">
        <pc:chgData name="Pjotr Evers (Leerling)" userId="9808431d-a471-4d58-99c8-e57bcc4ea952" providerId="ADAL" clId="{82C0FD71-B563-41CB-B322-B8104BFB124F}" dt="2025-03-14T20:38:37.973" v="4284" actId="14861"/>
        <pc:sldMkLst>
          <pc:docMk/>
          <pc:sldMk cId="29122891" sldId="278"/>
        </pc:sldMkLst>
      </pc:sldChg>
      <pc:sldChg chg="add del">
        <pc:chgData name="Pjotr Evers (Leerling)" userId="9808431d-a471-4d58-99c8-e57bcc4ea952" providerId="ADAL" clId="{82C0FD71-B563-41CB-B322-B8104BFB124F}" dt="2025-02-15T10:56:04.679" v="1292" actId="47"/>
        <pc:sldMkLst>
          <pc:docMk/>
          <pc:sldMk cId="2854558850" sldId="279"/>
        </pc:sldMkLst>
      </pc:sldChg>
      <pc:sldChg chg="add del">
        <pc:chgData name="Pjotr Evers (Leerling)" userId="9808431d-a471-4d58-99c8-e57bcc4ea952" providerId="ADAL" clId="{82C0FD71-B563-41CB-B322-B8104BFB124F}" dt="2025-02-15T10:56:03.777" v="1291" actId="47"/>
        <pc:sldMkLst>
          <pc:docMk/>
          <pc:sldMk cId="968923984" sldId="280"/>
        </pc:sldMkLst>
      </pc:sldChg>
      <pc:sldChg chg="add del">
        <pc:chgData name="Pjotr Evers (Leerling)" userId="9808431d-a471-4d58-99c8-e57bcc4ea952" providerId="ADAL" clId="{82C0FD71-B563-41CB-B322-B8104BFB124F}" dt="2025-02-15T10:56:02.981" v="1290" actId="47"/>
        <pc:sldMkLst>
          <pc:docMk/>
          <pc:sldMk cId="2220678511" sldId="281"/>
        </pc:sldMkLst>
      </pc:sldChg>
      <pc:sldChg chg="add del">
        <pc:chgData name="Pjotr Evers (Leerling)" userId="9808431d-a471-4d58-99c8-e57bcc4ea952" providerId="ADAL" clId="{82C0FD71-B563-41CB-B322-B8104BFB124F}" dt="2025-02-15T10:56:05.508" v="1293" actId="47"/>
        <pc:sldMkLst>
          <pc:docMk/>
          <pc:sldMk cId="1641472653" sldId="282"/>
        </pc:sldMkLst>
      </pc:sldChg>
      <pc:sldChg chg="add del">
        <pc:chgData name="Pjotr Evers (Leerling)" userId="9808431d-a471-4d58-99c8-e57bcc4ea952" providerId="ADAL" clId="{82C0FD71-B563-41CB-B322-B8104BFB124F}" dt="2025-02-15T10:56:01.322" v="1289" actId="47"/>
        <pc:sldMkLst>
          <pc:docMk/>
          <pc:sldMk cId="1953998879" sldId="283"/>
        </pc:sldMkLst>
      </pc:sldChg>
      <pc:sldChg chg="add del">
        <pc:chgData name="Pjotr Evers (Leerling)" userId="9808431d-a471-4d58-99c8-e57bcc4ea952" providerId="ADAL" clId="{82C0FD71-B563-41CB-B322-B8104BFB124F}" dt="2025-02-15T10:56:00.500" v="1288" actId="47"/>
        <pc:sldMkLst>
          <pc:docMk/>
          <pc:sldMk cId="2882851741" sldId="284"/>
        </pc:sldMkLst>
      </pc:sldChg>
      <pc:sldChg chg="addSp delSp modSp add mod setBg">
        <pc:chgData name="Pjotr Evers (Leerling)" userId="9808431d-a471-4d58-99c8-e57bcc4ea952" providerId="ADAL" clId="{82C0FD71-B563-41CB-B322-B8104BFB124F}" dt="2025-03-14T20:29:28.290" v="4171" actId="14861"/>
        <pc:sldMkLst>
          <pc:docMk/>
          <pc:sldMk cId="484174379" sldId="285"/>
        </pc:sldMkLst>
      </pc:sldChg>
      <pc:sldChg chg="addSp delSp modSp add mod setBg">
        <pc:chgData name="Pjotr Evers (Leerling)" userId="9808431d-a471-4d58-99c8-e57bcc4ea952" providerId="ADAL" clId="{82C0FD71-B563-41CB-B322-B8104BFB124F}" dt="2025-03-14T20:31:50.287" v="4197" actId="14861"/>
        <pc:sldMkLst>
          <pc:docMk/>
          <pc:sldMk cId="3832249014" sldId="286"/>
        </pc:sldMkLst>
      </pc:sldChg>
      <pc:sldChg chg="addSp delSp modSp add mod setBg">
        <pc:chgData name="Pjotr Evers (Leerling)" userId="9808431d-a471-4d58-99c8-e57bcc4ea952" providerId="ADAL" clId="{82C0FD71-B563-41CB-B322-B8104BFB124F}" dt="2025-03-14T20:20:11.437" v="4100" actId="14861"/>
        <pc:sldMkLst>
          <pc:docMk/>
          <pc:sldMk cId="3126856525" sldId="287"/>
        </pc:sldMkLst>
      </pc:sldChg>
      <pc:sldChg chg="addSp delSp modSp add mod setBg">
        <pc:chgData name="Pjotr Evers (Leerling)" userId="9808431d-a471-4d58-99c8-e57bcc4ea952" providerId="ADAL" clId="{82C0FD71-B563-41CB-B322-B8104BFB124F}" dt="2025-03-14T20:32:20.490" v="4199" actId="14861"/>
        <pc:sldMkLst>
          <pc:docMk/>
          <pc:sldMk cId="2106282715" sldId="288"/>
        </pc:sldMkLst>
      </pc:sldChg>
      <pc:sldChg chg="addSp delSp modSp add mod setBg">
        <pc:chgData name="Pjotr Evers (Leerling)" userId="9808431d-a471-4d58-99c8-e57bcc4ea952" providerId="ADAL" clId="{82C0FD71-B563-41CB-B322-B8104BFB124F}" dt="2025-03-14T20:32:34.362" v="4201" actId="14861"/>
        <pc:sldMkLst>
          <pc:docMk/>
          <pc:sldMk cId="3456531100" sldId="289"/>
        </pc:sldMkLst>
      </pc:sldChg>
      <pc:sldChg chg="addSp delSp modSp add mod setBg">
        <pc:chgData name="Pjotr Evers (Leerling)" userId="9808431d-a471-4d58-99c8-e57bcc4ea952" providerId="ADAL" clId="{82C0FD71-B563-41CB-B322-B8104BFB124F}" dt="2025-03-14T20:32:51.738" v="4203" actId="14861"/>
        <pc:sldMkLst>
          <pc:docMk/>
          <pc:sldMk cId="4293725604" sldId="290"/>
        </pc:sldMkLst>
      </pc:sldChg>
      <pc:sldChg chg="addSp delSp modSp add del mod setBg">
        <pc:chgData name="Pjotr Evers (Leerling)" userId="9808431d-a471-4d58-99c8-e57bcc4ea952" providerId="ADAL" clId="{82C0FD71-B563-41CB-B322-B8104BFB124F}" dt="2025-03-14T20:33:05.899" v="4205" actId="14861"/>
        <pc:sldMkLst>
          <pc:docMk/>
          <pc:sldMk cId="3562275347" sldId="291"/>
        </pc:sldMkLst>
      </pc:sldChg>
      <pc:sldChg chg="addSp delSp modSp add mod setBg">
        <pc:chgData name="Pjotr Evers (Leerling)" userId="9808431d-a471-4d58-99c8-e57bcc4ea952" providerId="ADAL" clId="{82C0FD71-B563-41CB-B322-B8104BFB124F}" dt="2025-03-14T20:33:20.659" v="4207"/>
        <pc:sldMkLst>
          <pc:docMk/>
          <pc:sldMk cId="4080559551" sldId="292"/>
        </pc:sldMkLst>
      </pc:sldChg>
      <pc:sldChg chg="addSp delSp modSp add mod setBg">
        <pc:chgData name="Pjotr Evers (Leerling)" userId="9808431d-a471-4d58-99c8-e57bcc4ea952" providerId="ADAL" clId="{82C0FD71-B563-41CB-B322-B8104BFB124F}" dt="2025-03-14T20:33:23.583" v="4209"/>
        <pc:sldMkLst>
          <pc:docMk/>
          <pc:sldMk cId="1784747228" sldId="293"/>
        </pc:sldMkLst>
      </pc:sldChg>
      <pc:sldChg chg="addSp delSp modSp add mod setBg">
        <pc:chgData name="Pjotr Evers (Leerling)" userId="9808431d-a471-4d58-99c8-e57bcc4ea952" providerId="ADAL" clId="{82C0FD71-B563-41CB-B322-B8104BFB124F}" dt="2025-03-14T20:33:27" v="4211"/>
        <pc:sldMkLst>
          <pc:docMk/>
          <pc:sldMk cId="2636908681" sldId="294"/>
        </pc:sldMkLst>
      </pc:sldChg>
      <pc:sldChg chg="new del">
        <pc:chgData name="Pjotr Evers (Leerling)" userId="9808431d-a471-4d58-99c8-e57bcc4ea952" providerId="ADAL" clId="{82C0FD71-B563-41CB-B322-B8104BFB124F}" dt="2025-02-15T11:28:50.151" v="1527" actId="47"/>
        <pc:sldMkLst>
          <pc:docMk/>
          <pc:sldMk cId="2604310976" sldId="295"/>
        </pc:sldMkLst>
      </pc:sldChg>
      <pc:sldChg chg="new del">
        <pc:chgData name="Pjotr Evers (Leerling)" userId="9808431d-a471-4d58-99c8-e57bcc4ea952" providerId="ADAL" clId="{82C0FD71-B563-41CB-B322-B8104BFB124F}" dt="2025-02-15T12:00:55.935" v="1779" actId="47"/>
        <pc:sldMkLst>
          <pc:docMk/>
          <pc:sldMk cId="383420047" sldId="296"/>
        </pc:sldMkLst>
      </pc:sldChg>
      <pc:sldChg chg="addSp delSp modSp add mod ord">
        <pc:chgData name="Pjotr Evers (Leerling)" userId="9808431d-a471-4d58-99c8-e57bcc4ea952" providerId="ADAL" clId="{82C0FD71-B563-41CB-B322-B8104BFB124F}" dt="2025-03-14T20:33:42.041" v="4213" actId="14861"/>
        <pc:sldMkLst>
          <pc:docMk/>
          <pc:sldMk cId="3485085347" sldId="297"/>
        </pc:sldMkLst>
      </pc:sldChg>
      <pc:sldChg chg="addSp delSp modSp add mod">
        <pc:chgData name="Pjotr Evers (Leerling)" userId="9808431d-a471-4d58-99c8-e57bcc4ea952" providerId="ADAL" clId="{82C0FD71-B563-41CB-B322-B8104BFB124F}" dt="2025-03-14T20:33:56.945" v="4215" actId="14861"/>
        <pc:sldMkLst>
          <pc:docMk/>
          <pc:sldMk cId="2441088157" sldId="298"/>
        </pc:sldMkLst>
      </pc:sldChg>
      <pc:sldChg chg="addSp delSp modSp add mod">
        <pc:chgData name="Pjotr Evers (Leerling)" userId="9808431d-a471-4d58-99c8-e57bcc4ea952" providerId="ADAL" clId="{82C0FD71-B563-41CB-B322-B8104BFB124F}" dt="2025-03-14T20:42:27.856" v="4321" actId="171"/>
        <pc:sldMkLst>
          <pc:docMk/>
          <pc:sldMk cId="3224399049" sldId="299"/>
        </pc:sldMkLst>
      </pc:sldChg>
      <pc:sldChg chg="addSp delSp modSp mod setBg">
        <pc:chgData name="Pjotr Evers (Leerling)" userId="9808431d-a471-4d58-99c8-e57bcc4ea952" providerId="ADAL" clId="{82C0FD71-B563-41CB-B322-B8104BFB124F}" dt="2025-03-14T20:38:00.932" v="4282" actId="14861"/>
        <pc:sldMkLst>
          <pc:docMk/>
          <pc:sldMk cId="1814350759" sldId="300"/>
        </pc:sldMkLst>
      </pc:sldChg>
      <pc:sldChg chg="addSp delSp modSp mod setBg">
        <pc:chgData name="Pjotr Evers (Leerling)" userId="9808431d-a471-4d58-99c8-e57bcc4ea952" providerId="ADAL" clId="{82C0FD71-B563-41CB-B322-B8104BFB124F}" dt="2025-03-14T20:37:46.404" v="4280" actId="14861"/>
        <pc:sldMkLst>
          <pc:docMk/>
          <pc:sldMk cId="2586780931" sldId="301"/>
        </pc:sldMkLst>
      </pc:sldChg>
      <pc:sldChg chg="addSp delSp modSp mod setBg">
        <pc:chgData name="Pjotr Evers (Leerling)" userId="9808431d-a471-4d58-99c8-e57bcc4ea952" providerId="ADAL" clId="{82C0FD71-B563-41CB-B322-B8104BFB124F}" dt="2025-03-14T20:37:33.683" v="4278" actId="14861"/>
        <pc:sldMkLst>
          <pc:docMk/>
          <pc:sldMk cId="1268280934" sldId="302"/>
        </pc:sldMkLst>
      </pc:sldChg>
      <pc:sldChg chg="addSp delSp modSp mod">
        <pc:chgData name="Pjotr Evers (Leerling)" userId="9808431d-a471-4d58-99c8-e57bcc4ea952" providerId="ADAL" clId="{82C0FD71-B563-41CB-B322-B8104BFB124F}" dt="2025-03-01T15:18:24.740" v="2601" actId="170"/>
        <pc:sldMkLst>
          <pc:docMk/>
          <pc:sldMk cId="2049686415" sldId="303"/>
        </pc:sldMkLst>
      </pc:sldChg>
      <pc:sldChg chg="addSp delSp modSp mod">
        <pc:chgData name="Pjotr Evers (Leerling)" userId="9808431d-a471-4d58-99c8-e57bcc4ea952" providerId="ADAL" clId="{82C0FD71-B563-41CB-B322-B8104BFB124F}" dt="2025-03-01T15:17:53.362" v="2597" actId="170"/>
        <pc:sldMkLst>
          <pc:docMk/>
          <pc:sldMk cId="4020556796" sldId="304"/>
        </pc:sldMkLst>
      </pc:sldChg>
      <pc:sldChg chg="addSp delSp modSp add mod">
        <pc:chgData name="Pjotr Evers (Leerling)" userId="9808431d-a471-4d58-99c8-e57bcc4ea952" providerId="ADAL" clId="{82C0FD71-B563-41CB-B322-B8104BFB124F}" dt="2025-04-05T20:06:45.011" v="5078" actId="171"/>
        <pc:sldMkLst>
          <pc:docMk/>
          <pc:sldMk cId="424329912" sldId="305"/>
        </pc:sldMkLst>
      </pc:sldChg>
      <pc:sldChg chg="addSp delSp modSp add mod">
        <pc:chgData name="Pjotr Evers (Leerling)" userId="9808431d-a471-4d58-99c8-e57bcc4ea952" providerId="ADAL" clId="{82C0FD71-B563-41CB-B322-B8104BFB124F}" dt="2025-04-05T20:10:02.539" v="5110" actId="207"/>
        <pc:sldMkLst>
          <pc:docMk/>
          <pc:sldMk cId="1045797808" sldId="306"/>
        </pc:sldMkLst>
      </pc:sldChg>
      <pc:sldChg chg="addSp delSp modSp add mod">
        <pc:chgData name="Pjotr Evers (Leerling)" userId="9808431d-a471-4d58-99c8-e57bcc4ea952" providerId="ADAL" clId="{82C0FD71-B563-41CB-B322-B8104BFB124F}" dt="2025-03-01T15:19:29.621" v="2608" actId="14861"/>
        <pc:sldMkLst>
          <pc:docMk/>
          <pc:sldMk cId="2153686126" sldId="307"/>
        </pc:sldMkLst>
      </pc:sldChg>
      <pc:sldChg chg="addSp delSp modSp add mod">
        <pc:chgData name="Pjotr Evers (Leerling)" userId="9808431d-a471-4d58-99c8-e57bcc4ea952" providerId="ADAL" clId="{82C0FD71-B563-41CB-B322-B8104BFB124F}" dt="2025-03-01T15:18:50.242" v="2606" actId="313"/>
        <pc:sldMkLst>
          <pc:docMk/>
          <pc:sldMk cId="534394297" sldId="308"/>
        </pc:sldMkLst>
      </pc:sldChg>
      <pc:sldChg chg="addSp delSp modSp mod">
        <pc:chgData name="Pjotr Evers (Leerling)" userId="9808431d-a471-4d58-99c8-e57bcc4ea952" providerId="ADAL" clId="{82C0FD71-B563-41CB-B322-B8104BFB124F}" dt="2025-03-12T07:25:02.054" v="3334" actId="14861"/>
        <pc:sldMkLst>
          <pc:docMk/>
          <pc:sldMk cId="986264685" sldId="310"/>
        </pc:sldMkLst>
      </pc:sldChg>
      <pc:sldChg chg="addSp delSp modSp mod">
        <pc:chgData name="Pjotr Evers (Leerling)" userId="9808431d-a471-4d58-99c8-e57bcc4ea952" providerId="ADAL" clId="{82C0FD71-B563-41CB-B322-B8104BFB124F}" dt="2025-03-12T07:25:37.623" v="3339" actId="14861"/>
        <pc:sldMkLst>
          <pc:docMk/>
          <pc:sldMk cId="4162625570" sldId="311"/>
        </pc:sldMkLst>
      </pc:sldChg>
      <pc:sldChg chg="addSp delSp modSp mod">
        <pc:chgData name="Pjotr Evers (Leerling)" userId="9808431d-a471-4d58-99c8-e57bcc4ea952" providerId="ADAL" clId="{82C0FD71-B563-41CB-B322-B8104BFB124F}" dt="2025-04-05T19:14:43.664" v="5060" actId="478"/>
        <pc:sldMkLst>
          <pc:docMk/>
          <pc:sldMk cId="4060772067" sldId="312"/>
        </pc:sldMkLst>
      </pc:sldChg>
      <pc:sldChg chg="addSp delSp modSp add mod">
        <pc:chgData name="Pjotr Evers (Leerling)" userId="9808431d-a471-4d58-99c8-e57bcc4ea952" providerId="ADAL" clId="{82C0FD71-B563-41CB-B322-B8104BFB124F}" dt="2025-03-12T07:26:23.408" v="3347" actId="14861"/>
        <pc:sldMkLst>
          <pc:docMk/>
          <pc:sldMk cId="3470011619" sldId="313"/>
        </pc:sldMkLst>
      </pc:sldChg>
      <pc:sldChg chg="addSp delSp modSp add mod">
        <pc:chgData name="Pjotr Evers (Leerling)" userId="9808431d-a471-4d58-99c8-e57bcc4ea952" providerId="ADAL" clId="{82C0FD71-B563-41CB-B322-B8104BFB124F}" dt="2025-03-12T07:26:45.728" v="3351" actId="14861"/>
        <pc:sldMkLst>
          <pc:docMk/>
          <pc:sldMk cId="1688658500" sldId="314"/>
        </pc:sldMkLst>
      </pc:sldChg>
      <pc:sldChg chg="addSp delSp modSp add mod">
        <pc:chgData name="Pjotr Evers (Leerling)" userId="9808431d-a471-4d58-99c8-e57bcc4ea952" providerId="ADAL" clId="{82C0FD71-B563-41CB-B322-B8104BFB124F}" dt="2025-03-17T21:36:21.486" v="4638" actId="1076"/>
        <pc:sldMkLst>
          <pc:docMk/>
          <pc:sldMk cId="3218627445" sldId="315"/>
        </pc:sldMkLst>
      </pc:sldChg>
      <pc:sldChg chg="addSp delSp modSp add mod">
        <pc:chgData name="Pjotr Evers (Leerling)" userId="9808431d-a471-4d58-99c8-e57bcc4ea952" providerId="ADAL" clId="{82C0FD71-B563-41CB-B322-B8104BFB124F}" dt="2025-03-12T07:27:26.944" v="3359" actId="14861"/>
        <pc:sldMkLst>
          <pc:docMk/>
          <pc:sldMk cId="2247085876" sldId="316"/>
        </pc:sldMkLst>
      </pc:sldChg>
      <pc:sldChg chg="addSp delSp modSp add mod">
        <pc:chgData name="Pjotr Evers (Leerling)" userId="9808431d-a471-4d58-99c8-e57bcc4ea952" providerId="ADAL" clId="{82C0FD71-B563-41CB-B322-B8104BFB124F}" dt="2025-03-23T17:58:00.965" v="4916" actId="14100"/>
        <pc:sldMkLst>
          <pc:docMk/>
          <pc:sldMk cId="2953044351" sldId="317"/>
        </pc:sldMkLst>
      </pc:sldChg>
      <pc:sldChg chg="add del ord">
        <pc:chgData name="Pjotr Evers (Leerling)" userId="9808431d-a471-4d58-99c8-e57bcc4ea952" providerId="ADAL" clId="{82C0FD71-B563-41CB-B322-B8104BFB124F}" dt="2025-03-12T07:23:06.573" v="3318" actId="2696"/>
        <pc:sldMkLst>
          <pc:docMk/>
          <pc:sldMk cId="2905398131" sldId="318"/>
        </pc:sldMkLst>
      </pc:sldChg>
      <pc:sldChg chg="add del ord">
        <pc:chgData name="Pjotr Evers (Leerling)" userId="9808431d-a471-4d58-99c8-e57bcc4ea952" providerId="ADAL" clId="{82C0FD71-B563-41CB-B322-B8104BFB124F}" dt="2025-03-12T07:33:59.267" v="3436" actId="2696"/>
        <pc:sldMkLst>
          <pc:docMk/>
          <pc:sldMk cId="3506742041" sldId="318"/>
        </pc:sldMkLst>
      </pc:sldChg>
      <pc:sldChg chg="addSp delSp modSp add mod">
        <pc:chgData name="Pjotr Evers (Leerling)" userId="9808431d-a471-4d58-99c8-e57bcc4ea952" providerId="ADAL" clId="{82C0FD71-B563-41CB-B322-B8104BFB124F}" dt="2025-03-23T17:57:57.356" v="4915" actId="14100"/>
        <pc:sldMkLst>
          <pc:docMk/>
          <pc:sldMk cId="431181609" sldId="319"/>
        </pc:sldMkLst>
      </pc:sldChg>
      <pc:sldChg chg="addSp delSp modSp add mod ord">
        <pc:chgData name="Pjotr Evers (Leerling)" userId="9808431d-a471-4d58-99c8-e57bcc4ea952" providerId="ADAL" clId="{82C0FD71-B563-41CB-B322-B8104BFB124F}" dt="2025-03-12T07:44:27.225" v="3571" actId="164"/>
        <pc:sldMkLst>
          <pc:docMk/>
          <pc:sldMk cId="3425958490" sldId="320"/>
        </pc:sldMkLst>
      </pc:sldChg>
      <pc:sldChg chg="addSp delSp modSp add mod">
        <pc:chgData name="Pjotr Evers (Leerling)" userId="9808431d-a471-4d58-99c8-e57bcc4ea952" providerId="ADAL" clId="{82C0FD71-B563-41CB-B322-B8104BFB124F}" dt="2025-03-23T17:57:52.616" v="4914" actId="14100"/>
        <pc:sldMkLst>
          <pc:docMk/>
          <pc:sldMk cId="3451127674" sldId="321"/>
        </pc:sldMkLst>
      </pc:sldChg>
      <pc:sldChg chg="addSp delSp modSp add mod">
        <pc:chgData name="Pjotr Evers (Leerling)" userId="9808431d-a471-4d58-99c8-e57bcc4ea952" providerId="ADAL" clId="{82C0FD71-B563-41CB-B322-B8104BFB124F}" dt="2025-03-23T17:57:48.726" v="4913" actId="14100"/>
        <pc:sldMkLst>
          <pc:docMk/>
          <pc:sldMk cId="310165561" sldId="322"/>
        </pc:sldMkLst>
      </pc:sldChg>
      <pc:sldChg chg="addSp delSp modSp add mod">
        <pc:chgData name="Pjotr Evers (Leerling)" userId="9808431d-a471-4d58-99c8-e57bcc4ea952" providerId="ADAL" clId="{82C0FD71-B563-41CB-B322-B8104BFB124F}" dt="2025-03-23T17:57:34.783" v="4912" actId="14100"/>
        <pc:sldMkLst>
          <pc:docMk/>
          <pc:sldMk cId="3631309008" sldId="323"/>
        </pc:sldMkLst>
      </pc:sldChg>
      <pc:sldChg chg="addSp delSp modSp add mod ord">
        <pc:chgData name="Pjotr Evers (Leerling)" userId="9808431d-a471-4d58-99c8-e57bcc4ea952" providerId="ADAL" clId="{82C0FD71-B563-41CB-B322-B8104BFB124F}" dt="2025-03-23T17:56:41.836" v="4911" actId="14100"/>
        <pc:sldMkLst>
          <pc:docMk/>
          <pc:sldMk cId="538908836" sldId="324"/>
        </pc:sldMkLst>
      </pc:sldChg>
      <pc:sldChg chg="addSp delSp modSp add mod">
        <pc:chgData name="Pjotr Evers (Leerling)" userId="9808431d-a471-4d58-99c8-e57bcc4ea952" providerId="ADAL" clId="{82C0FD71-B563-41CB-B322-B8104BFB124F}" dt="2025-03-23T17:56:38.232" v="4910" actId="14100"/>
        <pc:sldMkLst>
          <pc:docMk/>
          <pc:sldMk cId="3526963321" sldId="325"/>
        </pc:sldMkLst>
      </pc:sldChg>
      <pc:sldChg chg="addSp modSp mod">
        <pc:chgData name="Pjotr Evers (Leerling)" userId="9808431d-a471-4d58-99c8-e57bcc4ea952" providerId="ADAL" clId="{82C0FD71-B563-41CB-B322-B8104BFB124F}" dt="2025-03-17T21:45:13.415" v="4780" actId="171"/>
        <pc:sldMkLst>
          <pc:docMk/>
          <pc:sldMk cId="2432733734" sldId="326"/>
        </pc:sldMkLst>
      </pc:sldChg>
      <pc:sldChg chg="addSp delSp modSp add mod">
        <pc:chgData name="Pjotr Evers (Leerling)" userId="9808431d-a471-4d58-99c8-e57bcc4ea952" providerId="ADAL" clId="{82C0FD71-B563-41CB-B322-B8104BFB124F}" dt="2025-03-23T17:56:34.944" v="4909" actId="14100"/>
        <pc:sldMkLst>
          <pc:docMk/>
          <pc:sldMk cId="2954910611" sldId="327"/>
        </pc:sldMkLst>
      </pc:sldChg>
      <pc:sldChg chg="addSp delSp modSp add mod">
        <pc:chgData name="Pjotr Evers (Leerling)" userId="9808431d-a471-4d58-99c8-e57bcc4ea952" providerId="ADAL" clId="{82C0FD71-B563-41CB-B322-B8104BFB124F}" dt="2025-03-23T17:56:30.579" v="4908" actId="14100"/>
        <pc:sldMkLst>
          <pc:docMk/>
          <pc:sldMk cId="1860520837" sldId="328"/>
        </pc:sldMkLst>
      </pc:sldChg>
      <pc:sldChg chg="addSp delSp modSp add mod">
        <pc:chgData name="Pjotr Evers (Leerling)" userId="9808431d-a471-4d58-99c8-e57bcc4ea952" providerId="ADAL" clId="{82C0FD71-B563-41CB-B322-B8104BFB124F}" dt="2025-03-23T17:56:27.769" v="4907" actId="14100"/>
        <pc:sldMkLst>
          <pc:docMk/>
          <pc:sldMk cId="3098863964" sldId="329"/>
        </pc:sldMkLst>
      </pc:sldChg>
      <pc:sldChg chg="addSp delSp modSp add mod">
        <pc:chgData name="Pjotr Evers (Leerling)" userId="9808431d-a471-4d58-99c8-e57bcc4ea952" providerId="ADAL" clId="{82C0FD71-B563-41CB-B322-B8104BFB124F}" dt="2025-03-23T17:56:22.785" v="4906" actId="14100"/>
        <pc:sldMkLst>
          <pc:docMk/>
          <pc:sldMk cId="3504711127" sldId="330"/>
        </pc:sldMkLst>
      </pc:sldChg>
      <pc:sldChg chg="addSp delSp modSp add mod">
        <pc:chgData name="Pjotr Evers (Leerling)" userId="9808431d-a471-4d58-99c8-e57bcc4ea952" providerId="ADAL" clId="{82C0FD71-B563-41CB-B322-B8104BFB124F}" dt="2025-03-23T18:39:11.502" v="5049"/>
        <pc:sldMkLst>
          <pc:docMk/>
          <pc:sldMk cId="1499701368" sldId="331"/>
        </pc:sldMkLst>
      </pc:sldChg>
      <pc:sldChg chg="addSp delSp modSp add mod">
        <pc:chgData name="Pjotr Evers (Leerling)" userId="9808431d-a471-4d58-99c8-e57bcc4ea952" providerId="ADAL" clId="{82C0FD71-B563-41CB-B322-B8104BFB124F}" dt="2025-03-23T18:39:14.942" v="5051"/>
        <pc:sldMkLst>
          <pc:docMk/>
          <pc:sldMk cId="2756936396" sldId="332"/>
        </pc:sldMkLst>
      </pc:sldChg>
      <pc:sldChg chg="addSp delSp modSp add mod">
        <pc:chgData name="Pjotr Evers (Leerling)" userId="9808431d-a471-4d58-99c8-e57bcc4ea952" providerId="ADAL" clId="{82C0FD71-B563-41CB-B322-B8104BFB124F}" dt="2025-03-23T18:39:18.672" v="5053"/>
        <pc:sldMkLst>
          <pc:docMk/>
          <pc:sldMk cId="3665047089" sldId="333"/>
        </pc:sldMkLst>
      </pc:sldChg>
      <pc:sldChg chg="addSp delSp modSp add mod">
        <pc:chgData name="Pjotr Evers (Leerling)" userId="9808431d-a471-4d58-99c8-e57bcc4ea952" providerId="ADAL" clId="{82C0FD71-B563-41CB-B322-B8104BFB124F}" dt="2025-04-05T19:16:06.904" v="5069"/>
        <pc:sldMkLst>
          <pc:docMk/>
          <pc:sldMk cId="1398766247" sldId="334"/>
        </pc:sldMkLst>
      </pc:sldChg>
      <pc:sldChg chg="modSp mod ord">
        <pc:chgData name="Pjotr Evers (Leerling)" userId="9808431d-a471-4d58-99c8-e57bcc4ea952" providerId="ADAL" clId="{82C0FD71-B563-41CB-B322-B8104BFB124F}" dt="2025-04-05T19:16:12.366" v="5070"/>
        <pc:sldMkLst>
          <pc:docMk/>
          <pc:sldMk cId="2082174747" sldId="33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FE6E4-A8A5-47E6-8029-91A428D815BB}" type="datetimeFigureOut">
              <a:rPr lang="nl-NL" smtClean="0"/>
              <a:t>14-8-2025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B24AA-E05B-4109-A1F2-C1852CAEC552}" type="slidenum">
              <a:rPr lang="nl-NL" smtClean="0"/>
              <a:t>‹nr.›</a:t>
            </a:fld>
            <a:endParaRPr lang="nl-NL"/>
          </a:p>
        </p:txBody>
      </p:sp>
    </p:spTree>
    <p:extLst>
      <p:ext uri="{BB962C8B-B14F-4D97-AF65-F5344CB8AC3E}">
        <p14:creationId xmlns:p14="http://schemas.microsoft.com/office/powerpoint/2010/main" val="813273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01B24AA-E05B-4109-A1F2-C1852CAEC552}" type="slidenum">
              <a:rPr lang="nl-NL" smtClean="0"/>
              <a:t>1</a:t>
            </a:fld>
            <a:endParaRPr lang="nl-NL"/>
          </a:p>
        </p:txBody>
      </p:sp>
    </p:spTree>
    <p:extLst>
      <p:ext uri="{BB962C8B-B14F-4D97-AF65-F5344CB8AC3E}">
        <p14:creationId xmlns:p14="http://schemas.microsoft.com/office/powerpoint/2010/main" val="2750401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34A96-0E42-A989-452A-3284D213BB3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1DC6328-8D18-8AD1-3655-13FD6616795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1A4675A-9C6E-2379-CD33-69720F3BC26E}"/>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A64E56B-0E8C-4F81-D260-611F1A26BACC}"/>
              </a:ext>
            </a:extLst>
          </p:cNvPr>
          <p:cNvSpPr>
            <a:spLocks noGrp="1"/>
          </p:cNvSpPr>
          <p:nvPr>
            <p:ph type="sldNum" sz="quarter" idx="5"/>
          </p:nvPr>
        </p:nvSpPr>
        <p:spPr/>
        <p:txBody>
          <a:bodyPr/>
          <a:lstStyle/>
          <a:p>
            <a:fld id="{D01B24AA-E05B-4109-A1F2-C1852CAEC552}" type="slidenum">
              <a:rPr lang="nl-NL" smtClean="0"/>
              <a:t>49</a:t>
            </a:fld>
            <a:endParaRPr lang="nl-NL"/>
          </a:p>
        </p:txBody>
      </p:sp>
    </p:spTree>
    <p:extLst>
      <p:ext uri="{BB962C8B-B14F-4D97-AF65-F5344CB8AC3E}">
        <p14:creationId xmlns:p14="http://schemas.microsoft.com/office/powerpoint/2010/main" val="3801436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D17F7-AA14-E53F-2637-A25CF08961A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5C03641-F034-2610-27B9-6E909E0C51C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7E9AEFF-D8E9-77E5-75AC-320A02F3583A}"/>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B438FAFD-8468-9BD7-2DE6-53BC5158830C}"/>
              </a:ext>
            </a:extLst>
          </p:cNvPr>
          <p:cNvSpPr>
            <a:spLocks noGrp="1"/>
          </p:cNvSpPr>
          <p:nvPr>
            <p:ph type="sldNum" sz="quarter" idx="5"/>
          </p:nvPr>
        </p:nvSpPr>
        <p:spPr/>
        <p:txBody>
          <a:bodyPr/>
          <a:lstStyle/>
          <a:p>
            <a:fld id="{D01B24AA-E05B-4109-A1F2-C1852CAEC552}" type="slidenum">
              <a:rPr lang="nl-NL" smtClean="0"/>
              <a:t>50</a:t>
            </a:fld>
            <a:endParaRPr lang="nl-NL"/>
          </a:p>
        </p:txBody>
      </p:sp>
    </p:spTree>
    <p:extLst>
      <p:ext uri="{BB962C8B-B14F-4D97-AF65-F5344CB8AC3E}">
        <p14:creationId xmlns:p14="http://schemas.microsoft.com/office/powerpoint/2010/main" val="2935613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41F27-1F02-42DF-B761-0B6E7C35616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6274993-E139-7E18-E65C-F219D7D4F17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9AA5F3C-FEFC-A30C-72AE-84E9CBA4EC5D}"/>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D849470-6530-9533-EF6D-AFB5FCDF0499}"/>
              </a:ext>
            </a:extLst>
          </p:cNvPr>
          <p:cNvSpPr>
            <a:spLocks noGrp="1"/>
          </p:cNvSpPr>
          <p:nvPr>
            <p:ph type="sldNum" sz="quarter" idx="5"/>
          </p:nvPr>
        </p:nvSpPr>
        <p:spPr/>
        <p:txBody>
          <a:bodyPr/>
          <a:lstStyle/>
          <a:p>
            <a:fld id="{D01B24AA-E05B-4109-A1F2-C1852CAEC552}" type="slidenum">
              <a:rPr lang="nl-NL" smtClean="0"/>
              <a:t>51</a:t>
            </a:fld>
            <a:endParaRPr lang="nl-NL"/>
          </a:p>
        </p:txBody>
      </p:sp>
    </p:spTree>
    <p:extLst>
      <p:ext uri="{BB962C8B-B14F-4D97-AF65-F5344CB8AC3E}">
        <p14:creationId xmlns:p14="http://schemas.microsoft.com/office/powerpoint/2010/main" val="2315484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011FF-6CEA-B08D-73B1-B5115BC1168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43572ED-4050-BF12-5391-6531295A162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DE956E2-5D0F-00D3-8ED7-4D0066C323D7}"/>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BD517F2D-E406-2E2B-56EE-0F7798EDB9A3}"/>
              </a:ext>
            </a:extLst>
          </p:cNvPr>
          <p:cNvSpPr>
            <a:spLocks noGrp="1"/>
          </p:cNvSpPr>
          <p:nvPr>
            <p:ph type="sldNum" sz="quarter" idx="5"/>
          </p:nvPr>
        </p:nvSpPr>
        <p:spPr/>
        <p:txBody>
          <a:bodyPr/>
          <a:lstStyle/>
          <a:p>
            <a:fld id="{D01B24AA-E05B-4109-A1F2-C1852CAEC552}" type="slidenum">
              <a:rPr lang="nl-NL" smtClean="0"/>
              <a:t>52</a:t>
            </a:fld>
            <a:endParaRPr lang="nl-NL"/>
          </a:p>
        </p:txBody>
      </p:sp>
    </p:spTree>
    <p:extLst>
      <p:ext uri="{BB962C8B-B14F-4D97-AF65-F5344CB8AC3E}">
        <p14:creationId xmlns:p14="http://schemas.microsoft.com/office/powerpoint/2010/main" val="147898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6E46F-BF8A-B640-8CBE-4AA94BBE321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2BC0052-F976-5E91-B877-021CA044D69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14F76EF-D755-2F2D-AE8B-8807CE1B59B8}"/>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24E61E9E-E9BD-83A4-85B8-DEDA5423B57A}"/>
              </a:ext>
            </a:extLst>
          </p:cNvPr>
          <p:cNvSpPr>
            <a:spLocks noGrp="1"/>
          </p:cNvSpPr>
          <p:nvPr>
            <p:ph type="sldNum" sz="quarter" idx="5"/>
          </p:nvPr>
        </p:nvSpPr>
        <p:spPr/>
        <p:txBody>
          <a:bodyPr/>
          <a:lstStyle/>
          <a:p>
            <a:fld id="{D01B24AA-E05B-4109-A1F2-C1852CAEC552}" type="slidenum">
              <a:rPr lang="nl-NL" smtClean="0"/>
              <a:t>53</a:t>
            </a:fld>
            <a:endParaRPr lang="nl-NL"/>
          </a:p>
        </p:txBody>
      </p:sp>
    </p:spTree>
    <p:extLst>
      <p:ext uri="{BB962C8B-B14F-4D97-AF65-F5344CB8AC3E}">
        <p14:creationId xmlns:p14="http://schemas.microsoft.com/office/powerpoint/2010/main" val="310004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86508-7EA5-3263-289E-8252F33D421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5D58D21-EBE9-87FC-7567-AD48A4A09B7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E7D047F-3363-490A-DC7C-0E4FFFE0FCEA}"/>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C211F96-BC20-0C94-2D0F-874EC7B9031F}"/>
              </a:ext>
            </a:extLst>
          </p:cNvPr>
          <p:cNvSpPr>
            <a:spLocks noGrp="1"/>
          </p:cNvSpPr>
          <p:nvPr>
            <p:ph type="sldNum" sz="quarter" idx="5"/>
          </p:nvPr>
        </p:nvSpPr>
        <p:spPr/>
        <p:txBody>
          <a:bodyPr/>
          <a:lstStyle/>
          <a:p>
            <a:fld id="{D01B24AA-E05B-4109-A1F2-C1852CAEC552}" type="slidenum">
              <a:rPr lang="nl-NL" smtClean="0"/>
              <a:t>54</a:t>
            </a:fld>
            <a:endParaRPr lang="nl-NL"/>
          </a:p>
        </p:txBody>
      </p:sp>
    </p:spTree>
    <p:extLst>
      <p:ext uri="{BB962C8B-B14F-4D97-AF65-F5344CB8AC3E}">
        <p14:creationId xmlns:p14="http://schemas.microsoft.com/office/powerpoint/2010/main" val="324122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9ECA-D8F9-91B4-376F-A8D5858B522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973077A-1D53-2F34-0476-C94DD17E614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DC08AB9-9018-C7F7-35F1-64573DD39825}"/>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7A6F491E-6244-90A7-6569-9327859CF041}"/>
              </a:ext>
            </a:extLst>
          </p:cNvPr>
          <p:cNvSpPr>
            <a:spLocks noGrp="1"/>
          </p:cNvSpPr>
          <p:nvPr>
            <p:ph type="sldNum" sz="quarter" idx="5"/>
          </p:nvPr>
        </p:nvSpPr>
        <p:spPr/>
        <p:txBody>
          <a:bodyPr/>
          <a:lstStyle/>
          <a:p>
            <a:fld id="{D01B24AA-E05B-4109-A1F2-C1852CAEC552}" type="slidenum">
              <a:rPr lang="nl-NL" smtClean="0"/>
              <a:t>55</a:t>
            </a:fld>
            <a:endParaRPr lang="nl-NL"/>
          </a:p>
        </p:txBody>
      </p:sp>
    </p:spTree>
    <p:extLst>
      <p:ext uri="{BB962C8B-B14F-4D97-AF65-F5344CB8AC3E}">
        <p14:creationId xmlns:p14="http://schemas.microsoft.com/office/powerpoint/2010/main" val="20012233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6D878-478C-92F7-C296-9ED31CA99DE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49CC4B3-C3CD-9842-A2BE-36529BDBBF4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BD65566-FB13-DBE6-3F49-67ADDF82055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C140301-B493-1639-FA80-535D6EDADE44}"/>
              </a:ext>
            </a:extLst>
          </p:cNvPr>
          <p:cNvSpPr>
            <a:spLocks noGrp="1"/>
          </p:cNvSpPr>
          <p:nvPr>
            <p:ph type="sldNum" sz="quarter" idx="5"/>
          </p:nvPr>
        </p:nvSpPr>
        <p:spPr/>
        <p:txBody>
          <a:bodyPr/>
          <a:lstStyle/>
          <a:p>
            <a:fld id="{D01B24AA-E05B-4109-A1F2-C1852CAEC552}" type="slidenum">
              <a:rPr lang="nl-NL" smtClean="0"/>
              <a:t>56</a:t>
            </a:fld>
            <a:endParaRPr lang="nl-NL"/>
          </a:p>
        </p:txBody>
      </p:sp>
    </p:spTree>
    <p:extLst>
      <p:ext uri="{BB962C8B-B14F-4D97-AF65-F5344CB8AC3E}">
        <p14:creationId xmlns:p14="http://schemas.microsoft.com/office/powerpoint/2010/main" val="848824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12BAB-BEE0-94A1-97FD-302506D789E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7698509-0DC1-CF2C-6364-0F7452DD890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FD3D3C5-FB28-86FF-89FE-AB7DF1E4B9D2}"/>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4FBACB05-7C0E-44A0-6EDD-49348494AADB}"/>
              </a:ext>
            </a:extLst>
          </p:cNvPr>
          <p:cNvSpPr>
            <a:spLocks noGrp="1"/>
          </p:cNvSpPr>
          <p:nvPr>
            <p:ph type="sldNum" sz="quarter" idx="5"/>
          </p:nvPr>
        </p:nvSpPr>
        <p:spPr/>
        <p:txBody>
          <a:bodyPr/>
          <a:lstStyle/>
          <a:p>
            <a:fld id="{D01B24AA-E05B-4109-A1F2-C1852CAEC552}" type="slidenum">
              <a:rPr lang="nl-NL" smtClean="0"/>
              <a:t>57</a:t>
            </a:fld>
            <a:endParaRPr lang="nl-NL"/>
          </a:p>
        </p:txBody>
      </p:sp>
    </p:spTree>
    <p:extLst>
      <p:ext uri="{BB962C8B-B14F-4D97-AF65-F5344CB8AC3E}">
        <p14:creationId xmlns:p14="http://schemas.microsoft.com/office/powerpoint/2010/main" val="69347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4337A-3147-760B-7B69-5CB93F2786E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A41D7B4-4979-271B-00C4-B5202690836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02A83E8-756E-D21E-60DB-18656A8C45E3}"/>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653432CF-32C8-EE54-DCF9-B7B4A4D4DF89}"/>
              </a:ext>
            </a:extLst>
          </p:cNvPr>
          <p:cNvSpPr>
            <a:spLocks noGrp="1"/>
          </p:cNvSpPr>
          <p:nvPr>
            <p:ph type="sldNum" sz="quarter" idx="5"/>
          </p:nvPr>
        </p:nvSpPr>
        <p:spPr/>
        <p:txBody>
          <a:bodyPr/>
          <a:lstStyle/>
          <a:p>
            <a:fld id="{D01B24AA-E05B-4109-A1F2-C1852CAEC552}" type="slidenum">
              <a:rPr lang="nl-NL" smtClean="0"/>
              <a:t>58</a:t>
            </a:fld>
            <a:endParaRPr lang="nl-NL"/>
          </a:p>
        </p:txBody>
      </p:sp>
    </p:spTree>
    <p:extLst>
      <p:ext uri="{BB962C8B-B14F-4D97-AF65-F5344CB8AC3E}">
        <p14:creationId xmlns:p14="http://schemas.microsoft.com/office/powerpoint/2010/main" val="2514999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a:t>	</a:t>
            </a:r>
          </a:p>
        </p:txBody>
      </p:sp>
      <p:sp>
        <p:nvSpPr>
          <p:cNvPr id="4" name="Tijdelijke aanduiding voor dianummer 3"/>
          <p:cNvSpPr>
            <a:spLocks noGrp="1"/>
          </p:cNvSpPr>
          <p:nvPr>
            <p:ph type="sldNum" sz="quarter" idx="5"/>
          </p:nvPr>
        </p:nvSpPr>
        <p:spPr/>
        <p:txBody>
          <a:bodyPr/>
          <a:lstStyle/>
          <a:p>
            <a:fld id="{D01B24AA-E05B-4109-A1F2-C1852CAEC552}" type="slidenum">
              <a:rPr lang="nl-NL" smtClean="0"/>
              <a:t>2</a:t>
            </a:fld>
            <a:endParaRPr lang="nl-NL"/>
          </a:p>
        </p:txBody>
      </p:sp>
    </p:spTree>
    <p:extLst>
      <p:ext uri="{BB962C8B-B14F-4D97-AF65-F5344CB8AC3E}">
        <p14:creationId xmlns:p14="http://schemas.microsoft.com/office/powerpoint/2010/main" val="3809729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EA00A-93B8-89BE-1F28-537E7551970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EB700B9-4854-9C2C-A629-1895871B84B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1D343BB-C26D-73BB-07A8-D8C546AC9D1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88EB602-EEA8-F485-618A-6699828CCD84}"/>
              </a:ext>
            </a:extLst>
          </p:cNvPr>
          <p:cNvSpPr>
            <a:spLocks noGrp="1"/>
          </p:cNvSpPr>
          <p:nvPr>
            <p:ph type="sldNum" sz="quarter" idx="5"/>
          </p:nvPr>
        </p:nvSpPr>
        <p:spPr/>
        <p:txBody>
          <a:bodyPr/>
          <a:lstStyle/>
          <a:p>
            <a:fld id="{D01B24AA-E05B-4109-A1F2-C1852CAEC552}" type="slidenum">
              <a:rPr lang="nl-NL" smtClean="0"/>
              <a:t>59</a:t>
            </a:fld>
            <a:endParaRPr lang="nl-NL"/>
          </a:p>
        </p:txBody>
      </p:sp>
    </p:spTree>
    <p:extLst>
      <p:ext uri="{BB962C8B-B14F-4D97-AF65-F5344CB8AC3E}">
        <p14:creationId xmlns:p14="http://schemas.microsoft.com/office/powerpoint/2010/main" val="56236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F0E78-B8F6-556E-FFEF-B3372CC7C12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5441C5E-9D84-FB5F-C66E-8D10AEA7255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F3963BD-E483-B9BA-C032-292660559BCF}"/>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65F57C5-CC86-9BEF-C8CC-B1D765B2FE20}"/>
              </a:ext>
            </a:extLst>
          </p:cNvPr>
          <p:cNvSpPr>
            <a:spLocks noGrp="1"/>
          </p:cNvSpPr>
          <p:nvPr>
            <p:ph type="sldNum" sz="quarter" idx="5"/>
          </p:nvPr>
        </p:nvSpPr>
        <p:spPr/>
        <p:txBody>
          <a:bodyPr/>
          <a:lstStyle/>
          <a:p>
            <a:fld id="{D01B24AA-E05B-4109-A1F2-C1852CAEC552}" type="slidenum">
              <a:rPr lang="nl-NL" smtClean="0"/>
              <a:t>60</a:t>
            </a:fld>
            <a:endParaRPr lang="nl-NL"/>
          </a:p>
        </p:txBody>
      </p:sp>
    </p:spTree>
    <p:extLst>
      <p:ext uri="{BB962C8B-B14F-4D97-AF65-F5344CB8AC3E}">
        <p14:creationId xmlns:p14="http://schemas.microsoft.com/office/powerpoint/2010/main" val="550648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FA1AD-936F-D4F2-F83B-0622E22F3E6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FEFC778-4375-EF39-8181-30A6444C0B7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65F91E1-4013-683B-8929-844D850843B6}"/>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FBB258D1-61E8-2367-7AEA-9E13BC0FB8A6}"/>
              </a:ext>
            </a:extLst>
          </p:cNvPr>
          <p:cNvSpPr>
            <a:spLocks noGrp="1"/>
          </p:cNvSpPr>
          <p:nvPr>
            <p:ph type="sldNum" sz="quarter" idx="5"/>
          </p:nvPr>
        </p:nvSpPr>
        <p:spPr/>
        <p:txBody>
          <a:bodyPr/>
          <a:lstStyle/>
          <a:p>
            <a:fld id="{D01B24AA-E05B-4109-A1F2-C1852CAEC552}" type="slidenum">
              <a:rPr lang="nl-NL" smtClean="0"/>
              <a:t>61</a:t>
            </a:fld>
            <a:endParaRPr lang="nl-NL"/>
          </a:p>
        </p:txBody>
      </p:sp>
    </p:spTree>
    <p:extLst>
      <p:ext uri="{BB962C8B-B14F-4D97-AF65-F5344CB8AC3E}">
        <p14:creationId xmlns:p14="http://schemas.microsoft.com/office/powerpoint/2010/main" val="2525955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CB2E-BAF4-C22A-2529-F28C70A00F4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4C790B7-0BF5-07F6-0779-FE978486244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F76F308-5537-3100-084B-602B63F76E36}"/>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F1789BE-A0BB-E46C-CC48-58887D245B62}"/>
              </a:ext>
            </a:extLst>
          </p:cNvPr>
          <p:cNvSpPr>
            <a:spLocks noGrp="1"/>
          </p:cNvSpPr>
          <p:nvPr>
            <p:ph type="sldNum" sz="quarter" idx="5"/>
          </p:nvPr>
        </p:nvSpPr>
        <p:spPr/>
        <p:txBody>
          <a:bodyPr/>
          <a:lstStyle/>
          <a:p>
            <a:fld id="{D01B24AA-E05B-4109-A1F2-C1852CAEC552}" type="slidenum">
              <a:rPr lang="nl-NL" smtClean="0"/>
              <a:t>62</a:t>
            </a:fld>
            <a:endParaRPr lang="nl-NL"/>
          </a:p>
        </p:txBody>
      </p:sp>
    </p:spTree>
    <p:extLst>
      <p:ext uri="{BB962C8B-B14F-4D97-AF65-F5344CB8AC3E}">
        <p14:creationId xmlns:p14="http://schemas.microsoft.com/office/powerpoint/2010/main" val="384337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78104-1830-4397-DED5-E762DA2329D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74E1D2F-D6ED-E4EF-BFB7-BA7E973A7FC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D2EC89D-6A73-1D6D-C1A0-6B019F1E9AA0}"/>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6E9D61BA-B771-D806-87A8-9D10BF65EF58}"/>
              </a:ext>
            </a:extLst>
          </p:cNvPr>
          <p:cNvSpPr>
            <a:spLocks noGrp="1"/>
          </p:cNvSpPr>
          <p:nvPr>
            <p:ph type="sldNum" sz="quarter" idx="5"/>
          </p:nvPr>
        </p:nvSpPr>
        <p:spPr/>
        <p:txBody>
          <a:bodyPr/>
          <a:lstStyle/>
          <a:p>
            <a:fld id="{D01B24AA-E05B-4109-A1F2-C1852CAEC552}" type="slidenum">
              <a:rPr lang="nl-NL" smtClean="0"/>
              <a:t>63</a:t>
            </a:fld>
            <a:endParaRPr lang="nl-NL"/>
          </a:p>
        </p:txBody>
      </p:sp>
    </p:spTree>
    <p:extLst>
      <p:ext uri="{BB962C8B-B14F-4D97-AF65-F5344CB8AC3E}">
        <p14:creationId xmlns:p14="http://schemas.microsoft.com/office/powerpoint/2010/main" val="3532495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1F164-2DDE-6796-124D-57551ADD70A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ED5E2DE-B60B-7625-BD88-E9B54D32A70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3C77BD6-2801-CC95-4D22-477AF4DA0567}"/>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AFDDA8FC-F0C8-18C0-DEC6-53DE604FA0ED}"/>
              </a:ext>
            </a:extLst>
          </p:cNvPr>
          <p:cNvSpPr>
            <a:spLocks noGrp="1"/>
          </p:cNvSpPr>
          <p:nvPr>
            <p:ph type="sldNum" sz="quarter" idx="5"/>
          </p:nvPr>
        </p:nvSpPr>
        <p:spPr/>
        <p:txBody>
          <a:bodyPr/>
          <a:lstStyle/>
          <a:p>
            <a:fld id="{D01B24AA-E05B-4109-A1F2-C1852CAEC552}" type="slidenum">
              <a:rPr lang="nl-NL" smtClean="0"/>
              <a:t>64</a:t>
            </a:fld>
            <a:endParaRPr lang="nl-NL"/>
          </a:p>
        </p:txBody>
      </p:sp>
    </p:spTree>
    <p:extLst>
      <p:ext uri="{BB962C8B-B14F-4D97-AF65-F5344CB8AC3E}">
        <p14:creationId xmlns:p14="http://schemas.microsoft.com/office/powerpoint/2010/main" val="856493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0E342-9B50-898A-2BE0-DB650293E02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700EF30-A97B-11E1-1A84-FAD13D451D9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DF3C2A5-5076-10A4-747F-209416111594}"/>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96EDDEE1-6EC4-070F-B5D5-8D262FA7E76E}"/>
              </a:ext>
            </a:extLst>
          </p:cNvPr>
          <p:cNvSpPr>
            <a:spLocks noGrp="1"/>
          </p:cNvSpPr>
          <p:nvPr>
            <p:ph type="sldNum" sz="quarter" idx="5"/>
          </p:nvPr>
        </p:nvSpPr>
        <p:spPr/>
        <p:txBody>
          <a:bodyPr/>
          <a:lstStyle/>
          <a:p>
            <a:fld id="{D01B24AA-E05B-4109-A1F2-C1852CAEC552}" type="slidenum">
              <a:rPr lang="nl-NL" smtClean="0"/>
              <a:t>65</a:t>
            </a:fld>
            <a:endParaRPr lang="nl-NL"/>
          </a:p>
        </p:txBody>
      </p:sp>
    </p:spTree>
    <p:extLst>
      <p:ext uri="{BB962C8B-B14F-4D97-AF65-F5344CB8AC3E}">
        <p14:creationId xmlns:p14="http://schemas.microsoft.com/office/powerpoint/2010/main" val="3782277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150F5-B4F6-E6AA-4283-2EE6E8EB483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788B4A6-F4A1-BD4B-D2FD-2E98BEC71BB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960FFC0-BF0B-3BBB-A14D-CB435E5D6ED5}"/>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221BA128-E876-2840-D0E3-4AB9C3970263}"/>
              </a:ext>
            </a:extLst>
          </p:cNvPr>
          <p:cNvSpPr>
            <a:spLocks noGrp="1"/>
          </p:cNvSpPr>
          <p:nvPr>
            <p:ph type="sldNum" sz="quarter" idx="5"/>
          </p:nvPr>
        </p:nvSpPr>
        <p:spPr/>
        <p:txBody>
          <a:bodyPr/>
          <a:lstStyle/>
          <a:p>
            <a:fld id="{D01B24AA-E05B-4109-A1F2-C1852CAEC552}" type="slidenum">
              <a:rPr lang="nl-NL" smtClean="0"/>
              <a:t>66</a:t>
            </a:fld>
            <a:endParaRPr lang="nl-NL"/>
          </a:p>
        </p:txBody>
      </p:sp>
    </p:spTree>
    <p:extLst>
      <p:ext uri="{BB962C8B-B14F-4D97-AF65-F5344CB8AC3E}">
        <p14:creationId xmlns:p14="http://schemas.microsoft.com/office/powerpoint/2010/main" val="131075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55C3A-37E0-5A57-B06B-12AA4FAD52A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028380D-04F9-9EED-3DA4-EA2B5934003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84F66F1-E7D1-839B-F532-CAE870A9BF95}"/>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629C90E8-CEB5-7EDE-1E6B-192EDD7DF92D}"/>
              </a:ext>
            </a:extLst>
          </p:cNvPr>
          <p:cNvSpPr>
            <a:spLocks noGrp="1"/>
          </p:cNvSpPr>
          <p:nvPr>
            <p:ph type="sldNum" sz="quarter" idx="5"/>
          </p:nvPr>
        </p:nvSpPr>
        <p:spPr/>
        <p:txBody>
          <a:bodyPr/>
          <a:lstStyle/>
          <a:p>
            <a:fld id="{D01B24AA-E05B-4109-A1F2-C1852CAEC552}" type="slidenum">
              <a:rPr lang="nl-NL" smtClean="0"/>
              <a:t>67</a:t>
            </a:fld>
            <a:endParaRPr lang="nl-NL"/>
          </a:p>
        </p:txBody>
      </p:sp>
    </p:spTree>
    <p:extLst>
      <p:ext uri="{BB962C8B-B14F-4D97-AF65-F5344CB8AC3E}">
        <p14:creationId xmlns:p14="http://schemas.microsoft.com/office/powerpoint/2010/main" val="198350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12552-61F3-4618-DD42-F76EF8002BD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E19CAA7-0938-FDA9-641B-D86BEBCBE9B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247415A-5A6A-4644-7B89-7B8697307B5B}"/>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87F58ACE-05A6-4914-691D-4DF79FC3FD62}"/>
              </a:ext>
            </a:extLst>
          </p:cNvPr>
          <p:cNvSpPr>
            <a:spLocks noGrp="1"/>
          </p:cNvSpPr>
          <p:nvPr>
            <p:ph type="sldNum" sz="quarter" idx="5"/>
          </p:nvPr>
        </p:nvSpPr>
        <p:spPr/>
        <p:txBody>
          <a:bodyPr/>
          <a:lstStyle/>
          <a:p>
            <a:fld id="{D01B24AA-E05B-4109-A1F2-C1852CAEC552}" type="slidenum">
              <a:rPr lang="nl-NL" smtClean="0"/>
              <a:t>68</a:t>
            </a:fld>
            <a:endParaRPr lang="nl-NL"/>
          </a:p>
        </p:txBody>
      </p:sp>
    </p:spTree>
    <p:extLst>
      <p:ext uri="{BB962C8B-B14F-4D97-AF65-F5344CB8AC3E}">
        <p14:creationId xmlns:p14="http://schemas.microsoft.com/office/powerpoint/2010/main" val="240262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E5F3B-012E-18B2-365E-907D015001B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BAC7ED5-0125-3D6C-6967-EE3375D8704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4F816E0-A35C-C017-D99E-128CBC66B19F}"/>
              </a:ext>
            </a:extLst>
          </p:cNvPr>
          <p:cNvSpPr>
            <a:spLocks noGrp="1"/>
          </p:cNvSpPr>
          <p:nvPr>
            <p:ph type="body" idx="1"/>
          </p:nvPr>
        </p:nvSpPr>
        <p:spPr/>
        <p:txBody>
          <a:bodyPr/>
          <a:lstStyle/>
          <a:p>
            <a:r>
              <a:rPr lang="nl-NL" dirty="0"/>
              <a:t>	</a:t>
            </a:r>
          </a:p>
        </p:txBody>
      </p:sp>
      <p:sp>
        <p:nvSpPr>
          <p:cNvPr id="4" name="Tijdelijke aanduiding voor dianummer 3">
            <a:extLst>
              <a:ext uri="{FF2B5EF4-FFF2-40B4-BE49-F238E27FC236}">
                <a16:creationId xmlns:a16="http://schemas.microsoft.com/office/drawing/2014/main" id="{19EAF8DF-FFC6-9AD2-D972-350DBF52BD96}"/>
              </a:ext>
            </a:extLst>
          </p:cNvPr>
          <p:cNvSpPr>
            <a:spLocks noGrp="1"/>
          </p:cNvSpPr>
          <p:nvPr>
            <p:ph type="sldNum" sz="quarter" idx="5"/>
          </p:nvPr>
        </p:nvSpPr>
        <p:spPr/>
        <p:txBody>
          <a:bodyPr/>
          <a:lstStyle/>
          <a:p>
            <a:fld id="{D01B24AA-E05B-4109-A1F2-C1852CAEC552}" type="slidenum">
              <a:rPr lang="nl-NL" smtClean="0"/>
              <a:t>3</a:t>
            </a:fld>
            <a:endParaRPr lang="nl-NL"/>
          </a:p>
        </p:txBody>
      </p:sp>
    </p:spTree>
    <p:extLst>
      <p:ext uri="{BB962C8B-B14F-4D97-AF65-F5344CB8AC3E}">
        <p14:creationId xmlns:p14="http://schemas.microsoft.com/office/powerpoint/2010/main" val="196829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8832E-C4E0-CDE8-194F-5B5AB012714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4E81ED8-12C0-E8EC-7F46-29E9BE272B4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1292788-25D3-3ADE-96DD-79DB03DC5B81}"/>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E8E4C0C9-D951-F113-4E2D-19BF86800594}"/>
              </a:ext>
            </a:extLst>
          </p:cNvPr>
          <p:cNvSpPr>
            <a:spLocks noGrp="1"/>
          </p:cNvSpPr>
          <p:nvPr>
            <p:ph type="sldNum" sz="quarter" idx="5"/>
          </p:nvPr>
        </p:nvSpPr>
        <p:spPr/>
        <p:txBody>
          <a:bodyPr/>
          <a:lstStyle/>
          <a:p>
            <a:fld id="{D01B24AA-E05B-4109-A1F2-C1852CAEC552}" type="slidenum">
              <a:rPr lang="nl-NL" smtClean="0"/>
              <a:t>69</a:t>
            </a:fld>
            <a:endParaRPr lang="nl-NL"/>
          </a:p>
        </p:txBody>
      </p:sp>
    </p:spTree>
    <p:extLst>
      <p:ext uri="{BB962C8B-B14F-4D97-AF65-F5344CB8AC3E}">
        <p14:creationId xmlns:p14="http://schemas.microsoft.com/office/powerpoint/2010/main" val="278214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62CE3-42DA-ACCC-7A18-15E97B72C716}"/>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952741F-152F-B666-FA71-1FE7E03A317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886AC31-26D3-AF77-0DF8-077B49D16438}"/>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1C5A7AD0-2BD5-1731-1525-454EC4902C56}"/>
              </a:ext>
            </a:extLst>
          </p:cNvPr>
          <p:cNvSpPr>
            <a:spLocks noGrp="1"/>
          </p:cNvSpPr>
          <p:nvPr>
            <p:ph type="sldNum" sz="quarter" idx="5"/>
          </p:nvPr>
        </p:nvSpPr>
        <p:spPr/>
        <p:txBody>
          <a:bodyPr/>
          <a:lstStyle/>
          <a:p>
            <a:fld id="{D01B24AA-E05B-4109-A1F2-C1852CAEC552}" type="slidenum">
              <a:rPr lang="nl-NL" smtClean="0"/>
              <a:t>70</a:t>
            </a:fld>
            <a:endParaRPr lang="nl-NL"/>
          </a:p>
        </p:txBody>
      </p:sp>
    </p:spTree>
    <p:extLst>
      <p:ext uri="{BB962C8B-B14F-4D97-AF65-F5344CB8AC3E}">
        <p14:creationId xmlns:p14="http://schemas.microsoft.com/office/powerpoint/2010/main" val="2942633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04E68-4792-25EA-4161-8A7D273FAFF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17EB6D0-AA8E-2570-9397-D23E96BDB11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764AD5B-A4A3-A6A8-934C-2E3EAAE1F331}"/>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E3C53BE-4C1E-BE18-7914-6AFD4FF25979}"/>
              </a:ext>
            </a:extLst>
          </p:cNvPr>
          <p:cNvSpPr>
            <a:spLocks noGrp="1"/>
          </p:cNvSpPr>
          <p:nvPr>
            <p:ph type="sldNum" sz="quarter" idx="5"/>
          </p:nvPr>
        </p:nvSpPr>
        <p:spPr/>
        <p:txBody>
          <a:bodyPr/>
          <a:lstStyle/>
          <a:p>
            <a:fld id="{D01B24AA-E05B-4109-A1F2-C1852CAEC552}" type="slidenum">
              <a:rPr lang="nl-NL" smtClean="0"/>
              <a:t>71</a:t>
            </a:fld>
            <a:endParaRPr lang="nl-NL"/>
          </a:p>
        </p:txBody>
      </p:sp>
    </p:spTree>
    <p:extLst>
      <p:ext uri="{BB962C8B-B14F-4D97-AF65-F5344CB8AC3E}">
        <p14:creationId xmlns:p14="http://schemas.microsoft.com/office/powerpoint/2010/main" val="2126697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94A06-D3DD-7B51-1214-77F92D533C1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D014403-458A-35D9-B832-1888A5E7DB4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E464DBC-4C48-8A7D-0B9E-3D1CDE74FFB6}"/>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A5C9E61-4ABA-43AE-9FA9-18BC9ED2BE37}"/>
              </a:ext>
            </a:extLst>
          </p:cNvPr>
          <p:cNvSpPr>
            <a:spLocks noGrp="1"/>
          </p:cNvSpPr>
          <p:nvPr>
            <p:ph type="sldNum" sz="quarter" idx="5"/>
          </p:nvPr>
        </p:nvSpPr>
        <p:spPr/>
        <p:txBody>
          <a:bodyPr/>
          <a:lstStyle/>
          <a:p>
            <a:fld id="{D01B24AA-E05B-4109-A1F2-C1852CAEC552}" type="slidenum">
              <a:rPr lang="nl-NL" smtClean="0"/>
              <a:t>72</a:t>
            </a:fld>
            <a:endParaRPr lang="nl-NL"/>
          </a:p>
        </p:txBody>
      </p:sp>
    </p:spTree>
    <p:extLst>
      <p:ext uri="{BB962C8B-B14F-4D97-AF65-F5344CB8AC3E}">
        <p14:creationId xmlns:p14="http://schemas.microsoft.com/office/powerpoint/2010/main" val="3968447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A9130-5ADC-A1B1-DE29-B6A687A47B8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1D3E5693-D908-8071-B110-FAFDC0A96DC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7006EA9-059F-AC70-6660-81B21AAC4F5A}"/>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86F100F-FF54-77BC-4D9C-260AAB01B146}"/>
              </a:ext>
            </a:extLst>
          </p:cNvPr>
          <p:cNvSpPr>
            <a:spLocks noGrp="1"/>
          </p:cNvSpPr>
          <p:nvPr>
            <p:ph type="sldNum" sz="quarter" idx="5"/>
          </p:nvPr>
        </p:nvSpPr>
        <p:spPr/>
        <p:txBody>
          <a:bodyPr/>
          <a:lstStyle/>
          <a:p>
            <a:fld id="{D01B24AA-E05B-4109-A1F2-C1852CAEC552}" type="slidenum">
              <a:rPr lang="nl-NL" smtClean="0"/>
              <a:t>73</a:t>
            </a:fld>
            <a:endParaRPr lang="nl-NL"/>
          </a:p>
        </p:txBody>
      </p:sp>
    </p:spTree>
    <p:extLst>
      <p:ext uri="{BB962C8B-B14F-4D97-AF65-F5344CB8AC3E}">
        <p14:creationId xmlns:p14="http://schemas.microsoft.com/office/powerpoint/2010/main" val="1233002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01B24AA-E05B-4109-A1F2-C1852CAEC552}" type="slidenum">
              <a:rPr lang="nl-NL" smtClean="0"/>
              <a:t>13</a:t>
            </a:fld>
            <a:endParaRPr lang="nl-NL"/>
          </a:p>
        </p:txBody>
      </p:sp>
    </p:spTree>
    <p:extLst>
      <p:ext uri="{BB962C8B-B14F-4D97-AF65-F5344CB8AC3E}">
        <p14:creationId xmlns:p14="http://schemas.microsoft.com/office/powerpoint/2010/main" val="383850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E8014E40-0EEA-4E07-AC56-73C53FA29377}" type="slidenum">
              <a:rPr lang="nl-NL" smtClean="0"/>
              <a:t>16</a:t>
            </a:fld>
            <a:endParaRPr lang="nl-NL"/>
          </a:p>
        </p:txBody>
      </p:sp>
    </p:spTree>
    <p:extLst>
      <p:ext uri="{BB962C8B-B14F-4D97-AF65-F5344CB8AC3E}">
        <p14:creationId xmlns:p14="http://schemas.microsoft.com/office/powerpoint/2010/main" val="3435001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E8014E40-0EEA-4E07-AC56-73C53FA29377}" type="slidenum">
              <a:rPr lang="nl-NL" smtClean="0"/>
              <a:t>29</a:t>
            </a:fld>
            <a:endParaRPr lang="nl-NL"/>
          </a:p>
        </p:txBody>
      </p:sp>
    </p:spTree>
    <p:extLst>
      <p:ext uri="{BB962C8B-B14F-4D97-AF65-F5344CB8AC3E}">
        <p14:creationId xmlns:p14="http://schemas.microsoft.com/office/powerpoint/2010/main" val="84942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D01B24AA-E05B-4109-A1F2-C1852CAEC552}" type="slidenum">
              <a:rPr lang="nl-NL" smtClean="0"/>
              <a:t>46</a:t>
            </a:fld>
            <a:endParaRPr lang="nl-NL"/>
          </a:p>
        </p:txBody>
      </p:sp>
    </p:spTree>
    <p:extLst>
      <p:ext uri="{BB962C8B-B14F-4D97-AF65-F5344CB8AC3E}">
        <p14:creationId xmlns:p14="http://schemas.microsoft.com/office/powerpoint/2010/main" val="4029619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2863-505D-D913-40FE-15504BCCB6C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66DFECA-8317-3029-9278-97379351BA3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C14D7FA-CD99-AEB9-4EE6-DE71DF994DAA}"/>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3EB5CDA7-FF18-3A5E-FE4B-3CD8CF81E983}"/>
              </a:ext>
            </a:extLst>
          </p:cNvPr>
          <p:cNvSpPr>
            <a:spLocks noGrp="1"/>
          </p:cNvSpPr>
          <p:nvPr>
            <p:ph type="sldNum" sz="quarter" idx="5"/>
          </p:nvPr>
        </p:nvSpPr>
        <p:spPr/>
        <p:txBody>
          <a:bodyPr/>
          <a:lstStyle/>
          <a:p>
            <a:fld id="{D01B24AA-E05B-4109-A1F2-C1852CAEC552}" type="slidenum">
              <a:rPr lang="nl-NL" smtClean="0"/>
              <a:t>47</a:t>
            </a:fld>
            <a:endParaRPr lang="nl-NL"/>
          </a:p>
        </p:txBody>
      </p:sp>
    </p:spTree>
    <p:extLst>
      <p:ext uri="{BB962C8B-B14F-4D97-AF65-F5344CB8AC3E}">
        <p14:creationId xmlns:p14="http://schemas.microsoft.com/office/powerpoint/2010/main" val="266123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E3EAD-6EBB-2861-6672-BCD440CD1CF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A89BFB3-F73D-B85A-297F-420D8CCB468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733A2BD-84B6-8315-03A5-16110FEB3603}"/>
              </a:ext>
            </a:extLst>
          </p:cNvPr>
          <p:cNvSpPr>
            <a:spLocks noGrp="1"/>
          </p:cNvSpPr>
          <p:nvPr>
            <p:ph type="body" idx="1"/>
          </p:nvPr>
        </p:nvSpPr>
        <p:spPr/>
        <p:txBody>
          <a:bodyPr/>
          <a:lstStyle/>
          <a:p>
            <a:endParaRPr lang="nl-NL" dirty="0"/>
          </a:p>
        </p:txBody>
      </p:sp>
      <p:sp>
        <p:nvSpPr>
          <p:cNvPr id="4" name="Tijdelijke aanduiding voor dianummer 3">
            <a:extLst>
              <a:ext uri="{FF2B5EF4-FFF2-40B4-BE49-F238E27FC236}">
                <a16:creationId xmlns:a16="http://schemas.microsoft.com/office/drawing/2014/main" id="{CBB075EF-6C14-CE7A-F81C-8BBA8D352332}"/>
              </a:ext>
            </a:extLst>
          </p:cNvPr>
          <p:cNvSpPr>
            <a:spLocks noGrp="1"/>
          </p:cNvSpPr>
          <p:nvPr>
            <p:ph type="sldNum" sz="quarter" idx="5"/>
          </p:nvPr>
        </p:nvSpPr>
        <p:spPr/>
        <p:txBody>
          <a:bodyPr/>
          <a:lstStyle/>
          <a:p>
            <a:fld id="{D01B24AA-E05B-4109-A1F2-C1852CAEC552}" type="slidenum">
              <a:rPr lang="nl-NL" smtClean="0"/>
              <a:t>48</a:t>
            </a:fld>
            <a:endParaRPr lang="nl-NL"/>
          </a:p>
        </p:txBody>
      </p:sp>
    </p:spTree>
    <p:extLst>
      <p:ext uri="{BB962C8B-B14F-4D97-AF65-F5344CB8AC3E}">
        <p14:creationId xmlns:p14="http://schemas.microsoft.com/office/powerpoint/2010/main" val="120969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484C21-1717-0527-D3DF-312F8F315588}"/>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74130319-2620-0BEB-2CCC-2FB5C2B7A0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75543724-B5EB-84EF-1771-862F5B6CD2C6}"/>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CB0A9C4F-1064-E1FC-8F5B-17311C1ADDC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370D893-FEAB-51F0-2E1D-EFF01D02AFA4}"/>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013350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C630C9-F1AB-E2C5-5D66-06AEF586E38C}"/>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8DA1DD46-DCD2-38FB-72E4-A52EA0FE8541}"/>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2DA367FA-6115-DC2C-8E1D-C2C8E97F2DCE}"/>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A9D2D5AB-DB02-19FB-8D8A-BE16C78D519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663FFDDF-9692-2ED4-7299-BBF827F50BB3}"/>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491393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89D6AFCD-8BAF-09C8-EE4A-C4FF03BAE592}"/>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C8C72AB2-4D14-BA4F-662E-FD95E73277A7}"/>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03288B53-6180-E728-6D52-9136E4DE85B5}"/>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86A3047E-9C00-8A50-D05E-059E6218F56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16701D4-1AA3-CA22-4066-47871F44C004}"/>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7089565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148AD0-1B27-76D2-963F-5EC26D8B20D6}"/>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5358E93B-ED63-29F4-7969-9A96FB1BCA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36C43F71-99E6-DC5F-A408-FC79F86FD14E}"/>
              </a:ext>
            </a:extLst>
          </p:cNvPr>
          <p:cNvSpPr>
            <a:spLocks noGrp="1"/>
          </p:cNvSpPr>
          <p:nvPr>
            <p:ph type="dt" sz="half" idx="10"/>
          </p:nvPr>
        </p:nvSpPr>
        <p:spPr/>
        <p:txBody>
          <a:bodyPr/>
          <a:lstStyle/>
          <a:p>
            <a:fld id="{11761387-9ED7-44D3-A2CA-AEF3DE2F4C8B}"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F418AB32-2BE3-62F3-31C3-1CC12B45F96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B863E26B-9C74-B5B3-D269-3283B6A50D4E}"/>
              </a:ext>
            </a:extLst>
          </p:cNvPr>
          <p:cNvSpPr>
            <a:spLocks noGrp="1"/>
          </p:cNvSpPr>
          <p:nvPr>
            <p:ph type="sldNum" sz="quarter" idx="12"/>
          </p:nvPr>
        </p:nvSpPr>
        <p:spPr/>
        <p:txBody>
          <a:bodyPr/>
          <a:lstStyle/>
          <a:p>
            <a:fld id="{8C709335-429B-43AF-9D41-6E3731707C74}" type="slidenum">
              <a:rPr lang="nl-NL" smtClean="0"/>
              <a:t>‹nr.›</a:t>
            </a:fld>
            <a:endParaRPr lang="nl-NL"/>
          </a:p>
        </p:txBody>
      </p:sp>
    </p:spTree>
    <p:extLst>
      <p:ext uri="{BB962C8B-B14F-4D97-AF65-F5344CB8AC3E}">
        <p14:creationId xmlns:p14="http://schemas.microsoft.com/office/powerpoint/2010/main" val="365489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A62ECF-5ED3-FA8A-C2E1-88AAD43E3D00}"/>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D6A90CC5-9069-7212-FF0D-05CC7D4E823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55897A3-103F-4B6C-F1A4-BC96B5787380}"/>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A5BD0C74-E0FB-CA54-B858-587F6BF1FD64}"/>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4B3D322-DACA-4F67-487E-C9D7C38F8859}"/>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883264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CE3709-191B-071A-ECCA-F4CE76D4C543}"/>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A341CF22-4100-7E39-B555-9657857830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EC8178EE-8AF5-E92F-6249-D127CC30AD1A}"/>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7F879FBF-CA83-9509-33D0-0B78270C6849}"/>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ED7CB8AF-489C-2134-C452-32D5C944D6A7}"/>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2672209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B187D4-CD50-7FAB-4FA7-2CB8AAEC04F3}"/>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3ED6182C-CC29-B528-A031-78ED95AC20CD}"/>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A1FC5F1C-501D-8FFD-21D9-BB80D5CC419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406062BC-6E01-9CF7-1EEE-1E6FD5757EFD}"/>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6" name="Tijdelijke aanduiding voor voettekst 5">
            <a:extLst>
              <a:ext uri="{FF2B5EF4-FFF2-40B4-BE49-F238E27FC236}">
                <a16:creationId xmlns:a16="http://schemas.microsoft.com/office/drawing/2014/main" id="{BC08EC3A-CF83-ADE2-2D67-A4CBA31337A9}"/>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E8EDB49-6C8C-EA4A-8BB4-C95CA650F9ED}"/>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640269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B4A129-17F2-CE12-E10C-2E266E91CBCA}"/>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425CF08-F63C-11BF-33BC-6EEEBEBCD9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1F39C2CB-C729-5C20-5AAD-3B0DF5AC18E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E39AF1E2-BF3A-AEBD-5747-6841605158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FB32E766-D428-8DB9-5BE3-8459FBF02FC5}"/>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C4B626BF-1733-3421-0276-77CFB3135F1B}"/>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8" name="Tijdelijke aanduiding voor voettekst 7">
            <a:extLst>
              <a:ext uri="{FF2B5EF4-FFF2-40B4-BE49-F238E27FC236}">
                <a16:creationId xmlns:a16="http://schemas.microsoft.com/office/drawing/2014/main" id="{2D3EB6D6-45D2-7DC2-D935-4178BEE397AF}"/>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E9212B2E-C58F-4235-3261-9940A8D385C7}"/>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2314479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BB609-E826-02D2-1FBD-379398598A8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DDFA3B41-45A8-3EDA-D88A-B9EB8B2CB7E8}"/>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4" name="Tijdelijke aanduiding voor voettekst 3">
            <a:extLst>
              <a:ext uri="{FF2B5EF4-FFF2-40B4-BE49-F238E27FC236}">
                <a16:creationId xmlns:a16="http://schemas.microsoft.com/office/drawing/2014/main" id="{2240F802-6691-1E04-0401-1C2D224E4BE4}"/>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E6D54529-9C56-F577-2A80-5E6911510543}"/>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2059664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960E368-B50D-B563-0633-C96B2ED7AC82}"/>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3" name="Tijdelijke aanduiding voor voettekst 2">
            <a:extLst>
              <a:ext uri="{FF2B5EF4-FFF2-40B4-BE49-F238E27FC236}">
                <a16:creationId xmlns:a16="http://schemas.microsoft.com/office/drawing/2014/main" id="{B3F254A4-50AA-54D7-F7A0-A52DB3D4734B}"/>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4A1FBA12-2A5B-58E5-BEC7-16B43E85BF89}"/>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21657678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55E410-93D7-2BE7-F9C7-94245E2D7FD7}"/>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B68F53AF-8E09-4F9B-4EE3-B84002CC80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7368FB29-A57F-0581-E005-9AA2463A2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6944997C-93E9-D084-2A81-D0E13DEBA6AC}"/>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6" name="Tijdelijke aanduiding voor voettekst 5">
            <a:extLst>
              <a:ext uri="{FF2B5EF4-FFF2-40B4-BE49-F238E27FC236}">
                <a16:creationId xmlns:a16="http://schemas.microsoft.com/office/drawing/2014/main" id="{6368A4E4-C088-66D4-2848-EDD06B46D3B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1CDDFAA-FAE8-7C6D-AB40-AE3307F4E417}"/>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53212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2F5C0F-60E3-F982-CD31-A8AAC353FDE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94B2F1DE-C34C-4E28-4D30-0CF80097E6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53363FF9-B20A-0655-4F9E-B6022B3B3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149998C-4C1F-63A8-8F90-E544A81CA690}"/>
              </a:ext>
            </a:extLst>
          </p:cNvPr>
          <p:cNvSpPr>
            <a:spLocks noGrp="1"/>
          </p:cNvSpPr>
          <p:nvPr>
            <p:ph type="dt" sz="half" idx="10"/>
          </p:nvPr>
        </p:nvSpPr>
        <p:spPr/>
        <p:txBody>
          <a:bodyPr/>
          <a:lstStyle/>
          <a:p>
            <a:fld id="{9B428C87-836A-47FE-AFE7-039DADA4D566}" type="datetimeFigureOut">
              <a:rPr lang="nl-NL" smtClean="0"/>
              <a:t>14-8-2025</a:t>
            </a:fld>
            <a:endParaRPr lang="nl-NL"/>
          </a:p>
        </p:txBody>
      </p:sp>
      <p:sp>
        <p:nvSpPr>
          <p:cNvPr id="6" name="Tijdelijke aanduiding voor voettekst 5">
            <a:extLst>
              <a:ext uri="{FF2B5EF4-FFF2-40B4-BE49-F238E27FC236}">
                <a16:creationId xmlns:a16="http://schemas.microsoft.com/office/drawing/2014/main" id="{05040D19-770F-39A8-B232-DB6007C0639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3177A0EB-11EF-B9FE-344C-322AF882F0DC}"/>
              </a:ext>
            </a:extLst>
          </p:cNvPr>
          <p:cNvSpPr>
            <a:spLocks noGrp="1"/>
          </p:cNvSpPr>
          <p:nvPr>
            <p:ph type="sldNum" sz="quarter" idx="12"/>
          </p:nvPr>
        </p:nvSpPr>
        <p:spPr/>
        <p:txBody>
          <a:bodyPr/>
          <a:lstStyle/>
          <a:p>
            <a:fld id="{7371332F-8EFA-49B5-B723-D6F1129FDA7A}" type="slidenum">
              <a:rPr lang="nl-NL" smtClean="0"/>
              <a:t>‹nr.›</a:t>
            </a:fld>
            <a:endParaRPr lang="nl-NL"/>
          </a:p>
        </p:txBody>
      </p:sp>
    </p:spTree>
    <p:extLst>
      <p:ext uri="{BB962C8B-B14F-4D97-AF65-F5344CB8AC3E}">
        <p14:creationId xmlns:p14="http://schemas.microsoft.com/office/powerpoint/2010/main" val="3203081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F934B6A8-CDAE-0C5C-E7AE-B4596FE43B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E9ECF9E8-CEDD-BB09-E7F4-EBF48CDEDD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BFF38C3-1F9D-94F0-6094-1BD0BBF0F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428C87-836A-47FE-AFE7-039DADA4D566}"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A641F643-1153-6655-6EF1-17E50D7551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611C5470-A562-63FA-3E28-9AD8F7606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71332F-8EFA-49B5-B723-D6F1129FDA7A}" type="slidenum">
              <a:rPr lang="nl-NL" smtClean="0"/>
              <a:t>‹nr.›</a:t>
            </a:fld>
            <a:endParaRPr lang="nl-NL"/>
          </a:p>
        </p:txBody>
      </p:sp>
    </p:spTree>
    <p:extLst>
      <p:ext uri="{BB962C8B-B14F-4D97-AF65-F5344CB8AC3E}">
        <p14:creationId xmlns:p14="http://schemas.microsoft.com/office/powerpoint/2010/main" val="3778472377"/>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4000" advClick="0">
        <p15:prstTrans prst="fracture"/>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39C959DD-675F-AACB-9AB9-E0EC1C776F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71350BFF-840F-E2A0-7935-CEE99FF3C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EFEDA000-DF4A-5BE4-5772-F0E0D820D7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761387-9ED7-44D3-A2CA-AEF3DE2F4C8B}" type="datetimeFigureOut">
              <a:rPr lang="nl-NL" smtClean="0"/>
              <a:t>14-8-2025</a:t>
            </a:fld>
            <a:endParaRPr lang="nl-NL"/>
          </a:p>
        </p:txBody>
      </p:sp>
      <p:sp>
        <p:nvSpPr>
          <p:cNvPr id="5" name="Tijdelijke aanduiding voor voettekst 4">
            <a:extLst>
              <a:ext uri="{FF2B5EF4-FFF2-40B4-BE49-F238E27FC236}">
                <a16:creationId xmlns:a16="http://schemas.microsoft.com/office/drawing/2014/main" id="{B6980451-20C8-AD1F-5B22-C745E32C4D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Tijdelijke aanduiding voor dianummer 5">
            <a:extLst>
              <a:ext uri="{FF2B5EF4-FFF2-40B4-BE49-F238E27FC236}">
                <a16:creationId xmlns:a16="http://schemas.microsoft.com/office/drawing/2014/main" id="{1BB5B05C-0029-358F-1D25-5608076459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709335-429B-43AF-9D41-6E3731707C74}" type="slidenum">
              <a:rPr lang="nl-NL" smtClean="0"/>
              <a:t>‹nr.›</a:t>
            </a:fld>
            <a:endParaRPr lang="nl-NL"/>
          </a:p>
        </p:txBody>
      </p:sp>
    </p:spTree>
    <p:extLst>
      <p:ext uri="{BB962C8B-B14F-4D97-AF65-F5344CB8AC3E}">
        <p14:creationId xmlns:p14="http://schemas.microsoft.com/office/powerpoint/2010/main" val="254087656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26" Type="http://schemas.openxmlformats.org/officeDocument/2006/relationships/image" Target="../media/image70.png"/><Relationship Id="rId3" Type="http://schemas.openxmlformats.org/officeDocument/2006/relationships/image" Target="../media/image52.png"/><Relationship Id="rId21" Type="http://schemas.openxmlformats.org/officeDocument/2006/relationships/image" Target="../media/image48.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5" Type="http://schemas.openxmlformats.org/officeDocument/2006/relationships/slide" Target="slide13.xml"/><Relationship Id="rId2" Type="http://schemas.openxmlformats.org/officeDocument/2006/relationships/image" Target="../media/image2.png"/><Relationship Id="rId16" Type="http://schemas.openxmlformats.org/officeDocument/2006/relationships/image" Target="../media/image67.sv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image" Target="../media/image62.png"/><Relationship Id="rId24" Type="http://schemas.openxmlformats.org/officeDocument/2006/relationships/slide" Target="slide9.xml"/><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50.svg"/><Relationship Id="rId10" Type="http://schemas.openxmlformats.org/officeDocument/2006/relationships/image" Target="../media/image61.svg"/><Relationship Id="rId19" Type="http://schemas.openxmlformats.org/officeDocument/2006/relationships/slide" Target="slide3.xml"/><Relationship Id="rId4" Type="http://schemas.openxmlformats.org/officeDocument/2006/relationships/image" Target="../media/image53.svg"/><Relationship Id="rId9" Type="http://schemas.openxmlformats.org/officeDocument/2006/relationships/image" Target="../media/image60.png"/><Relationship Id="rId14" Type="http://schemas.openxmlformats.org/officeDocument/2006/relationships/image" Target="../media/image65.svg"/><Relationship Id="rId22" Type="http://schemas.openxmlformats.org/officeDocument/2006/relationships/image" Target="../media/image49.png"/><Relationship Id="rId27" Type="http://schemas.openxmlformats.org/officeDocument/2006/relationships/image" Target="../media/image71.svg"/></Relationships>
</file>

<file path=ppt/slides/_rels/slide11.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9.svg"/><Relationship Id="rId26" Type="http://schemas.openxmlformats.org/officeDocument/2006/relationships/image" Target="../media/image70.png"/><Relationship Id="rId3" Type="http://schemas.openxmlformats.org/officeDocument/2006/relationships/image" Target="../media/image52.png"/><Relationship Id="rId21" Type="http://schemas.openxmlformats.org/officeDocument/2006/relationships/image" Target="../media/image48.sv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8.png"/><Relationship Id="rId25" Type="http://schemas.openxmlformats.org/officeDocument/2006/relationships/slide" Target="slide13.xml"/><Relationship Id="rId2" Type="http://schemas.openxmlformats.org/officeDocument/2006/relationships/image" Target="../media/image2.png"/><Relationship Id="rId16" Type="http://schemas.openxmlformats.org/officeDocument/2006/relationships/image" Target="../media/image67.sv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7.svg"/><Relationship Id="rId11" Type="http://schemas.openxmlformats.org/officeDocument/2006/relationships/image" Target="../media/image62.png"/><Relationship Id="rId24" Type="http://schemas.openxmlformats.org/officeDocument/2006/relationships/slide" Target="slide9.xml"/><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50.svg"/><Relationship Id="rId10" Type="http://schemas.openxmlformats.org/officeDocument/2006/relationships/image" Target="../media/image61.svg"/><Relationship Id="rId19" Type="http://schemas.openxmlformats.org/officeDocument/2006/relationships/slide" Target="slide3.xml"/><Relationship Id="rId4" Type="http://schemas.openxmlformats.org/officeDocument/2006/relationships/image" Target="../media/image53.svg"/><Relationship Id="rId9" Type="http://schemas.openxmlformats.org/officeDocument/2006/relationships/image" Target="../media/image60.png"/><Relationship Id="rId14" Type="http://schemas.openxmlformats.org/officeDocument/2006/relationships/image" Target="../media/image65.svg"/><Relationship Id="rId22" Type="http://schemas.openxmlformats.org/officeDocument/2006/relationships/image" Target="../media/image49.png"/><Relationship Id="rId27" Type="http://schemas.openxmlformats.org/officeDocument/2006/relationships/image" Target="../media/image71.sv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50.svg"/><Relationship Id="rId3" Type="http://schemas.openxmlformats.org/officeDocument/2006/relationships/image" Target="../media/image52.png"/><Relationship Id="rId21" Type="http://schemas.openxmlformats.org/officeDocument/2006/relationships/image" Target="../media/image69.svg"/><Relationship Id="rId7" Type="http://schemas.openxmlformats.org/officeDocument/2006/relationships/image" Target="../media/image71.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59.svg"/><Relationship Id="rId24" Type="http://schemas.openxmlformats.org/officeDocument/2006/relationships/image" Target="../media/image48.svg"/><Relationship Id="rId5" Type="http://schemas.openxmlformats.org/officeDocument/2006/relationships/slide" Target="slide13.xml"/><Relationship Id="rId15" Type="http://schemas.openxmlformats.org/officeDocument/2006/relationships/image" Target="../media/image63.svg"/><Relationship Id="rId23" Type="http://schemas.openxmlformats.org/officeDocument/2006/relationships/image" Target="../media/image47.png"/><Relationship Id="rId10" Type="http://schemas.openxmlformats.org/officeDocument/2006/relationships/image" Target="../media/image58.png"/><Relationship Id="rId19" Type="http://schemas.openxmlformats.org/officeDocument/2006/relationships/image" Target="../media/image67.svg"/><Relationship Id="rId4" Type="http://schemas.openxmlformats.org/officeDocument/2006/relationships/image" Target="../media/image53.sv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slide" Target="slide3.xml"/><Relationship Id="rId27" Type="http://schemas.openxmlformats.org/officeDocument/2006/relationships/slide" Target="slide9.xml"/></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slide" Target="slide9.xml"/><Relationship Id="rId3" Type="http://schemas.openxmlformats.org/officeDocument/2006/relationships/image" Target="../media/image2.png"/><Relationship Id="rId21" Type="http://schemas.openxmlformats.org/officeDocument/2006/relationships/slide" Target="slide3.xml"/><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50.svg"/><Relationship Id="rId2" Type="http://schemas.openxmlformats.org/officeDocument/2006/relationships/notesSlide" Target="../notesSlides/notesSlide4.xml"/><Relationship Id="rId16" Type="http://schemas.openxmlformats.org/officeDocument/2006/relationships/image" Target="../media/image65.svg"/><Relationship Id="rId20" Type="http://schemas.openxmlformats.org/officeDocument/2006/relationships/image" Target="../media/image69.svg"/><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image" Target="../media/image60.png"/><Relationship Id="rId24" Type="http://schemas.openxmlformats.org/officeDocument/2006/relationships/image" Target="../media/image49.png"/><Relationship Id="rId5" Type="http://schemas.openxmlformats.org/officeDocument/2006/relationships/image" Target="../media/image53.svg"/><Relationship Id="rId15" Type="http://schemas.openxmlformats.org/officeDocument/2006/relationships/image" Target="../media/image64.png"/><Relationship Id="rId23" Type="http://schemas.openxmlformats.org/officeDocument/2006/relationships/image" Target="../media/image48.svg"/><Relationship Id="rId28" Type="http://schemas.openxmlformats.org/officeDocument/2006/relationships/image" Target="../media/image71.svg"/><Relationship Id="rId10" Type="http://schemas.openxmlformats.org/officeDocument/2006/relationships/image" Target="../media/image59.svg"/><Relationship Id="rId19" Type="http://schemas.openxmlformats.org/officeDocument/2006/relationships/image" Target="../media/image68.png"/><Relationship Id="rId4" Type="http://schemas.openxmlformats.org/officeDocument/2006/relationships/image" Target="../media/image52.png"/><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47.png"/><Relationship Id="rId27" Type="http://schemas.openxmlformats.org/officeDocument/2006/relationships/image" Target="../media/image70.png"/></Relationships>
</file>

<file path=ppt/slides/_rels/slide14.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74.png"/><Relationship Id="rId26" Type="http://schemas.openxmlformats.org/officeDocument/2006/relationships/slide" Target="slide18.xml"/><Relationship Id="rId39" Type="http://schemas.openxmlformats.org/officeDocument/2006/relationships/image" Target="../media/image92.jpeg"/><Relationship Id="rId21" Type="http://schemas.openxmlformats.org/officeDocument/2006/relationships/image" Target="../media/image76.png"/><Relationship Id="rId34" Type="http://schemas.openxmlformats.org/officeDocument/2006/relationships/image" Target="../media/image87.jpeg"/><Relationship Id="rId42" Type="http://schemas.openxmlformats.org/officeDocument/2006/relationships/image" Target="../media/image95.png"/><Relationship Id="rId47" Type="http://schemas.openxmlformats.org/officeDocument/2006/relationships/image" Target="../media/image99.svg"/><Relationship Id="rId50" Type="http://schemas.openxmlformats.org/officeDocument/2006/relationships/image" Target="../media/image101.svg"/><Relationship Id="rId55" Type="http://schemas.openxmlformats.org/officeDocument/2006/relationships/image" Target="../media/image105.svg"/><Relationship Id="rId7" Type="http://schemas.openxmlformats.org/officeDocument/2006/relationships/video" Target="https://www.youtube.com/embed/Fw7gFXBle3o?feature=oembed" TargetMode="External"/><Relationship Id="rId2" Type="http://schemas.openxmlformats.org/officeDocument/2006/relationships/video" Target="https://www.youtube.com/embed/TWP0YpfvGvM?feature=oembed" TargetMode="External"/><Relationship Id="rId16" Type="http://schemas.openxmlformats.org/officeDocument/2006/relationships/image" Target="../media/image73.svg"/><Relationship Id="rId29" Type="http://schemas.openxmlformats.org/officeDocument/2006/relationships/image" Target="../media/image82.png"/><Relationship Id="rId11" Type="http://schemas.openxmlformats.org/officeDocument/2006/relationships/slide" Target="slide14.xml"/><Relationship Id="rId24" Type="http://schemas.openxmlformats.org/officeDocument/2006/relationships/image" Target="../media/image78.png"/><Relationship Id="rId32" Type="http://schemas.openxmlformats.org/officeDocument/2006/relationships/image" Target="../media/image85.svg"/><Relationship Id="rId37" Type="http://schemas.openxmlformats.org/officeDocument/2006/relationships/image" Target="../media/image90.jpeg"/><Relationship Id="rId40" Type="http://schemas.openxmlformats.org/officeDocument/2006/relationships/image" Target="../media/image93.jpeg"/><Relationship Id="rId45" Type="http://schemas.openxmlformats.org/officeDocument/2006/relationships/image" Target="../media/image97.svg"/><Relationship Id="rId53" Type="http://schemas.openxmlformats.org/officeDocument/2006/relationships/image" Target="../media/image103.svg"/><Relationship Id="rId58" Type="http://schemas.openxmlformats.org/officeDocument/2006/relationships/image" Target="../media/image70.png"/><Relationship Id="rId5" Type="http://schemas.openxmlformats.org/officeDocument/2006/relationships/video" Target="https://www.youtube.com/embed/jac53THxO0I?feature=oembed" TargetMode="External"/><Relationship Id="rId61" Type="http://schemas.openxmlformats.org/officeDocument/2006/relationships/image" Target="../media/image106.png"/><Relationship Id="rId19" Type="http://schemas.openxmlformats.org/officeDocument/2006/relationships/image" Target="../media/image75.svg"/><Relationship Id="rId14" Type="http://schemas.openxmlformats.org/officeDocument/2006/relationships/slide" Target="slide15.xml"/><Relationship Id="rId22" Type="http://schemas.openxmlformats.org/officeDocument/2006/relationships/image" Target="../media/image77.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jpeg"/><Relationship Id="rId43" Type="http://schemas.openxmlformats.org/officeDocument/2006/relationships/hyperlink" Target="https://pixabay.com/nl/gebruiker-persoon-mensen-profiel-1633248/" TargetMode="External"/><Relationship Id="rId48" Type="http://schemas.openxmlformats.org/officeDocument/2006/relationships/slide" Target="slide16.xml"/><Relationship Id="rId56" Type="http://schemas.openxmlformats.org/officeDocument/2006/relationships/slide" Target="slide37.xml"/><Relationship Id="rId8" Type="http://schemas.openxmlformats.org/officeDocument/2006/relationships/video" Target="https://www.youtube.com/embed/G_Hggizn4H0?feature=oembed" TargetMode="External"/><Relationship Id="rId51" Type="http://schemas.openxmlformats.org/officeDocument/2006/relationships/slide" Target="slide3.xml"/><Relationship Id="rId3" Type="http://schemas.openxmlformats.org/officeDocument/2006/relationships/video" Target="https://www.youtube.com/embed/SJNbnVjecf0?feature=oembed" TargetMode="External"/><Relationship Id="rId12" Type="http://schemas.openxmlformats.org/officeDocument/2006/relationships/image" Target="../media/image3.png"/><Relationship Id="rId17" Type="http://schemas.openxmlformats.org/officeDocument/2006/relationships/slide" Target="slide17.xml"/><Relationship Id="rId25" Type="http://schemas.openxmlformats.org/officeDocument/2006/relationships/image" Target="../media/image79.svg"/><Relationship Id="rId33" Type="http://schemas.openxmlformats.org/officeDocument/2006/relationships/image" Target="../media/image86.jpeg"/><Relationship Id="rId38" Type="http://schemas.openxmlformats.org/officeDocument/2006/relationships/image" Target="../media/image91.jpeg"/><Relationship Id="rId46" Type="http://schemas.openxmlformats.org/officeDocument/2006/relationships/image" Target="../media/image98.png"/><Relationship Id="rId59" Type="http://schemas.openxmlformats.org/officeDocument/2006/relationships/image" Target="../media/image71.svg"/><Relationship Id="rId20" Type="http://schemas.openxmlformats.org/officeDocument/2006/relationships/slide" Target="slide20.xml"/><Relationship Id="rId41" Type="http://schemas.openxmlformats.org/officeDocument/2006/relationships/image" Target="../media/image94.jpeg"/><Relationship Id="rId54" Type="http://schemas.openxmlformats.org/officeDocument/2006/relationships/image" Target="../media/image104.png"/><Relationship Id="rId62" Type="http://schemas.openxmlformats.org/officeDocument/2006/relationships/image" Target="../media/image107.svg"/><Relationship Id="rId1" Type="http://schemas.openxmlformats.org/officeDocument/2006/relationships/video" Target="https://www.youtube.com/embed/sF5LYGgKbUA?feature=oembed" TargetMode="External"/><Relationship Id="rId6" Type="http://schemas.openxmlformats.org/officeDocument/2006/relationships/video" Target="https://www.youtube.com/embed/-0o2k737zL8?feature=oembed" TargetMode="External"/><Relationship Id="rId15" Type="http://schemas.openxmlformats.org/officeDocument/2006/relationships/image" Target="../media/image72.png"/><Relationship Id="rId23" Type="http://schemas.openxmlformats.org/officeDocument/2006/relationships/slide" Target="slide19.xml"/><Relationship Id="rId28" Type="http://schemas.openxmlformats.org/officeDocument/2006/relationships/image" Target="../media/image81.svg"/><Relationship Id="rId36" Type="http://schemas.openxmlformats.org/officeDocument/2006/relationships/image" Target="../media/image89.jpeg"/><Relationship Id="rId49" Type="http://schemas.openxmlformats.org/officeDocument/2006/relationships/image" Target="../media/image100.png"/><Relationship Id="rId57" Type="http://schemas.openxmlformats.org/officeDocument/2006/relationships/slide" Target="slide24.xml"/><Relationship Id="rId10" Type="http://schemas.openxmlformats.org/officeDocument/2006/relationships/slideLayout" Target="../slideLayouts/slideLayout12.xml"/><Relationship Id="rId31" Type="http://schemas.openxmlformats.org/officeDocument/2006/relationships/image" Target="../media/image84.png"/><Relationship Id="rId44" Type="http://schemas.openxmlformats.org/officeDocument/2006/relationships/image" Target="../media/image96.png"/><Relationship Id="rId52" Type="http://schemas.openxmlformats.org/officeDocument/2006/relationships/image" Target="../media/image102.png"/><Relationship Id="rId60" Type="http://schemas.openxmlformats.org/officeDocument/2006/relationships/hyperlink" Target="http://youtube.com/" TargetMode="External"/><Relationship Id="rId4" Type="http://schemas.openxmlformats.org/officeDocument/2006/relationships/video" Target="https://www.youtube.com/embed/Zj3e1uv6zZA?feature=oembed" TargetMode="External"/><Relationship Id="rId9" Type="http://schemas.openxmlformats.org/officeDocument/2006/relationships/video" Target="https://www.youtube.com/embed/PlRF8J2t3ZA?feature=oembed" TargetMode="External"/></Relationships>
</file>

<file path=ppt/slides/_rels/slide15.xml.rels><?xml version="1.0" encoding="UTF-8" standalone="yes"?>
<Relationships xmlns="http://schemas.openxmlformats.org/package/2006/relationships"><Relationship Id="rId13" Type="http://schemas.openxmlformats.org/officeDocument/2006/relationships/slide" Target="slide3.xml"/><Relationship Id="rId18" Type="http://schemas.openxmlformats.org/officeDocument/2006/relationships/slide" Target="slide37.xml"/><Relationship Id="rId26" Type="http://schemas.openxmlformats.org/officeDocument/2006/relationships/image" Target="../media/image72.png"/><Relationship Id="rId39" Type="http://schemas.openxmlformats.org/officeDocument/2006/relationships/image" Target="../media/image81.svg"/><Relationship Id="rId21" Type="http://schemas.openxmlformats.org/officeDocument/2006/relationships/image" Target="../media/image71.svg"/><Relationship Id="rId34" Type="http://schemas.openxmlformats.org/officeDocument/2006/relationships/slide" Target="slide19.xml"/><Relationship Id="rId42" Type="http://schemas.openxmlformats.org/officeDocument/2006/relationships/image" Target="../media/image96.png"/><Relationship Id="rId7" Type="http://schemas.openxmlformats.org/officeDocument/2006/relationships/image" Target="../media/image83.svg"/><Relationship Id="rId2" Type="http://schemas.openxmlformats.org/officeDocument/2006/relationships/slideLayout" Target="../slideLayouts/slideLayout12.xml"/><Relationship Id="rId16" Type="http://schemas.openxmlformats.org/officeDocument/2006/relationships/image" Target="../media/image104.png"/><Relationship Id="rId29" Type="http://schemas.openxmlformats.org/officeDocument/2006/relationships/image" Target="../media/image74.png"/><Relationship Id="rId1" Type="http://schemas.openxmlformats.org/officeDocument/2006/relationships/video" Target="https://www.youtube.com/embed/G_Hggizn4H0?feature=oembed" TargetMode="External"/><Relationship Id="rId6" Type="http://schemas.openxmlformats.org/officeDocument/2006/relationships/image" Target="../media/image82.png"/><Relationship Id="rId11" Type="http://schemas.openxmlformats.org/officeDocument/2006/relationships/image" Target="../media/image98.png"/><Relationship Id="rId24" Type="http://schemas.openxmlformats.org/officeDocument/2006/relationships/image" Target="../media/image107.svg"/><Relationship Id="rId32" Type="http://schemas.openxmlformats.org/officeDocument/2006/relationships/image" Target="../media/image76.png"/><Relationship Id="rId37" Type="http://schemas.openxmlformats.org/officeDocument/2006/relationships/slide" Target="slide18.xml"/><Relationship Id="rId40" Type="http://schemas.openxmlformats.org/officeDocument/2006/relationships/image" Target="../media/image84.png"/><Relationship Id="rId45" Type="http://schemas.openxmlformats.org/officeDocument/2006/relationships/image" Target="../media/image100.png"/><Relationship Id="rId5" Type="http://schemas.openxmlformats.org/officeDocument/2006/relationships/hyperlink" Target="https://pixabay.com/nl/gebruiker-persoon-mensen-profiel-1633248/" TargetMode="External"/><Relationship Id="rId15" Type="http://schemas.openxmlformats.org/officeDocument/2006/relationships/image" Target="../media/image103.svg"/><Relationship Id="rId23" Type="http://schemas.openxmlformats.org/officeDocument/2006/relationships/image" Target="../media/image106.png"/><Relationship Id="rId28" Type="http://schemas.openxmlformats.org/officeDocument/2006/relationships/slide" Target="slide17.xml"/><Relationship Id="rId36" Type="http://schemas.openxmlformats.org/officeDocument/2006/relationships/image" Target="../media/image79.svg"/><Relationship Id="rId10" Type="http://schemas.microsoft.com/office/2007/relationships/hdphoto" Target="../media/hdphoto2.wdp"/><Relationship Id="rId19" Type="http://schemas.openxmlformats.org/officeDocument/2006/relationships/slide" Target="slide24.xml"/><Relationship Id="rId31" Type="http://schemas.openxmlformats.org/officeDocument/2006/relationships/slide" Target="slide20.xml"/><Relationship Id="rId44" Type="http://schemas.openxmlformats.org/officeDocument/2006/relationships/slide" Target="slide16.xml"/><Relationship Id="rId4" Type="http://schemas.openxmlformats.org/officeDocument/2006/relationships/image" Target="../media/image95.png"/><Relationship Id="rId9" Type="http://schemas.openxmlformats.org/officeDocument/2006/relationships/image" Target="../media/image3.png"/><Relationship Id="rId14" Type="http://schemas.openxmlformats.org/officeDocument/2006/relationships/image" Target="../media/image102.png"/><Relationship Id="rId22" Type="http://schemas.openxmlformats.org/officeDocument/2006/relationships/hyperlink" Target="http://youtube.com/" TargetMode="External"/><Relationship Id="rId27" Type="http://schemas.openxmlformats.org/officeDocument/2006/relationships/image" Target="../media/image73.svg"/><Relationship Id="rId30" Type="http://schemas.openxmlformats.org/officeDocument/2006/relationships/image" Target="../media/image75.svg"/><Relationship Id="rId35" Type="http://schemas.openxmlformats.org/officeDocument/2006/relationships/image" Target="../media/image78.png"/><Relationship Id="rId43" Type="http://schemas.openxmlformats.org/officeDocument/2006/relationships/image" Target="../media/image97.svg"/><Relationship Id="rId8" Type="http://schemas.openxmlformats.org/officeDocument/2006/relationships/slide" Target="slide14.xml"/><Relationship Id="rId3" Type="http://schemas.openxmlformats.org/officeDocument/2006/relationships/image" Target="../media/image94.jpeg"/><Relationship Id="rId12" Type="http://schemas.openxmlformats.org/officeDocument/2006/relationships/image" Target="../media/image99.svg"/><Relationship Id="rId17" Type="http://schemas.openxmlformats.org/officeDocument/2006/relationships/image" Target="../media/image105.svg"/><Relationship Id="rId25" Type="http://schemas.openxmlformats.org/officeDocument/2006/relationships/slide" Target="slide15.xml"/><Relationship Id="rId33" Type="http://schemas.openxmlformats.org/officeDocument/2006/relationships/image" Target="../media/image77.svg"/><Relationship Id="rId38" Type="http://schemas.openxmlformats.org/officeDocument/2006/relationships/image" Target="../media/image80.png"/><Relationship Id="rId46" Type="http://schemas.openxmlformats.org/officeDocument/2006/relationships/image" Target="../media/image101.svg"/><Relationship Id="rId20" Type="http://schemas.openxmlformats.org/officeDocument/2006/relationships/image" Target="../media/image70.png"/><Relationship Id="rId41" Type="http://schemas.openxmlformats.org/officeDocument/2006/relationships/image" Target="../media/image85.svg"/></Relationships>
</file>

<file path=ppt/slides/_rels/slide16.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3.png"/><Relationship Id="rId26" Type="http://schemas.openxmlformats.org/officeDocument/2006/relationships/image" Target="../media/image105.svg"/><Relationship Id="rId39" Type="http://schemas.openxmlformats.org/officeDocument/2006/relationships/image" Target="../media/image75.svg"/><Relationship Id="rId21" Type="http://schemas.openxmlformats.org/officeDocument/2006/relationships/image" Target="../media/image99.svg"/><Relationship Id="rId34" Type="http://schemas.openxmlformats.org/officeDocument/2006/relationships/slide" Target="slide15.xml"/><Relationship Id="rId42" Type="http://schemas.openxmlformats.org/officeDocument/2006/relationships/image" Target="../media/image77.svg"/><Relationship Id="rId47" Type="http://schemas.openxmlformats.org/officeDocument/2006/relationships/image" Target="../media/image80.png"/><Relationship Id="rId50" Type="http://schemas.openxmlformats.org/officeDocument/2006/relationships/image" Target="../media/image85.svg"/><Relationship Id="rId55" Type="http://schemas.openxmlformats.org/officeDocument/2006/relationships/image" Target="../media/image101.svg"/><Relationship Id="rId7" Type="http://schemas.openxmlformats.org/officeDocument/2006/relationships/image" Target="../media/image108.png"/><Relationship Id="rId2" Type="http://schemas.openxmlformats.org/officeDocument/2006/relationships/audio" Target="../media/media1.m4a"/><Relationship Id="rId16" Type="http://schemas.openxmlformats.org/officeDocument/2006/relationships/image" Target="../media/image83.svg"/><Relationship Id="rId29" Type="http://schemas.openxmlformats.org/officeDocument/2006/relationships/image" Target="../media/image70.png"/><Relationship Id="rId11" Type="http://schemas.openxmlformats.org/officeDocument/2006/relationships/hyperlink" Target="https://music.youtube.com/" TargetMode="External"/><Relationship Id="rId24" Type="http://schemas.openxmlformats.org/officeDocument/2006/relationships/image" Target="../media/image103.svg"/><Relationship Id="rId32" Type="http://schemas.openxmlformats.org/officeDocument/2006/relationships/image" Target="../media/image106.png"/><Relationship Id="rId37" Type="http://schemas.openxmlformats.org/officeDocument/2006/relationships/slide" Target="slide17.xml"/><Relationship Id="rId40" Type="http://schemas.openxmlformats.org/officeDocument/2006/relationships/slide" Target="slide20.xml"/><Relationship Id="rId45" Type="http://schemas.openxmlformats.org/officeDocument/2006/relationships/image" Target="../media/image79.svg"/><Relationship Id="rId53" Type="http://schemas.openxmlformats.org/officeDocument/2006/relationships/slide" Target="slide16.xml"/><Relationship Id="rId5" Type="http://schemas.openxmlformats.org/officeDocument/2006/relationships/slideLayout" Target="../slideLayouts/slideLayout12.xml"/><Relationship Id="rId10" Type="http://schemas.openxmlformats.org/officeDocument/2006/relationships/hyperlink" Target="http://music.youtube.com/" TargetMode="External"/><Relationship Id="rId19" Type="http://schemas.microsoft.com/office/2007/relationships/hdphoto" Target="../media/hdphoto2.wdp"/><Relationship Id="rId31" Type="http://schemas.openxmlformats.org/officeDocument/2006/relationships/hyperlink" Target="http://youtube.com/" TargetMode="External"/><Relationship Id="rId44" Type="http://schemas.openxmlformats.org/officeDocument/2006/relationships/image" Target="../media/image78.png"/><Relationship Id="rId52" Type="http://schemas.openxmlformats.org/officeDocument/2006/relationships/image" Target="../media/image97.svg"/><Relationship Id="rId4" Type="http://schemas.openxmlformats.org/officeDocument/2006/relationships/audio" Target="../media/media2.m4a"/><Relationship Id="rId9" Type="http://schemas.openxmlformats.org/officeDocument/2006/relationships/hyperlink" Target="https://napimusic.blog.hu/" TargetMode="External"/><Relationship Id="rId14" Type="http://schemas.openxmlformats.org/officeDocument/2006/relationships/image" Target="../media/image111.png"/><Relationship Id="rId22" Type="http://schemas.openxmlformats.org/officeDocument/2006/relationships/slide" Target="slide3.xml"/><Relationship Id="rId27" Type="http://schemas.openxmlformats.org/officeDocument/2006/relationships/slide" Target="slide37.xml"/><Relationship Id="rId30" Type="http://schemas.openxmlformats.org/officeDocument/2006/relationships/image" Target="../media/image71.svg"/><Relationship Id="rId35" Type="http://schemas.openxmlformats.org/officeDocument/2006/relationships/image" Target="../media/image72.png"/><Relationship Id="rId43" Type="http://schemas.openxmlformats.org/officeDocument/2006/relationships/slide" Target="slide19.xml"/><Relationship Id="rId48" Type="http://schemas.openxmlformats.org/officeDocument/2006/relationships/image" Target="../media/image81.svg"/><Relationship Id="rId8" Type="http://schemas.openxmlformats.org/officeDocument/2006/relationships/image" Target="../media/image109.jpg"/><Relationship Id="rId51" Type="http://schemas.openxmlformats.org/officeDocument/2006/relationships/image" Target="../media/image96.png"/><Relationship Id="rId3" Type="http://schemas.microsoft.com/office/2007/relationships/media" Target="../media/media2.m4a"/><Relationship Id="rId12" Type="http://schemas.openxmlformats.org/officeDocument/2006/relationships/image" Target="../media/image110.png"/><Relationship Id="rId17" Type="http://schemas.openxmlformats.org/officeDocument/2006/relationships/slide" Target="slide14.xml"/><Relationship Id="rId25" Type="http://schemas.openxmlformats.org/officeDocument/2006/relationships/image" Target="../media/image104.png"/><Relationship Id="rId33" Type="http://schemas.openxmlformats.org/officeDocument/2006/relationships/image" Target="../media/image107.svg"/><Relationship Id="rId38" Type="http://schemas.openxmlformats.org/officeDocument/2006/relationships/image" Target="../media/image74.png"/><Relationship Id="rId46" Type="http://schemas.openxmlformats.org/officeDocument/2006/relationships/slide" Target="slide18.xml"/><Relationship Id="rId20" Type="http://schemas.openxmlformats.org/officeDocument/2006/relationships/image" Target="../media/image98.png"/><Relationship Id="rId41" Type="http://schemas.openxmlformats.org/officeDocument/2006/relationships/image" Target="../media/image76.png"/><Relationship Id="rId54" Type="http://schemas.openxmlformats.org/officeDocument/2006/relationships/image" Target="../media/image100.png"/><Relationship Id="rId1" Type="http://schemas.microsoft.com/office/2007/relationships/media" Target="../media/media1.m4a"/><Relationship Id="rId6" Type="http://schemas.openxmlformats.org/officeDocument/2006/relationships/notesSlide" Target="../notesSlides/notesSlide5.xml"/><Relationship Id="rId15" Type="http://schemas.openxmlformats.org/officeDocument/2006/relationships/image" Target="../media/image82.png"/><Relationship Id="rId23" Type="http://schemas.openxmlformats.org/officeDocument/2006/relationships/image" Target="../media/image102.png"/><Relationship Id="rId28" Type="http://schemas.openxmlformats.org/officeDocument/2006/relationships/slide" Target="slide24.xml"/><Relationship Id="rId36" Type="http://schemas.openxmlformats.org/officeDocument/2006/relationships/image" Target="../media/image73.svg"/><Relationship Id="rId49" Type="http://schemas.openxmlformats.org/officeDocument/2006/relationships/image" Target="../media/image84.png"/></Relationships>
</file>

<file path=ppt/slides/_rels/slide17.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image" Target="../media/image102.png"/><Relationship Id="rId26" Type="http://schemas.openxmlformats.org/officeDocument/2006/relationships/hyperlink" Target="http://youtube.com/" TargetMode="External"/><Relationship Id="rId39" Type="http://schemas.openxmlformats.org/officeDocument/2006/relationships/image" Target="../media/image78.png"/><Relationship Id="rId21" Type="http://schemas.openxmlformats.org/officeDocument/2006/relationships/image" Target="../media/image105.svg"/><Relationship Id="rId34" Type="http://schemas.openxmlformats.org/officeDocument/2006/relationships/image" Target="../media/image75.svg"/><Relationship Id="rId42" Type="http://schemas.openxmlformats.org/officeDocument/2006/relationships/image" Target="../media/image80.png"/><Relationship Id="rId47" Type="http://schemas.openxmlformats.org/officeDocument/2006/relationships/image" Target="../media/image97.svg"/><Relationship Id="rId50" Type="http://schemas.openxmlformats.org/officeDocument/2006/relationships/image" Target="../media/image101.svg"/><Relationship Id="rId7" Type="http://schemas.openxmlformats.org/officeDocument/2006/relationships/image" Target="../media/image114.png"/><Relationship Id="rId2" Type="http://schemas.openxmlformats.org/officeDocument/2006/relationships/hyperlink" Target="https://www.youtube.com/watch?v=sqKn7fFFPII" TargetMode="External"/><Relationship Id="rId16" Type="http://schemas.openxmlformats.org/officeDocument/2006/relationships/image" Target="../media/image99.svg"/><Relationship Id="rId29" Type="http://schemas.openxmlformats.org/officeDocument/2006/relationships/slide" Target="slide15.xml"/><Relationship Id="rId11" Type="http://schemas.openxmlformats.org/officeDocument/2006/relationships/image" Target="../media/image83.svg"/><Relationship Id="rId24" Type="http://schemas.openxmlformats.org/officeDocument/2006/relationships/image" Target="../media/image70.png"/><Relationship Id="rId32" Type="http://schemas.openxmlformats.org/officeDocument/2006/relationships/slide" Target="slide17.xml"/><Relationship Id="rId37" Type="http://schemas.openxmlformats.org/officeDocument/2006/relationships/image" Target="../media/image77.svg"/><Relationship Id="rId40" Type="http://schemas.openxmlformats.org/officeDocument/2006/relationships/image" Target="../media/image79.svg"/><Relationship Id="rId45" Type="http://schemas.openxmlformats.org/officeDocument/2006/relationships/image" Target="../media/image85.svg"/><Relationship Id="rId5" Type="http://schemas.openxmlformats.org/officeDocument/2006/relationships/image" Target="../media/image113.jpeg"/><Relationship Id="rId15" Type="http://schemas.openxmlformats.org/officeDocument/2006/relationships/image" Target="../media/image98.png"/><Relationship Id="rId23" Type="http://schemas.openxmlformats.org/officeDocument/2006/relationships/slide" Target="slide24.xml"/><Relationship Id="rId28" Type="http://schemas.openxmlformats.org/officeDocument/2006/relationships/image" Target="../media/image107.svg"/><Relationship Id="rId36" Type="http://schemas.openxmlformats.org/officeDocument/2006/relationships/image" Target="../media/image76.png"/><Relationship Id="rId49"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103.svg"/><Relationship Id="rId31" Type="http://schemas.openxmlformats.org/officeDocument/2006/relationships/image" Target="../media/image73.svg"/><Relationship Id="rId44" Type="http://schemas.openxmlformats.org/officeDocument/2006/relationships/image" Target="../media/image84.png"/><Relationship Id="rId4" Type="http://schemas.openxmlformats.org/officeDocument/2006/relationships/hyperlink" Target="https://www.youtube.com/watch?v=XrimTYkFYms" TargetMode="External"/><Relationship Id="rId9" Type="http://schemas.openxmlformats.org/officeDocument/2006/relationships/hyperlink" Target="https://pixabay.com/fr/clap-film-coup%C3%A9-311792/" TargetMode="External"/><Relationship Id="rId14" Type="http://schemas.microsoft.com/office/2007/relationships/hdphoto" Target="../media/hdphoto2.wdp"/><Relationship Id="rId22" Type="http://schemas.openxmlformats.org/officeDocument/2006/relationships/slide" Target="slide37.xml"/><Relationship Id="rId27" Type="http://schemas.openxmlformats.org/officeDocument/2006/relationships/image" Target="../media/image106.png"/><Relationship Id="rId30" Type="http://schemas.openxmlformats.org/officeDocument/2006/relationships/image" Target="../media/image72.png"/><Relationship Id="rId35" Type="http://schemas.openxmlformats.org/officeDocument/2006/relationships/slide" Target="slide20.xml"/><Relationship Id="rId43" Type="http://schemas.openxmlformats.org/officeDocument/2006/relationships/image" Target="../media/image81.svg"/><Relationship Id="rId48" Type="http://schemas.openxmlformats.org/officeDocument/2006/relationships/slide" Target="slide16.xml"/><Relationship Id="rId8" Type="http://schemas.microsoft.com/office/2007/relationships/hdphoto" Target="../media/hdphoto4.wdp"/><Relationship Id="rId3" Type="http://schemas.openxmlformats.org/officeDocument/2006/relationships/image" Target="../media/image112.jpeg"/><Relationship Id="rId12" Type="http://schemas.openxmlformats.org/officeDocument/2006/relationships/slide" Target="slide14.xml"/><Relationship Id="rId17" Type="http://schemas.openxmlformats.org/officeDocument/2006/relationships/slide" Target="slide3.xml"/><Relationship Id="rId25" Type="http://schemas.openxmlformats.org/officeDocument/2006/relationships/image" Target="../media/image71.svg"/><Relationship Id="rId33" Type="http://schemas.openxmlformats.org/officeDocument/2006/relationships/image" Target="../media/image74.png"/><Relationship Id="rId38" Type="http://schemas.openxmlformats.org/officeDocument/2006/relationships/slide" Target="slide19.xml"/><Relationship Id="rId46" Type="http://schemas.openxmlformats.org/officeDocument/2006/relationships/image" Target="../media/image96.png"/><Relationship Id="rId20" Type="http://schemas.openxmlformats.org/officeDocument/2006/relationships/image" Target="../media/image104.png"/><Relationship Id="rId41" Type="http://schemas.openxmlformats.org/officeDocument/2006/relationships/slide" Target="slide18.xml"/><Relationship Id="rId1" Type="http://schemas.openxmlformats.org/officeDocument/2006/relationships/slideLayout" Target="../slideLayouts/slideLayout12.xml"/><Relationship Id="rId6" Type="http://schemas.openxmlformats.org/officeDocument/2006/relationships/hyperlink" Target="https://www.youtube.com/feed/storefront?bp=ogUCKAU%3D" TargetMode="External"/></Relationships>
</file>

<file path=ppt/slides/_rels/slide18.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image" Target="../media/image103.svg"/><Relationship Id="rId26" Type="http://schemas.openxmlformats.org/officeDocument/2006/relationships/image" Target="../media/image106.png"/><Relationship Id="rId39" Type="http://schemas.openxmlformats.org/officeDocument/2006/relationships/image" Target="../media/image79.svg"/><Relationship Id="rId21" Type="http://schemas.openxmlformats.org/officeDocument/2006/relationships/slide" Target="slide37.xml"/><Relationship Id="rId34" Type="http://schemas.openxmlformats.org/officeDocument/2006/relationships/slide" Target="slide20.xml"/><Relationship Id="rId42" Type="http://schemas.openxmlformats.org/officeDocument/2006/relationships/image" Target="../media/image85.svg"/><Relationship Id="rId47" Type="http://schemas.openxmlformats.org/officeDocument/2006/relationships/image" Target="../media/image101.svg"/><Relationship Id="rId7" Type="http://schemas.openxmlformats.org/officeDocument/2006/relationships/image" Target="../media/image99.svg"/><Relationship Id="rId2" Type="http://schemas.openxmlformats.org/officeDocument/2006/relationships/image" Target="../media/image115.png"/><Relationship Id="rId16" Type="http://schemas.openxmlformats.org/officeDocument/2006/relationships/slide" Target="slide3.xml"/><Relationship Id="rId29"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82.png"/><Relationship Id="rId24" Type="http://schemas.openxmlformats.org/officeDocument/2006/relationships/image" Target="../media/image71.svg"/><Relationship Id="rId32" Type="http://schemas.openxmlformats.org/officeDocument/2006/relationships/image" Target="../media/image74.png"/><Relationship Id="rId37" Type="http://schemas.openxmlformats.org/officeDocument/2006/relationships/slide" Target="slide19.xml"/><Relationship Id="rId40" Type="http://schemas.openxmlformats.org/officeDocument/2006/relationships/slide" Target="slide18.xml"/><Relationship Id="rId45" Type="http://schemas.openxmlformats.org/officeDocument/2006/relationships/slide" Target="slide16.xml"/><Relationship Id="rId5" Type="http://schemas.openxmlformats.org/officeDocument/2006/relationships/image" Target="../media/image81.svg"/><Relationship Id="rId15" Type="http://schemas.microsoft.com/office/2007/relationships/hdphoto" Target="../media/hdphoto2.wdp"/><Relationship Id="rId23" Type="http://schemas.openxmlformats.org/officeDocument/2006/relationships/image" Target="../media/image70.png"/><Relationship Id="rId28" Type="http://schemas.openxmlformats.org/officeDocument/2006/relationships/slide" Target="slide15.xml"/><Relationship Id="rId36" Type="http://schemas.openxmlformats.org/officeDocument/2006/relationships/image" Target="../media/image77.svg"/><Relationship Id="rId10" Type="http://schemas.openxmlformats.org/officeDocument/2006/relationships/image" Target="../media/image118.svg"/><Relationship Id="rId19" Type="http://schemas.openxmlformats.org/officeDocument/2006/relationships/image" Target="../media/image104.png"/><Relationship Id="rId31" Type="http://schemas.openxmlformats.org/officeDocument/2006/relationships/slide" Target="slide17.xml"/><Relationship Id="rId44" Type="http://schemas.openxmlformats.org/officeDocument/2006/relationships/image" Target="../media/image97.svg"/><Relationship Id="rId4" Type="http://schemas.openxmlformats.org/officeDocument/2006/relationships/image" Target="../media/image80.png"/><Relationship Id="rId9" Type="http://schemas.openxmlformats.org/officeDocument/2006/relationships/image" Target="../media/image117.png"/><Relationship Id="rId14" Type="http://schemas.openxmlformats.org/officeDocument/2006/relationships/image" Target="../media/image3.png"/><Relationship Id="rId22" Type="http://schemas.openxmlformats.org/officeDocument/2006/relationships/slide" Target="slide24.xml"/><Relationship Id="rId27" Type="http://schemas.openxmlformats.org/officeDocument/2006/relationships/image" Target="../media/image107.svg"/><Relationship Id="rId30" Type="http://schemas.openxmlformats.org/officeDocument/2006/relationships/image" Target="../media/image73.svg"/><Relationship Id="rId35" Type="http://schemas.openxmlformats.org/officeDocument/2006/relationships/image" Target="../media/image76.png"/><Relationship Id="rId43" Type="http://schemas.openxmlformats.org/officeDocument/2006/relationships/image" Target="../media/image96.png"/><Relationship Id="rId8" Type="http://schemas.openxmlformats.org/officeDocument/2006/relationships/hyperlink" Target="https://forms.office.com/e/WLFvuPEUPj" TargetMode="External"/><Relationship Id="rId3" Type="http://schemas.openxmlformats.org/officeDocument/2006/relationships/image" Target="../media/image116.svg"/><Relationship Id="rId12" Type="http://schemas.openxmlformats.org/officeDocument/2006/relationships/image" Target="../media/image83.svg"/><Relationship Id="rId17" Type="http://schemas.openxmlformats.org/officeDocument/2006/relationships/image" Target="../media/image102.png"/><Relationship Id="rId25" Type="http://schemas.openxmlformats.org/officeDocument/2006/relationships/hyperlink" Target="http://youtube.com/" TargetMode="External"/><Relationship Id="rId33" Type="http://schemas.openxmlformats.org/officeDocument/2006/relationships/image" Target="../media/image75.svg"/><Relationship Id="rId38" Type="http://schemas.openxmlformats.org/officeDocument/2006/relationships/image" Target="../media/image78.png"/><Relationship Id="rId46" Type="http://schemas.openxmlformats.org/officeDocument/2006/relationships/image" Target="../media/image100.png"/><Relationship Id="rId20" Type="http://schemas.openxmlformats.org/officeDocument/2006/relationships/image" Target="../media/image105.svg"/><Relationship Id="rId41" Type="http://schemas.openxmlformats.org/officeDocument/2006/relationships/image" Target="../media/image84.png"/></Relationships>
</file>

<file path=ppt/slides/_rels/slide19.xml.rels><?xml version="1.0" encoding="UTF-8" standalone="yes"?>
<Relationships xmlns="http://schemas.openxmlformats.org/package/2006/relationships"><Relationship Id="rId13" Type="http://schemas.openxmlformats.org/officeDocument/2006/relationships/slide" Target="slide3.xml"/><Relationship Id="rId18" Type="http://schemas.openxmlformats.org/officeDocument/2006/relationships/slide" Target="slide37.xml"/><Relationship Id="rId26" Type="http://schemas.openxmlformats.org/officeDocument/2006/relationships/image" Target="../media/image72.png"/><Relationship Id="rId39" Type="http://schemas.openxmlformats.org/officeDocument/2006/relationships/image" Target="../media/image81.svg"/><Relationship Id="rId21" Type="http://schemas.openxmlformats.org/officeDocument/2006/relationships/image" Target="../media/image71.svg"/><Relationship Id="rId34" Type="http://schemas.openxmlformats.org/officeDocument/2006/relationships/slide" Target="slide19.xml"/><Relationship Id="rId42" Type="http://schemas.openxmlformats.org/officeDocument/2006/relationships/image" Target="../media/image96.png"/><Relationship Id="rId7" Type="http://schemas.openxmlformats.org/officeDocument/2006/relationships/image" Target="../media/image99.svg"/><Relationship Id="rId2" Type="http://schemas.openxmlformats.org/officeDocument/2006/relationships/hyperlink" Target="https://www.youtube.com/" TargetMode="External"/><Relationship Id="rId16" Type="http://schemas.openxmlformats.org/officeDocument/2006/relationships/image" Target="../media/image104.png"/><Relationship Id="rId29"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3.png"/><Relationship Id="rId24" Type="http://schemas.openxmlformats.org/officeDocument/2006/relationships/image" Target="../media/image107.svg"/><Relationship Id="rId32" Type="http://schemas.openxmlformats.org/officeDocument/2006/relationships/image" Target="../media/image76.png"/><Relationship Id="rId37" Type="http://schemas.openxmlformats.org/officeDocument/2006/relationships/slide" Target="slide18.xml"/><Relationship Id="rId40" Type="http://schemas.openxmlformats.org/officeDocument/2006/relationships/image" Target="../media/image84.png"/><Relationship Id="rId45" Type="http://schemas.openxmlformats.org/officeDocument/2006/relationships/image" Target="../media/image100.png"/><Relationship Id="rId5" Type="http://schemas.openxmlformats.org/officeDocument/2006/relationships/hyperlink" Target="https://0fajarpurnama0.github.io/academic/2020/12/29/experience-writing-research-plan" TargetMode="External"/><Relationship Id="rId15" Type="http://schemas.openxmlformats.org/officeDocument/2006/relationships/image" Target="../media/image103.svg"/><Relationship Id="rId23" Type="http://schemas.openxmlformats.org/officeDocument/2006/relationships/image" Target="../media/image106.png"/><Relationship Id="rId28" Type="http://schemas.openxmlformats.org/officeDocument/2006/relationships/slide" Target="slide17.xml"/><Relationship Id="rId36" Type="http://schemas.openxmlformats.org/officeDocument/2006/relationships/image" Target="../media/image79.svg"/><Relationship Id="rId10" Type="http://schemas.openxmlformats.org/officeDocument/2006/relationships/slide" Target="slide14.xml"/><Relationship Id="rId19" Type="http://schemas.openxmlformats.org/officeDocument/2006/relationships/slide" Target="slide24.xml"/><Relationship Id="rId31" Type="http://schemas.openxmlformats.org/officeDocument/2006/relationships/slide" Target="slide20.xml"/><Relationship Id="rId44" Type="http://schemas.openxmlformats.org/officeDocument/2006/relationships/slide" Target="slide16.xml"/><Relationship Id="rId4" Type="http://schemas.microsoft.com/office/2007/relationships/hdphoto" Target="../media/hdphoto5.wdp"/><Relationship Id="rId9" Type="http://schemas.openxmlformats.org/officeDocument/2006/relationships/image" Target="../media/image83.svg"/><Relationship Id="rId14" Type="http://schemas.openxmlformats.org/officeDocument/2006/relationships/image" Target="../media/image102.png"/><Relationship Id="rId22" Type="http://schemas.openxmlformats.org/officeDocument/2006/relationships/hyperlink" Target="http://youtube.com/" TargetMode="External"/><Relationship Id="rId27" Type="http://schemas.openxmlformats.org/officeDocument/2006/relationships/image" Target="../media/image73.svg"/><Relationship Id="rId30" Type="http://schemas.openxmlformats.org/officeDocument/2006/relationships/image" Target="../media/image75.svg"/><Relationship Id="rId35" Type="http://schemas.openxmlformats.org/officeDocument/2006/relationships/image" Target="../media/image78.png"/><Relationship Id="rId43" Type="http://schemas.openxmlformats.org/officeDocument/2006/relationships/image" Target="../media/image97.svg"/><Relationship Id="rId8" Type="http://schemas.openxmlformats.org/officeDocument/2006/relationships/image" Target="../media/image82.png"/><Relationship Id="rId3" Type="http://schemas.openxmlformats.org/officeDocument/2006/relationships/image" Target="../media/image119.png"/><Relationship Id="rId12" Type="http://schemas.microsoft.com/office/2007/relationships/hdphoto" Target="../media/hdphoto2.wdp"/><Relationship Id="rId17" Type="http://schemas.openxmlformats.org/officeDocument/2006/relationships/image" Target="../media/image105.svg"/><Relationship Id="rId25" Type="http://schemas.openxmlformats.org/officeDocument/2006/relationships/slide" Target="slide15.xml"/><Relationship Id="rId33" Type="http://schemas.openxmlformats.org/officeDocument/2006/relationships/image" Target="../media/image77.svg"/><Relationship Id="rId38" Type="http://schemas.openxmlformats.org/officeDocument/2006/relationships/image" Target="../media/image80.png"/><Relationship Id="rId46" Type="http://schemas.openxmlformats.org/officeDocument/2006/relationships/image" Target="../media/image101.svg"/><Relationship Id="rId20" Type="http://schemas.openxmlformats.org/officeDocument/2006/relationships/image" Target="../media/image70.png"/><Relationship Id="rId41" Type="http://schemas.openxmlformats.org/officeDocument/2006/relationships/image" Target="../media/image85.svg"/></Relationships>
</file>

<file path=ppt/slides/_rels/slide2.xml.rels><?xml version="1.0" encoding="UTF-8" standalone="yes"?>
<Relationships xmlns="http://schemas.openxmlformats.org/package/2006/relationships"><Relationship Id="rId13" Type="http://schemas.openxmlformats.org/officeDocument/2006/relationships/image" Target="../media/image9.svg"/><Relationship Id="rId18" Type="http://schemas.openxmlformats.org/officeDocument/2006/relationships/image" Target="../media/image12.png"/><Relationship Id="rId26" Type="http://schemas.openxmlformats.org/officeDocument/2006/relationships/hyperlink" Target="file:///C:\Users\km_443225\OneDrive%20-%20voCampus\others\powerpoint\yussu%20projecten%20docs\youtube%20app%20and%20disign%20copy%20and%20inprovement%20ppxt.pptx#-1,1,PowerPoint-presentatie" TargetMode="External"/><Relationship Id="rId21" Type="http://schemas.openxmlformats.org/officeDocument/2006/relationships/image" Target="../media/image15.svg"/><Relationship Id="rId34" Type="http://schemas.openxmlformats.org/officeDocument/2006/relationships/image" Target="../media/image25.png"/><Relationship Id="rId7" Type="http://schemas.openxmlformats.org/officeDocument/2006/relationships/image" Target="../media/image5.svg"/><Relationship Id="rId12" Type="http://schemas.openxmlformats.org/officeDocument/2006/relationships/image" Target="../media/image8.png"/><Relationship Id="rId17" Type="http://schemas.openxmlformats.org/officeDocument/2006/relationships/slide" Target="slide46.xml"/><Relationship Id="rId25" Type="http://schemas.openxmlformats.org/officeDocument/2006/relationships/image" Target="../media/image19.svg"/><Relationship Id="rId33" Type="http://schemas.openxmlformats.org/officeDocument/2006/relationships/hyperlink" Target="file:///C:\Users\km_443225\OneDrive%20-%20voCampus\others\others\code\html\website\website%20home%20page%201.0.html" TargetMode="External"/><Relationship Id="rId2" Type="http://schemas.openxmlformats.org/officeDocument/2006/relationships/notesSlide" Target="../notesSlides/notesSlide2.xml"/><Relationship Id="rId16" Type="http://schemas.openxmlformats.org/officeDocument/2006/relationships/image" Target="../media/image11.svg"/><Relationship Id="rId20" Type="http://schemas.openxmlformats.org/officeDocument/2006/relationships/image" Target="../media/image14.png"/><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slide" Target="slide4.xml"/><Relationship Id="rId24" Type="http://schemas.openxmlformats.org/officeDocument/2006/relationships/image" Target="../media/image18.png"/><Relationship Id="rId32" Type="http://schemas.openxmlformats.org/officeDocument/2006/relationships/image" Target="../media/image24.svg"/><Relationship Id="rId37" Type="http://schemas.openxmlformats.org/officeDocument/2006/relationships/image" Target="../media/image27.png"/><Relationship Id="rId5" Type="http://schemas.microsoft.com/office/2007/relationships/hdphoto" Target="../media/hdphoto2.wdp"/><Relationship Id="rId15" Type="http://schemas.openxmlformats.org/officeDocument/2006/relationships/image" Target="../media/image10.png"/><Relationship Id="rId23" Type="http://schemas.openxmlformats.org/officeDocument/2006/relationships/image" Target="../media/image17.svg"/><Relationship Id="rId28" Type="http://schemas.openxmlformats.org/officeDocument/2006/relationships/hyperlink" Target="file:///C:\Users\km_443225\OneDrive%20-%20voCampus\others\powerpoint\yussu%20projecten%20docs\death%20maze.pptx#-1,1,PowerPoint-presentatie" TargetMode="External"/><Relationship Id="rId36" Type="http://schemas.openxmlformats.org/officeDocument/2006/relationships/slide" Target="slide27.xml"/><Relationship Id="rId10" Type="http://schemas.openxmlformats.org/officeDocument/2006/relationships/image" Target="../media/image7.svg"/><Relationship Id="rId19" Type="http://schemas.openxmlformats.org/officeDocument/2006/relationships/image" Target="../media/image13.svg"/><Relationship Id="rId31"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slide" Target="slide40.xml"/><Relationship Id="rId22" Type="http://schemas.openxmlformats.org/officeDocument/2006/relationships/image" Target="../media/image16.png"/><Relationship Id="rId27" Type="http://schemas.openxmlformats.org/officeDocument/2006/relationships/image" Target="../media/image20.png"/><Relationship Id="rId30" Type="http://schemas.openxmlformats.org/officeDocument/2006/relationships/image" Target="../media/image22.svg"/><Relationship Id="rId35" Type="http://schemas.openxmlformats.org/officeDocument/2006/relationships/image" Target="../media/image26.png"/><Relationship Id="rId8" Type="http://schemas.openxmlformats.org/officeDocument/2006/relationships/slide" Target="slide3.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slide" Target="slide3.xml"/><Relationship Id="rId26" Type="http://schemas.openxmlformats.org/officeDocument/2006/relationships/image" Target="../media/image71.svg"/><Relationship Id="rId39" Type="http://schemas.openxmlformats.org/officeDocument/2006/relationships/slide" Target="slide18.xml"/><Relationship Id="rId21" Type="http://schemas.openxmlformats.org/officeDocument/2006/relationships/image" Target="../media/image104.png"/><Relationship Id="rId34" Type="http://schemas.openxmlformats.org/officeDocument/2006/relationships/image" Target="../media/image74.png"/><Relationship Id="rId42" Type="http://schemas.openxmlformats.org/officeDocument/2006/relationships/image" Target="../media/image84.png"/><Relationship Id="rId47" Type="http://schemas.openxmlformats.org/officeDocument/2006/relationships/image" Target="../media/image100.png"/><Relationship Id="rId50" Type="http://schemas.openxmlformats.org/officeDocument/2006/relationships/image" Target="../media/image76.png"/><Relationship Id="rId7" Type="http://schemas.openxmlformats.org/officeDocument/2006/relationships/image" Target="../media/image123.svg"/><Relationship Id="rId2" Type="http://schemas.openxmlformats.org/officeDocument/2006/relationships/slide" Target="slide21.xml"/><Relationship Id="rId16" Type="http://schemas.openxmlformats.org/officeDocument/2006/relationships/image" Target="../media/image98.png"/><Relationship Id="rId29" Type="http://schemas.openxmlformats.org/officeDocument/2006/relationships/image" Target="../media/image107.svg"/><Relationship Id="rId11" Type="http://schemas.openxmlformats.org/officeDocument/2006/relationships/image" Target="../media/image82.png"/><Relationship Id="rId24" Type="http://schemas.openxmlformats.org/officeDocument/2006/relationships/slide" Target="slide24.xml"/><Relationship Id="rId32" Type="http://schemas.openxmlformats.org/officeDocument/2006/relationships/image" Target="../media/image73.svg"/><Relationship Id="rId37" Type="http://schemas.openxmlformats.org/officeDocument/2006/relationships/image" Target="../media/image78.png"/><Relationship Id="rId40" Type="http://schemas.openxmlformats.org/officeDocument/2006/relationships/image" Target="../media/image80.png"/><Relationship Id="rId45" Type="http://schemas.openxmlformats.org/officeDocument/2006/relationships/image" Target="../media/image97.svg"/><Relationship Id="rId5" Type="http://schemas.openxmlformats.org/officeDocument/2006/relationships/slide" Target="slide22.xml"/><Relationship Id="rId15" Type="http://schemas.microsoft.com/office/2007/relationships/hdphoto" Target="../media/hdphoto2.wdp"/><Relationship Id="rId23" Type="http://schemas.openxmlformats.org/officeDocument/2006/relationships/slide" Target="slide37.xml"/><Relationship Id="rId28" Type="http://schemas.openxmlformats.org/officeDocument/2006/relationships/image" Target="../media/image106.png"/><Relationship Id="rId36" Type="http://schemas.openxmlformats.org/officeDocument/2006/relationships/slide" Target="slide19.xml"/><Relationship Id="rId49" Type="http://schemas.openxmlformats.org/officeDocument/2006/relationships/slide" Target="slide20.xml"/><Relationship Id="rId10" Type="http://schemas.openxmlformats.org/officeDocument/2006/relationships/image" Target="../media/image125.svg"/><Relationship Id="rId19" Type="http://schemas.openxmlformats.org/officeDocument/2006/relationships/image" Target="../media/image102.png"/><Relationship Id="rId31" Type="http://schemas.openxmlformats.org/officeDocument/2006/relationships/image" Target="../media/image72.png"/><Relationship Id="rId44" Type="http://schemas.openxmlformats.org/officeDocument/2006/relationships/image" Target="../media/image96.pn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image" Target="../media/image3.png"/><Relationship Id="rId22" Type="http://schemas.openxmlformats.org/officeDocument/2006/relationships/image" Target="../media/image105.svg"/><Relationship Id="rId27" Type="http://schemas.openxmlformats.org/officeDocument/2006/relationships/hyperlink" Target="http://youtube.com/" TargetMode="External"/><Relationship Id="rId30" Type="http://schemas.openxmlformats.org/officeDocument/2006/relationships/slide" Target="slide15.xml"/><Relationship Id="rId35" Type="http://schemas.openxmlformats.org/officeDocument/2006/relationships/image" Target="../media/image75.svg"/><Relationship Id="rId43" Type="http://schemas.openxmlformats.org/officeDocument/2006/relationships/image" Target="../media/image85.svg"/><Relationship Id="rId48" Type="http://schemas.openxmlformats.org/officeDocument/2006/relationships/image" Target="../media/image101.svg"/><Relationship Id="rId8" Type="http://schemas.openxmlformats.org/officeDocument/2006/relationships/slide" Target="slide23.xml"/><Relationship Id="rId51" Type="http://schemas.openxmlformats.org/officeDocument/2006/relationships/image" Target="../media/image77.svg"/><Relationship Id="rId3" Type="http://schemas.openxmlformats.org/officeDocument/2006/relationships/image" Target="../media/image120.png"/><Relationship Id="rId12" Type="http://schemas.openxmlformats.org/officeDocument/2006/relationships/image" Target="../media/image83.svg"/><Relationship Id="rId17" Type="http://schemas.openxmlformats.org/officeDocument/2006/relationships/image" Target="../media/image99.svg"/><Relationship Id="rId25" Type="http://schemas.openxmlformats.org/officeDocument/2006/relationships/image" Target="../media/image70.png"/><Relationship Id="rId33" Type="http://schemas.openxmlformats.org/officeDocument/2006/relationships/slide" Target="slide17.xml"/><Relationship Id="rId38" Type="http://schemas.openxmlformats.org/officeDocument/2006/relationships/image" Target="../media/image79.svg"/><Relationship Id="rId46" Type="http://schemas.openxmlformats.org/officeDocument/2006/relationships/slide" Target="slide16.xml"/><Relationship Id="rId20" Type="http://schemas.openxmlformats.org/officeDocument/2006/relationships/image" Target="../media/image103.svg"/><Relationship Id="rId41" Type="http://schemas.openxmlformats.org/officeDocument/2006/relationships/image" Target="../media/image81.svg"/><Relationship Id="rId1" Type="http://schemas.openxmlformats.org/officeDocument/2006/relationships/slideLayout" Target="../slideLayouts/slideLayout12.xml"/><Relationship Id="rId6" Type="http://schemas.openxmlformats.org/officeDocument/2006/relationships/image" Target="../media/image122.png"/></Relationships>
</file>

<file path=ppt/slides/_rels/slide21.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slide" Target="slide3.xml"/><Relationship Id="rId26" Type="http://schemas.openxmlformats.org/officeDocument/2006/relationships/image" Target="../media/image71.svg"/><Relationship Id="rId39" Type="http://schemas.openxmlformats.org/officeDocument/2006/relationships/slide" Target="slide18.xml"/><Relationship Id="rId21" Type="http://schemas.openxmlformats.org/officeDocument/2006/relationships/image" Target="../media/image104.png"/><Relationship Id="rId34" Type="http://schemas.openxmlformats.org/officeDocument/2006/relationships/image" Target="../media/image74.png"/><Relationship Id="rId42" Type="http://schemas.openxmlformats.org/officeDocument/2006/relationships/image" Target="../media/image84.png"/><Relationship Id="rId47" Type="http://schemas.openxmlformats.org/officeDocument/2006/relationships/image" Target="../media/image100.png"/><Relationship Id="rId50" Type="http://schemas.openxmlformats.org/officeDocument/2006/relationships/image" Target="../media/image76.png"/><Relationship Id="rId7" Type="http://schemas.openxmlformats.org/officeDocument/2006/relationships/image" Target="../media/image123.svg"/><Relationship Id="rId2" Type="http://schemas.openxmlformats.org/officeDocument/2006/relationships/slide" Target="slide21.xml"/><Relationship Id="rId16" Type="http://schemas.openxmlformats.org/officeDocument/2006/relationships/image" Target="../media/image98.png"/><Relationship Id="rId29" Type="http://schemas.openxmlformats.org/officeDocument/2006/relationships/image" Target="../media/image107.svg"/><Relationship Id="rId11" Type="http://schemas.openxmlformats.org/officeDocument/2006/relationships/image" Target="../media/image82.png"/><Relationship Id="rId24" Type="http://schemas.openxmlformats.org/officeDocument/2006/relationships/slide" Target="slide24.xml"/><Relationship Id="rId32" Type="http://schemas.openxmlformats.org/officeDocument/2006/relationships/image" Target="../media/image73.svg"/><Relationship Id="rId37" Type="http://schemas.openxmlformats.org/officeDocument/2006/relationships/image" Target="../media/image78.png"/><Relationship Id="rId40" Type="http://schemas.openxmlformats.org/officeDocument/2006/relationships/image" Target="../media/image80.png"/><Relationship Id="rId45" Type="http://schemas.openxmlformats.org/officeDocument/2006/relationships/image" Target="../media/image97.svg"/><Relationship Id="rId5" Type="http://schemas.openxmlformats.org/officeDocument/2006/relationships/slide" Target="slide22.xml"/><Relationship Id="rId15" Type="http://schemas.microsoft.com/office/2007/relationships/hdphoto" Target="../media/hdphoto2.wdp"/><Relationship Id="rId23" Type="http://schemas.openxmlformats.org/officeDocument/2006/relationships/slide" Target="slide37.xml"/><Relationship Id="rId28" Type="http://schemas.openxmlformats.org/officeDocument/2006/relationships/image" Target="../media/image106.png"/><Relationship Id="rId36" Type="http://schemas.openxmlformats.org/officeDocument/2006/relationships/slide" Target="slide19.xml"/><Relationship Id="rId49" Type="http://schemas.openxmlformats.org/officeDocument/2006/relationships/slide" Target="slide20.xml"/><Relationship Id="rId10" Type="http://schemas.openxmlformats.org/officeDocument/2006/relationships/image" Target="../media/image125.svg"/><Relationship Id="rId19" Type="http://schemas.openxmlformats.org/officeDocument/2006/relationships/image" Target="../media/image102.png"/><Relationship Id="rId31" Type="http://schemas.openxmlformats.org/officeDocument/2006/relationships/image" Target="../media/image72.png"/><Relationship Id="rId44" Type="http://schemas.openxmlformats.org/officeDocument/2006/relationships/image" Target="../media/image96.pn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image" Target="../media/image3.png"/><Relationship Id="rId22" Type="http://schemas.openxmlformats.org/officeDocument/2006/relationships/image" Target="../media/image105.svg"/><Relationship Id="rId27" Type="http://schemas.openxmlformats.org/officeDocument/2006/relationships/hyperlink" Target="http://youtube.com/" TargetMode="External"/><Relationship Id="rId30" Type="http://schemas.openxmlformats.org/officeDocument/2006/relationships/slide" Target="slide15.xml"/><Relationship Id="rId35" Type="http://schemas.openxmlformats.org/officeDocument/2006/relationships/image" Target="../media/image75.svg"/><Relationship Id="rId43" Type="http://schemas.openxmlformats.org/officeDocument/2006/relationships/image" Target="../media/image85.svg"/><Relationship Id="rId48" Type="http://schemas.openxmlformats.org/officeDocument/2006/relationships/image" Target="../media/image101.svg"/><Relationship Id="rId8" Type="http://schemas.openxmlformats.org/officeDocument/2006/relationships/slide" Target="slide23.xml"/><Relationship Id="rId51" Type="http://schemas.openxmlformats.org/officeDocument/2006/relationships/image" Target="../media/image77.svg"/><Relationship Id="rId3" Type="http://schemas.openxmlformats.org/officeDocument/2006/relationships/image" Target="../media/image120.png"/><Relationship Id="rId12" Type="http://schemas.openxmlformats.org/officeDocument/2006/relationships/image" Target="../media/image83.svg"/><Relationship Id="rId17" Type="http://schemas.openxmlformats.org/officeDocument/2006/relationships/image" Target="../media/image99.svg"/><Relationship Id="rId25" Type="http://schemas.openxmlformats.org/officeDocument/2006/relationships/image" Target="../media/image70.png"/><Relationship Id="rId33" Type="http://schemas.openxmlformats.org/officeDocument/2006/relationships/slide" Target="slide17.xml"/><Relationship Id="rId38" Type="http://schemas.openxmlformats.org/officeDocument/2006/relationships/image" Target="../media/image79.svg"/><Relationship Id="rId46" Type="http://schemas.openxmlformats.org/officeDocument/2006/relationships/slide" Target="slide16.xml"/><Relationship Id="rId20" Type="http://schemas.openxmlformats.org/officeDocument/2006/relationships/image" Target="../media/image103.svg"/><Relationship Id="rId41" Type="http://schemas.openxmlformats.org/officeDocument/2006/relationships/image" Target="../media/image81.svg"/><Relationship Id="rId1" Type="http://schemas.openxmlformats.org/officeDocument/2006/relationships/slideLayout" Target="../slideLayouts/slideLayout12.xml"/><Relationship Id="rId6" Type="http://schemas.openxmlformats.org/officeDocument/2006/relationships/image" Target="../media/image122.png"/></Relationships>
</file>

<file path=ppt/slides/_rels/slide22.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slide" Target="slide3.xml"/><Relationship Id="rId26" Type="http://schemas.openxmlformats.org/officeDocument/2006/relationships/image" Target="../media/image71.svg"/><Relationship Id="rId39" Type="http://schemas.openxmlformats.org/officeDocument/2006/relationships/slide" Target="slide18.xml"/><Relationship Id="rId21" Type="http://schemas.openxmlformats.org/officeDocument/2006/relationships/image" Target="../media/image104.png"/><Relationship Id="rId34" Type="http://schemas.openxmlformats.org/officeDocument/2006/relationships/image" Target="../media/image74.png"/><Relationship Id="rId42" Type="http://schemas.openxmlformats.org/officeDocument/2006/relationships/image" Target="../media/image84.png"/><Relationship Id="rId47" Type="http://schemas.openxmlformats.org/officeDocument/2006/relationships/image" Target="../media/image100.png"/><Relationship Id="rId50" Type="http://schemas.openxmlformats.org/officeDocument/2006/relationships/image" Target="../media/image76.png"/><Relationship Id="rId7" Type="http://schemas.openxmlformats.org/officeDocument/2006/relationships/image" Target="../media/image123.svg"/><Relationship Id="rId2" Type="http://schemas.openxmlformats.org/officeDocument/2006/relationships/slide" Target="slide21.xml"/><Relationship Id="rId16" Type="http://schemas.openxmlformats.org/officeDocument/2006/relationships/image" Target="../media/image98.png"/><Relationship Id="rId29" Type="http://schemas.openxmlformats.org/officeDocument/2006/relationships/image" Target="../media/image107.svg"/><Relationship Id="rId11" Type="http://schemas.openxmlformats.org/officeDocument/2006/relationships/image" Target="../media/image82.png"/><Relationship Id="rId24" Type="http://schemas.openxmlformats.org/officeDocument/2006/relationships/slide" Target="slide24.xml"/><Relationship Id="rId32" Type="http://schemas.openxmlformats.org/officeDocument/2006/relationships/image" Target="../media/image73.svg"/><Relationship Id="rId37" Type="http://schemas.openxmlformats.org/officeDocument/2006/relationships/image" Target="../media/image78.png"/><Relationship Id="rId40" Type="http://schemas.openxmlformats.org/officeDocument/2006/relationships/image" Target="../media/image80.png"/><Relationship Id="rId45" Type="http://schemas.openxmlformats.org/officeDocument/2006/relationships/image" Target="../media/image97.svg"/><Relationship Id="rId5" Type="http://schemas.openxmlformats.org/officeDocument/2006/relationships/slide" Target="slide22.xml"/><Relationship Id="rId15" Type="http://schemas.microsoft.com/office/2007/relationships/hdphoto" Target="../media/hdphoto2.wdp"/><Relationship Id="rId23" Type="http://schemas.openxmlformats.org/officeDocument/2006/relationships/slide" Target="slide37.xml"/><Relationship Id="rId28" Type="http://schemas.openxmlformats.org/officeDocument/2006/relationships/image" Target="../media/image106.png"/><Relationship Id="rId36" Type="http://schemas.openxmlformats.org/officeDocument/2006/relationships/slide" Target="slide19.xml"/><Relationship Id="rId49" Type="http://schemas.openxmlformats.org/officeDocument/2006/relationships/slide" Target="slide20.xml"/><Relationship Id="rId10" Type="http://schemas.openxmlformats.org/officeDocument/2006/relationships/image" Target="../media/image125.svg"/><Relationship Id="rId19" Type="http://schemas.openxmlformats.org/officeDocument/2006/relationships/image" Target="../media/image102.png"/><Relationship Id="rId31" Type="http://schemas.openxmlformats.org/officeDocument/2006/relationships/image" Target="../media/image72.png"/><Relationship Id="rId44" Type="http://schemas.openxmlformats.org/officeDocument/2006/relationships/image" Target="../media/image96.pn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image" Target="../media/image3.png"/><Relationship Id="rId22" Type="http://schemas.openxmlformats.org/officeDocument/2006/relationships/image" Target="../media/image105.svg"/><Relationship Id="rId27" Type="http://schemas.openxmlformats.org/officeDocument/2006/relationships/hyperlink" Target="http://youtube.com/" TargetMode="External"/><Relationship Id="rId30" Type="http://schemas.openxmlformats.org/officeDocument/2006/relationships/slide" Target="slide15.xml"/><Relationship Id="rId35" Type="http://schemas.openxmlformats.org/officeDocument/2006/relationships/image" Target="../media/image75.svg"/><Relationship Id="rId43" Type="http://schemas.openxmlformats.org/officeDocument/2006/relationships/image" Target="../media/image85.svg"/><Relationship Id="rId48" Type="http://schemas.openxmlformats.org/officeDocument/2006/relationships/image" Target="../media/image101.svg"/><Relationship Id="rId8" Type="http://schemas.openxmlformats.org/officeDocument/2006/relationships/slide" Target="slide23.xml"/><Relationship Id="rId51" Type="http://schemas.openxmlformats.org/officeDocument/2006/relationships/image" Target="../media/image77.svg"/><Relationship Id="rId3" Type="http://schemas.openxmlformats.org/officeDocument/2006/relationships/image" Target="../media/image120.png"/><Relationship Id="rId12" Type="http://schemas.openxmlformats.org/officeDocument/2006/relationships/image" Target="../media/image83.svg"/><Relationship Id="rId17" Type="http://schemas.openxmlformats.org/officeDocument/2006/relationships/image" Target="../media/image99.svg"/><Relationship Id="rId25" Type="http://schemas.openxmlformats.org/officeDocument/2006/relationships/image" Target="../media/image70.png"/><Relationship Id="rId33" Type="http://schemas.openxmlformats.org/officeDocument/2006/relationships/slide" Target="slide17.xml"/><Relationship Id="rId38" Type="http://schemas.openxmlformats.org/officeDocument/2006/relationships/image" Target="../media/image79.svg"/><Relationship Id="rId46" Type="http://schemas.openxmlformats.org/officeDocument/2006/relationships/slide" Target="slide16.xml"/><Relationship Id="rId20" Type="http://schemas.openxmlformats.org/officeDocument/2006/relationships/image" Target="../media/image103.svg"/><Relationship Id="rId41" Type="http://schemas.openxmlformats.org/officeDocument/2006/relationships/image" Target="../media/image81.svg"/><Relationship Id="rId1" Type="http://schemas.openxmlformats.org/officeDocument/2006/relationships/slideLayout" Target="../slideLayouts/slideLayout12.xml"/><Relationship Id="rId6" Type="http://schemas.openxmlformats.org/officeDocument/2006/relationships/image" Target="../media/image122.png"/></Relationships>
</file>

<file path=ppt/slides/_rels/slide23.xml.rels><?xml version="1.0" encoding="UTF-8" standalone="yes"?>
<Relationships xmlns="http://schemas.openxmlformats.org/package/2006/relationships"><Relationship Id="rId13" Type="http://schemas.openxmlformats.org/officeDocument/2006/relationships/slide" Target="slide14.xml"/><Relationship Id="rId18" Type="http://schemas.openxmlformats.org/officeDocument/2006/relationships/slide" Target="slide3.xml"/><Relationship Id="rId26" Type="http://schemas.openxmlformats.org/officeDocument/2006/relationships/image" Target="../media/image71.svg"/><Relationship Id="rId39" Type="http://schemas.openxmlformats.org/officeDocument/2006/relationships/slide" Target="slide19.xml"/><Relationship Id="rId21" Type="http://schemas.openxmlformats.org/officeDocument/2006/relationships/image" Target="../media/image104.png"/><Relationship Id="rId34" Type="http://schemas.openxmlformats.org/officeDocument/2006/relationships/image" Target="../media/image74.png"/><Relationship Id="rId42" Type="http://schemas.openxmlformats.org/officeDocument/2006/relationships/slide" Target="slide18.xml"/><Relationship Id="rId47" Type="http://schemas.openxmlformats.org/officeDocument/2006/relationships/image" Target="../media/image96.png"/><Relationship Id="rId50" Type="http://schemas.openxmlformats.org/officeDocument/2006/relationships/image" Target="../media/image100.png"/><Relationship Id="rId7" Type="http://schemas.openxmlformats.org/officeDocument/2006/relationships/image" Target="../media/image123.svg"/><Relationship Id="rId2" Type="http://schemas.openxmlformats.org/officeDocument/2006/relationships/slide" Target="slide21.xml"/><Relationship Id="rId16" Type="http://schemas.openxmlformats.org/officeDocument/2006/relationships/image" Target="../media/image98.png"/><Relationship Id="rId29" Type="http://schemas.openxmlformats.org/officeDocument/2006/relationships/image" Target="../media/image107.svg"/><Relationship Id="rId11" Type="http://schemas.openxmlformats.org/officeDocument/2006/relationships/image" Target="../media/image82.png"/><Relationship Id="rId24" Type="http://schemas.openxmlformats.org/officeDocument/2006/relationships/slide" Target="slide24.xml"/><Relationship Id="rId32" Type="http://schemas.openxmlformats.org/officeDocument/2006/relationships/image" Target="../media/image73.svg"/><Relationship Id="rId37" Type="http://schemas.openxmlformats.org/officeDocument/2006/relationships/image" Target="../media/image76.png"/><Relationship Id="rId40" Type="http://schemas.openxmlformats.org/officeDocument/2006/relationships/image" Target="../media/image78.png"/><Relationship Id="rId45" Type="http://schemas.openxmlformats.org/officeDocument/2006/relationships/image" Target="../media/image84.png"/><Relationship Id="rId5" Type="http://schemas.openxmlformats.org/officeDocument/2006/relationships/slide" Target="slide22.xml"/><Relationship Id="rId15" Type="http://schemas.microsoft.com/office/2007/relationships/hdphoto" Target="../media/hdphoto2.wdp"/><Relationship Id="rId23" Type="http://schemas.openxmlformats.org/officeDocument/2006/relationships/slide" Target="slide37.xml"/><Relationship Id="rId28" Type="http://schemas.openxmlformats.org/officeDocument/2006/relationships/image" Target="../media/image106.png"/><Relationship Id="rId36" Type="http://schemas.openxmlformats.org/officeDocument/2006/relationships/slide" Target="slide20.xml"/><Relationship Id="rId49" Type="http://schemas.openxmlformats.org/officeDocument/2006/relationships/slide" Target="slide16.xml"/><Relationship Id="rId10" Type="http://schemas.openxmlformats.org/officeDocument/2006/relationships/image" Target="../media/image125.svg"/><Relationship Id="rId19" Type="http://schemas.openxmlformats.org/officeDocument/2006/relationships/image" Target="../media/image102.png"/><Relationship Id="rId31" Type="http://schemas.openxmlformats.org/officeDocument/2006/relationships/image" Target="../media/image72.png"/><Relationship Id="rId44" Type="http://schemas.openxmlformats.org/officeDocument/2006/relationships/image" Target="../media/image81.svg"/><Relationship Id="rId4" Type="http://schemas.openxmlformats.org/officeDocument/2006/relationships/image" Target="../media/image121.svg"/><Relationship Id="rId9" Type="http://schemas.openxmlformats.org/officeDocument/2006/relationships/image" Target="../media/image124.png"/><Relationship Id="rId14" Type="http://schemas.openxmlformats.org/officeDocument/2006/relationships/image" Target="../media/image3.png"/><Relationship Id="rId22" Type="http://schemas.openxmlformats.org/officeDocument/2006/relationships/image" Target="../media/image105.svg"/><Relationship Id="rId27" Type="http://schemas.openxmlformats.org/officeDocument/2006/relationships/hyperlink" Target="http://youtube.com/" TargetMode="External"/><Relationship Id="rId30" Type="http://schemas.openxmlformats.org/officeDocument/2006/relationships/slide" Target="slide15.xml"/><Relationship Id="rId35" Type="http://schemas.openxmlformats.org/officeDocument/2006/relationships/image" Target="../media/image75.svg"/><Relationship Id="rId43" Type="http://schemas.openxmlformats.org/officeDocument/2006/relationships/image" Target="../media/image80.png"/><Relationship Id="rId48" Type="http://schemas.openxmlformats.org/officeDocument/2006/relationships/image" Target="../media/image97.svg"/><Relationship Id="rId8" Type="http://schemas.openxmlformats.org/officeDocument/2006/relationships/slide" Target="slide23.xml"/><Relationship Id="rId51" Type="http://schemas.openxmlformats.org/officeDocument/2006/relationships/image" Target="../media/image101.svg"/><Relationship Id="rId3" Type="http://schemas.openxmlformats.org/officeDocument/2006/relationships/image" Target="../media/image120.png"/><Relationship Id="rId12" Type="http://schemas.openxmlformats.org/officeDocument/2006/relationships/image" Target="../media/image83.svg"/><Relationship Id="rId17" Type="http://schemas.openxmlformats.org/officeDocument/2006/relationships/image" Target="../media/image99.svg"/><Relationship Id="rId25" Type="http://schemas.openxmlformats.org/officeDocument/2006/relationships/image" Target="../media/image70.png"/><Relationship Id="rId33" Type="http://schemas.openxmlformats.org/officeDocument/2006/relationships/slide" Target="slide17.xml"/><Relationship Id="rId38" Type="http://schemas.openxmlformats.org/officeDocument/2006/relationships/image" Target="../media/image77.svg"/><Relationship Id="rId46" Type="http://schemas.openxmlformats.org/officeDocument/2006/relationships/image" Target="../media/image85.svg"/><Relationship Id="rId20" Type="http://schemas.openxmlformats.org/officeDocument/2006/relationships/image" Target="../media/image103.svg"/><Relationship Id="rId41" Type="http://schemas.openxmlformats.org/officeDocument/2006/relationships/image" Target="../media/image79.svg"/><Relationship Id="rId1" Type="http://schemas.openxmlformats.org/officeDocument/2006/relationships/slideLayout" Target="../slideLayouts/slideLayout12.xml"/><Relationship Id="rId6" Type="http://schemas.openxmlformats.org/officeDocument/2006/relationships/image" Target="../media/image122.png"/></Relationships>
</file>

<file path=ppt/slides/_rels/slide24.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media/image106.png"/><Relationship Id="rId26" Type="http://schemas.openxmlformats.org/officeDocument/2006/relationships/slide" Target="slide20.xml"/><Relationship Id="rId39" Type="http://schemas.openxmlformats.org/officeDocument/2006/relationships/image" Target="../media/image97.svg"/><Relationship Id="rId21" Type="http://schemas.openxmlformats.org/officeDocument/2006/relationships/image" Target="../media/image72.png"/><Relationship Id="rId34" Type="http://schemas.openxmlformats.org/officeDocument/2006/relationships/image" Target="../media/image81.svg"/><Relationship Id="rId42" Type="http://schemas.openxmlformats.org/officeDocument/2006/relationships/image" Target="../media/image101.svg"/><Relationship Id="rId7" Type="http://schemas.openxmlformats.org/officeDocument/2006/relationships/image" Target="../media/image3.png"/><Relationship Id="rId2" Type="http://schemas.openxmlformats.org/officeDocument/2006/relationships/image" Target="../media/image82.png"/><Relationship Id="rId16" Type="http://schemas.openxmlformats.org/officeDocument/2006/relationships/image" Target="../media/image105.svg"/><Relationship Id="rId20" Type="http://schemas.openxmlformats.org/officeDocument/2006/relationships/slide" Target="slide15.xml"/><Relationship Id="rId29" Type="http://schemas.openxmlformats.org/officeDocument/2006/relationships/slide" Target="slide19.xml"/><Relationship Id="rId41"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slide" Target="slide27.xml"/><Relationship Id="rId11" Type="http://schemas.openxmlformats.org/officeDocument/2006/relationships/image" Target="../media/image48.svg"/><Relationship Id="rId24" Type="http://schemas.openxmlformats.org/officeDocument/2006/relationships/image" Target="../media/image74.png"/><Relationship Id="rId32" Type="http://schemas.openxmlformats.org/officeDocument/2006/relationships/slide" Target="slide18.xml"/><Relationship Id="rId37" Type="http://schemas.openxmlformats.org/officeDocument/2006/relationships/image" Target="../media/image85.svg"/><Relationship Id="rId40" Type="http://schemas.openxmlformats.org/officeDocument/2006/relationships/slide" Target="slide16.xml"/><Relationship Id="rId5" Type="http://schemas.openxmlformats.org/officeDocument/2006/relationships/image" Target="../media/image99.svg"/><Relationship Id="rId15" Type="http://schemas.openxmlformats.org/officeDocument/2006/relationships/image" Target="../media/image104.png"/><Relationship Id="rId23" Type="http://schemas.openxmlformats.org/officeDocument/2006/relationships/slide" Target="slide17.xml"/><Relationship Id="rId28" Type="http://schemas.openxmlformats.org/officeDocument/2006/relationships/image" Target="../media/image77.svg"/><Relationship Id="rId36" Type="http://schemas.openxmlformats.org/officeDocument/2006/relationships/image" Target="../media/image84.png"/><Relationship Id="rId10" Type="http://schemas.openxmlformats.org/officeDocument/2006/relationships/image" Target="../media/image47.png"/><Relationship Id="rId19" Type="http://schemas.openxmlformats.org/officeDocument/2006/relationships/image" Target="../media/image107.svg"/><Relationship Id="rId31" Type="http://schemas.openxmlformats.org/officeDocument/2006/relationships/image" Target="../media/image79.svg"/><Relationship Id="rId4" Type="http://schemas.openxmlformats.org/officeDocument/2006/relationships/image" Target="../media/image98.png"/><Relationship Id="rId9" Type="http://schemas.openxmlformats.org/officeDocument/2006/relationships/slide" Target="slide25.xml"/><Relationship Id="rId14" Type="http://schemas.openxmlformats.org/officeDocument/2006/relationships/image" Target="../media/image103.svg"/><Relationship Id="rId22" Type="http://schemas.openxmlformats.org/officeDocument/2006/relationships/image" Target="../media/image73.svg"/><Relationship Id="rId27" Type="http://schemas.openxmlformats.org/officeDocument/2006/relationships/image" Target="../media/image76.png"/><Relationship Id="rId30" Type="http://schemas.openxmlformats.org/officeDocument/2006/relationships/image" Target="../media/image78.png"/><Relationship Id="rId35" Type="http://schemas.openxmlformats.org/officeDocument/2006/relationships/slide" Target="slide14.xml"/><Relationship Id="rId8" Type="http://schemas.microsoft.com/office/2007/relationships/hdphoto" Target="../media/hdphoto2.wdp"/><Relationship Id="rId3" Type="http://schemas.openxmlformats.org/officeDocument/2006/relationships/image" Target="../media/image83.svg"/><Relationship Id="rId12" Type="http://schemas.openxmlformats.org/officeDocument/2006/relationships/slide" Target="slide3.xml"/><Relationship Id="rId17" Type="http://schemas.openxmlformats.org/officeDocument/2006/relationships/hyperlink" Target="http://youtube.com/" TargetMode="External"/><Relationship Id="rId25" Type="http://schemas.openxmlformats.org/officeDocument/2006/relationships/image" Target="../media/image75.svg"/><Relationship Id="rId33" Type="http://schemas.openxmlformats.org/officeDocument/2006/relationships/image" Target="../media/image80.png"/><Relationship Id="rId38" Type="http://schemas.openxmlformats.org/officeDocument/2006/relationships/image" Target="../media/image96.png"/></Relationships>
</file>

<file path=ppt/slides/_rels/slide25.xml.rels><?xml version="1.0" encoding="UTF-8" standalone="yes"?>
<Relationships xmlns="http://schemas.openxmlformats.org/package/2006/relationships"><Relationship Id="rId13" Type="http://schemas.openxmlformats.org/officeDocument/2006/relationships/slide" Target="slide3.xml"/><Relationship Id="rId18" Type="http://schemas.openxmlformats.org/officeDocument/2006/relationships/hyperlink" Target="http://youtube.com/" TargetMode="External"/><Relationship Id="rId26" Type="http://schemas.openxmlformats.org/officeDocument/2006/relationships/image" Target="../media/image75.svg"/><Relationship Id="rId39" Type="http://schemas.openxmlformats.org/officeDocument/2006/relationships/image" Target="../media/image96.png"/><Relationship Id="rId21" Type="http://schemas.openxmlformats.org/officeDocument/2006/relationships/slide" Target="slide15.xml"/><Relationship Id="rId34" Type="http://schemas.openxmlformats.org/officeDocument/2006/relationships/image" Target="../media/image80.png"/><Relationship Id="rId42" Type="http://schemas.openxmlformats.org/officeDocument/2006/relationships/image" Target="../media/image100.png"/><Relationship Id="rId7" Type="http://schemas.openxmlformats.org/officeDocument/2006/relationships/image" Target="../media/image3.png"/><Relationship Id="rId2" Type="http://schemas.openxmlformats.org/officeDocument/2006/relationships/image" Target="../media/image82.png"/><Relationship Id="rId16" Type="http://schemas.openxmlformats.org/officeDocument/2006/relationships/image" Target="../media/image104.png"/><Relationship Id="rId20" Type="http://schemas.openxmlformats.org/officeDocument/2006/relationships/image" Target="../media/image107.svg"/><Relationship Id="rId29" Type="http://schemas.openxmlformats.org/officeDocument/2006/relationships/image" Target="../media/image77.svg"/><Relationship Id="rId41" Type="http://schemas.openxmlformats.org/officeDocument/2006/relationships/slide" Target="slide16.xml"/><Relationship Id="rId1" Type="http://schemas.openxmlformats.org/officeDocument/2006/relationships/slideLayout" Target="../slideLayouts/slideLayout12.xml"/><Relationship Id="rId6" Type="http://schemas.openxmlformats.org/officeDocument/2006/relationships/slide" Target="slide27.xml"/><Relationship Id="rId11" Type="http://schemas.openxmlformats.org/officeDocument/2006/relationships/image" Target="../media/image48.svg"/><Relationship Id="rId24" Type="http://schemas.openxmlformats.org/officeDocument/2006/relationships/slide" Target="slide17.xml"/><Relationship Id="rId32" Type="http://schemas.openxmlformats.org/officeDocument/2006/relationships/image" Target="../media/image79.svg"/><Relationship Id="rId37" Type="http://schemas.openxmlformats.org/officeDocument/2006/relationships/image" Target="../media/image84.png"/><Relationship Id="rId40" Type="http://schemas.openxmlformats.org/officeDocument/2006/relationships/image" Target="../media/image97.svg"/><Relationship Id="rId5" Type="http://schemas.openxmlformats.org/officeDocument/2006/relationships/image" Target="../media/image99.svg"/><Relationship Id="rId15" Type="http://schemas.openxmlformats.org/officeDocument/2006/relationships/image" Target="../media/image103.svg"/><Relationship Id="rId23" Type="http://schemas.openxmlformats.org/officeDocument/2006/relationships/image" Target="../media/image73.svg"/><Relationship Id="rId28" Type="http://schemas.openxmlformats.org/officeDocument/2006/relationships/image" Target="../media/image76.png"/><Relationship Id="rId36" Type="http://schemas.openxmlformats.org/officeDocument/2006/relationships/slide" Target="slide14.xml"/><Relationship Id="rId10" Type="http://schemas.openxmlformats.org/officeDocument/2006/relationships/image" Target="../media/image47.png"/><Relationship Id="rId19" Type="http://schemas.openxmlformats.org/officeDocument/2006/relationships/image" Target="../media/image106.png"/><Relationship Id="rId31" Type="http://schemas.openxmlformats.org/officeDocument/2006/relationships/image" Target="../media/image78.png"/><Relationship Id="rId4" Type="http://schemas.openxmlformats.org/officeDocument/2006/relationships/image" Target="../media/image98.png"/><Relationship Id="rId9" Type="http://schemas.openxmlformats.org/officeDocument/2006/relationships/slide" Target="slide26.xml"/><Relationship Id="rId14" Type="http://schemas.openxmlformats.org/officeDocument/2006/relationships/image" Target="../media/image102.png"/><Relationship Id="rId22" Type="http://schemas.openxmlformats.org/officeDocument/2006/relationships/image" Target="../media/image72.png"/><Relationship Id="rId27" Type="http://schemas.openxmlformats.org/officeDocument/2006/relationships/slide" Target="slide20.xml"/><Relationship Id="rId30" Type="http://schemas.openxmlformats.org/officeDocument/2006/relationships/slide" Target="slide19.xml"/><Relationship Id="rId35" Type="http://schemas.openxmlformats.org/officeDocument/2006/relationships/image" Target="../media/image81.svg"/><Relationship Id="rId43" Type="http://schemas.openxmlformats.org/officeDocument/2006/relationships/image" Target="../media/image101.svg"/><Relationship Id="rId8" Type="http://schemas.microsoft.com/office/2007/relationships/hdphoto" Target="../media/hdphoto2.wdp"/><Relationship Id="rId3" Type="http://schemas.openxmlformats.org/officeDocument/2006/relationships/image" Target="../media/image83.svg"/><Relationship Id="rId12" Type="http://schemas.openxmlformats.org/officeDocument/2006/relationships/slide" Target="slide24.xml"/><Relationship Id="rId17" Type="http://schemas.openxmlformats.org/officeDocument/2006/relationships/image" Target="../media/image105.svg"/><Relationship Id="rId25" Type="http://schemas.openxmlformats.org/officeDocument/2006/relationships/image" Target="../media/image74.png"/><Relationship Id="rId33" Type="http://schemas.openxmlformats.org/officeDocument/2006/relationships/slide" Target="slide18.xml"/><Relationship Id="rId38" Type="http://schemas.openxmlformats.org/officeDocument/2006/relationships/image" Target="../media/image85.svg"/></Relationships>
</file>

<file path=ppt/slides/_rels/slide26.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slide" Target="slide39.xml"/><Relationship Id="rId26" Type="http://schemas.openxmlformats.org/officeDocument/2006/relationships/image" Target="../media/image73.svg"/><Relationship Id="rId39" Type="http://schemas.openxmlformats.org/officeDocument/2006/relationships/slide" Target="slide14.xml"/><Relationship Id="rId21" Type="http://schemas.openxmlformats.org/officeDocument/2006/relationships/image" Target="../media/image103.svg"/><Relationship Id="rId34" Type="http://schemas.openxmlformats.org/officeDocument/2006/relationships/image" Target="../media/image78.png"/><Relationship Id="rId42"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hyperlink" Target="http://youtube.com/" TargetMode="External"/><Relationship Id="rId16" Type="http://schemas.openxmlformats.org/officeDocument/2006/relationships/image" Target="../media/image47.png"/><Relationship Id="rId29" Type="http://schemas.openxmlformats.org/officeDocument/2006/relationships/image" Target="../media/image75.svg"/><Relationship Id="rId1" Type="http://schemas.openxmlformats.org/officeDocument/2006/relationships/slideLayout" Target="../slideLayouts/slideLayout12.xml"/><Relationship Id="rId6" Type="http://schemas.openxmlformats.org/officeDocument/2006/relationships/image" Target="../media/image83.svg"/><Relationship Id="rId11" Type="http://schemas.microsoft.com/office/2007/relationships/hdphoto" Target="../media/hdphoto2.wdp"/><Relationship Id="rId24" Type="http://schemas.openxmlformats.org/officeDocument/2006/relationships/slide" Target="slide15.xml"/><Relationship Id="rId32" Type="http://schemas.openxmlformats.org/officeDocument/2006/relationships/image" Target="../media/image77.svg"/><Relationship Id="rId37" Type="http://schemas.openxmlformats.org/officeDocument/2006/relationships/image" Target="../media/image80.png"/><Relationship Id="rId40" Type="http://schemas.openxmlformats.org/officeDocument/2006/relationships/image" Target="../media/image84.png"/><Relationship Id="rId45" Type="http://schemas.openxmlformats.org/officeDocument/2006/relationships/image" Target="../media/image100.png"/><Relationship Id="rId5" Type="http://schemas.openxmlformats.org/officeDocument/2006/relationships/image" Target="../media/image82.png"/><Relationship Id="rId15" Type="http://schemas.openxmlformats.org/officeDocument/2006/relationships/image" Target="../media/image127.svg"/><Relationship Id="rId23" Type="http://schemas.openxmlformats.org/officeDocument/2006/relationships/image" Target="../media/image105.svg"/><Relationship Id="rId28" Type="http://schemas.openxmlformats.org/officeDocument/2006/relationships/image" Target="../media/image74.png"/><Relationship Id="rId36" Type="http://schemas.openxmlformats.org/officeDocument/2006/relationships/slide" Target="slide18.xml"/><Relationship Id="rId10" Type="http://schemas.openxmlformats.org/officeDocument/2006/relationships/image" Target="../media/image3.png"/><Relationship Id="rId19" Type="http://schemas.openxmlformats.org/officeDocument/2006/relationships/slide" Target="slide3.xml"/><Relationship Id="rId31" Type="http://schemas.openxmlformats.org/officeDocument/2006/relationships/image" Target="../media/image76.png"/><Relationship Id="rId44" Type="http://schemas.openxmlformats.org/officeDocument/2006/relationships/slide" Target="slide16.xml"/><Relationship Id="rId4" Type="http://schemas.openxmlformats.org/officeDocument/2006/relationships/image" Target="../media/image107.svg"/><Relationship Id="rId9" Type="http://schemas.openxmlformats.org/officeDocument/2006/relationships/slide" Target="slide27.xml"/><Relationship Id="rId14" Type="http://schemas.openxmlformats.org/officeDocument/2006/relationships/image" Target="../media/image126.png"/><Relationship Id="rId22" Type="http://schemas.openxmlformats.org/officeDocument/2006/relationships/image" Target="../media/image104.png"/><Relationship Id="rId27" Type="http://schemas.openxmlformats.org/officeDocument/2006/relationships/slide" Target="slide17.xml"/><Relationship Id="rId30" Type="http://schemas.openxmlformats.org/officeDocument/2006/relationships/slide" Target="slide20.xml"/><Relationship Id="rId35" Type="http://schemas.openxmlformats.org/officeDocument/2006/relationships/image" Target="../media/image79.svg"/><Relationship Id="rId43" Type="http://schemas.openxmlformats.org/officeDocument/2006/relationships/image" Target="../media/image97.svg"/><Relationship Id="rId8" Type="http://schemas.openxmlformats.org/officeDocument/2006/relationships/image" Target="../media/image99.svg"/><Relationship Id="rId3" Type="http://schemas.openxmlformats.org/officeDocument/2006/relationships/image" Target="../media/image106.png"/><Relationship Id="rId12" Type="http://schemas.openxmlformats.org/officeDocument/2006/relationships/slide" Target="slide25.xml"/><Relationship Id="rId17" Type="http://schemas.openxmlformats.org/officeDocument/2006/relationships/image" Target="../media/image48.svg"/><Relationship Id="rId25" Type="http://schemas.openxmlformats.org/officeDocument/2006/relationships/image" Target="../media/image72.png"/><Relationship Id="rId33" Type="http://schemas.openxmlformats.org/officeDocument/2006/relationships/slide" Target="slide19.xml"/><Relationship Id="rId38" Type="http://schemas.openxmlformats.org/officeDocument/2006/relationships/image" Target="../media/image81.svg"/><Relationship Id="rId46" Type="http://schemas.openxmlformats.org/officeDocument/2006/relationships/image" Target="../media/image101.svg"/><Relationship Id="rId20" Type="http://schemas.openxmlformats.org/officeDocument/2006/relationships/image" Target="../media/image102.png"/><Relationship Id="rId41" Type="http://schemas.openxmlformats.org/officeDocument/2006/relationships/image" Target="../media/image85.svg"/></Relationships>
</file>

<file path=ppt/slides/_rels/slide27.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88.jpeg"/><Relationship Id="rId26" Type="http://schemas.openxmlformats.org/officeDocument/2006/relationships/hyperlink" Target="https://pixabay.com/nl/gebruiker-persoon-mensen-profiel-1633248/" TargetMode="External"/><Relationship Id="rId39" Type="http://schemas.openxmlformats.org/officeDocument/2006/relationships/slide" Target="slide29.xml"/><Relationship Id="rId21" Type="http://schemas.openxmlformats.org/officeDocument/2006/relationships/image" Target="../media/image91.jpeg"/><Relationship Id="rId34" Type="http://schemas.openxmlformats.org/officeDocument/2006/relationships/slide" Target="slide37.xml"/><Relationship Id="rId42" Type="http://schemas.openxmlformats.org/officeDocument/2006/relationships/slide" Target="slide30.xml"/><Relationship Id="rId47" Type="http://schemas.openxmlformats.org/officeDocument/2006/relationships/image" Target="../media/image77.svg"/><Relationship Id="rId50" Type="http://schemas.openxmlformats.org/officeDocument/2006/relationships/image" Target="../media/image79.svg"/><Relationship Id="rId55" Type="http://schemas.openxmlformats.org/officeDocument/2006/relationships/image" Target="../media/image85.svg"/><Relationship Id="rId7" Type="http://schemas.openxmlformats.org/officeDocument/2006/relationships/video" Target="https://www.youtube.com/embed/Fw7gFXBle3o?feature=oembed" TargetMode="External"/><Relationship Id="rId2" Type="http://schemas.openxmlformats.org/officeDocument/2006/relationships/video" Target="https://www.youtube.com/embed/TWP0YpfvGvM?feature=oembed" TargetMode="External"/><Relationship Id="rId16" Type="http://schemas.openxmlformats.org/officeDocument/2006/relationships/image" Target="../media/image86.jpeg"/><Relationship Id="rId29" Type="http://schemas.openxmlformats.org/officeDocument/2006/relationships/slide" Target="slide2.xml"/><Relationship Id="rId11" Type="http://schemas.openxmlformats.org/officeDocument/2006/relationships/slide" Target="slide27.xml"/><Relationship Id="rId24" Type="http://schemas.openxmlformats.org/officeDocument/2006/relationships/image" Target="../media/image94.jpeg"/><Relationship Id="rId32" Type="http://schemas.openxmlformats.org/officeDocument/2006/relationships/image" Target="../media/image49.png"/><Relationship Id="rId37" Type="http://schemas.openxmlformats.org/officeDocument/2006/relationships/image" Target="../media/image96.png"/><Relationship Id="rId40" Type="http://schemas.openxmlformats.org/officeDocument/2006/relationships/image" Target="../media/image100.png"/><Relationship Id="rId45" Type="http://schemas.openxmlformats.org/officeDocument/2006/relationships/slide" Target="slide33.xml"/><Relationship Id="rId53" Type="http://schemas.openxmlformats.org/officeDocument/2006/relationships/image" Target="../media/image81.svg"/><Relationship Id="rId58" Type="http://schemas.openxmlformats.org/officeDocument/2006/relationships/image" Target="../media/image73.svg"/><Relationship Id="rId5" Type="http://schemas.openxmlformats.org/officeDocument/2006/relationships/video" Target="https://www.youtube.com/embed/jac53THxO0I?feature=oembed" TargetMode="External"/><Relationship Id="rId61" Type="http://schemas.openxmlformats.org/officeDocument/2006/relationships/image" Target="../media/image107.svg"/><Relationship Id="rId19" Type="http://schemas.openxmlformats.org/officeDocument/2006/relationships/image" Target="../media/image89.jpeg"/><Relationship Id="rId14" Type="http://schemas.openxmlformats.org/officeDocument/2006/relationships/image" Target="../media/image82.png"/><Relationship Id="rId22" Type="http://schemas.openxmlformats.org/officeDocument/2006/relationships/image" Target="../media/image92.jpeg"/><Relationship Id="rId27" Type="http://schemas.openxmlformats.org/officeDocument/2006/relationships/image" Target="../media/image98.png"/><Relationship Id="rId30" Type="http://schemas.openxmlformats.org/officeDocument/2006/relationships/image" Target="../media/image47.png"/><Relationship Id="rId35" Type="http://schemas.openxmlformats.org/officeDocument/2006/relationships/image" Target="../media/image12.png"/><Relationship Id="rId43" Type="http://schemas.openxmlformats.org/officeDocument/2006/relationships/image" Target="../media/image74.png"/><Relationship Id="rId48" Type="http://schemas.openxmlformats.org/officeDocument/2006/relationships/slide" Target="slide32.xml"/><Relationship Id="rId56" Type="http://schemas.openxmlformats.org/officeDocument/2006/relationships/slide" Target="slide28.xml"/><Relationship Id="rId8" Type="http://schemas.openxmlformats.org/officeDocument/2006/relationships/video" Target="https://www.youtube.com/embed/G_Hggizn4H0?feature=oembed" TargetMode="External"/><Relationship Id="rId51" Type="http://schemas.openxmlformats.org/officeDocument/2006/relationships/slide" Target="slide31.xml"/><Relationship Id="rId3" Type="http://schemas.openxmlformats.org/officeDocument/2006/relationships/video" Target="https://www.youtube.com/embed/SJNbnVjecf0?feature=oembed" TargetMode="External"/><Relationship Id="rId12" Type="http://schemas.openxmlformats.org/officeDocument/2006/relationships/image" Target="../media/image3.png"/><Relationship Id="rId17" Type="http://schemas.openxmlformats.org/officeDocument/2006/relationships/image" Target="../media/image87.jpeg"/><Relationship Id="rId25" Type="http://schemas.openxmlformats.org/officeDocument/2006/relationships/image" Target="../media/image95.png"/><Relationship Id="rId33" Type="http://schemas.openxmlformats.org/officeDocument/2006/relationships/image" Target="../media/image128.svg"/><Relationship Id="rId38" Type="http://schemas.openxmlformats.org/officeDocument/2006/relationships/image" Target="../media/image97.svg"/><Relationship Id="rId46" Type="http://schemas.openxmlformats.org/officeDocument/2006/relationships/image" Target="../media/image76.png"/><Relationship Id="rId59" Type="http://schemas.openxmlformats.org/officeDocument/2006/relationships/hyperlink" Target="http://youtube.com/" TargetMode="External"/><Relationship Id="rId20" Type="http://schemas.openxmlformats.org/officeDocument/2006/relationships/image" Target="../media/image90.jpeg"/><Relationship Id="rId41" Type="http://schemas.openxmlformats.org/officeDocument/2006/relationships/image" Target="../media/image101.svg"/><Relationship Id="rId54" Type="http://schemas.openxmlformats.org/officeDocument/2006/relationships/image" Target="../media/image84.png"/><Relationship Id="rId1" Type="http://schemas.openxmlformats.org/officeDocument/2006/relationships/video" Target="https://www.youtube.com/embed/sF5LYGgKbUA?feature=oembed" TargetMode="External"/><Relationship Id="rId6" Type="http://schemas.openxmlformats.org/officeDocument/2006/relationships/video" Target="https://www.youtube.com/embed/-0o2k737zL8?feature=oembed" TargetMode="External"/><Relationship Id="rId15" Type="http://schemas.openxmlformats.org/officeDocument/2006/relationships/image" Target="../media/image83.svg"/><Relationship Id="rId23" Type="http://schemas.openxmlformats.org/officeDocument/2006/relationships/image" Target="../media/image93.jpeg"/><Relationship Id="rId28" Type="http://schemas.openxmlformats.org/officeDocument/2006/relationships/image" Target="../media/image99.svg"/><Relationship Id="rId36" Type="http://schemas.openxmlformats.org/officeDocument/2006/relationships/image" Target="../media/image51.svg"/><Relationship Id="rId49" Type="http://schemas.openxmlformats.org/officeDocument/2006/relationships/image" Target="../media/image78.png"/><Relationship Id="rId57" Type="http://schemas.openxmlformats.org/officeDocument/2006/relationships/image" Target="../media/image72.png"/><Relationship Id="rId10" Type="http://schemas.openxmlformats.org/officeDocument/2006/relationships/slideLayout" Target="../slideLayouts/slideLayout12.xml"/><Relationship Id="rId31" Type="http://schemas.openxmlformats.org/officeDocument/2006/relationships/image" Target="../media/image48.svg"/><Relationship Id="rId44" Type="http://schemas.openxmlformats.org/officeDocument/2006/relationships/image" Target="../media/image75.svg"/><Relationship Id="rId52" Type="http://schemas.openxmlformats.org/officeDocument/2006/relationships/image" Target="../media/image80.png"/><Relationship Id="rId60" Type="http://schemas.openxmlformats.org/officeDocument/2006/relationships/image" Target="../media/image106.png"/><Relationship Id="rId4" Type="http://schemas.openxmlformats.org/officeDocument/2006/relationships/video" Target="https://www.youtube.com/embed/Zj3e1uv6zZA?feature=oembed" TargetMode="External"/><Relationship Id="rId9" Type="http://schemas.openxmlformats.org/officeDocument/2006/relationships/video" Target="https://www.youtube.com/embed/PlRF8J2t3ZA?feature=oembed" TargetMode="External"/></Relationships>
</file>

<file path=ppt/slides/_rels/slide28.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slide" Target="slide37.xml"/><Relationship Id="rId26" Type="http://schemas.openxmlformats.org/officeDocument/2006/relationships/slide" Target="slide30.xml"/><Relationship Id="rId39" Type="http://schemas.openxmlformats.org/officeDocument/2006/relationships/image" Target="../media/image85.svg"/><Relationship Id="rId21" Type="http://schemas.openxmlformats.org/officeDocument/2006/relationships/image" Target="../media/image96.png"/><Relationship Id="rId34" Type="http://schemas.openxmlformats.org/officeDocument/2006/relationships/image" Target="../media/image79.svg"/><Relationship Id="rId42" Type="http://schemas.openxmlformats.org/officeDocument/2006/relationships/image" Target="../media/image73.svg"/><Relationship Id="rId7" Type="http://schemas.openxmlformats.org/officeDocument/2006/relationships/image" Target="../media/image83.svg"/><Relationship Id="rId2" Type="http://schemas.openxmlformats.org/officeDocument/2006/relationships/slideLayout" Target="../slideLayouts/slideLayout12.xml"/><Relationship Id="rId16" Type="http://schemas.openxmlformats.org/officeDocument/2006/relationships/image" Target="../media/image3.png"/><Relationship Id="rId29" Type="http://schemas.openxmlformats.org/officeDocument/2006/relationships/slide" Target="slide33.xml"/><Relationship Id="rId1" Type="http://schemas.openxmlformats.org/officeDocument/2006/relationships/video" Target="https://www.youtube.com/embed/G_Hggizn4H0?feature=oembed" TargetMode="External"/><Relationship Id="rId6" Type="http://schemas.openxmlformats.org/officeDocument/2006/relationships/image" Target="../media/image82.png"/><Relationship Id="rId11" Type="http://schemas.openxmlformats.org/officeDocument/2006/relationships/image" Target="../media/image47.png"/><Relationship Id="rId24" Type="http://schemas.openxmlformats.org/officeDocument/2006/relationships/image" Target="../media/image100.png"/><Relationship Id="rId32" Type="http://schemas.openxmlformats.org/officeDocument/2006/relationships/slide" Target="slide32.xml"/><Relationship Id="rId37" Type="http://schemas.openxmlformats.org/officeDocument/2006/relationships/image" Target="../media/image81.svg"/><Relationship Id="rId40" Type="http://schemas.openxmlformats.org/officeDocument/2006/relationships/slide" Target="slide28.xml"/><Relationship Id="rId45" Type="http://schemas.openxmlformats.org/officeDocument/2006/relationships/image" Target="../media/image107.svg"/><Relationship Id="rId5" Type="http://schemas.openxmlformats.org/officeDocument/2006/relationships/hyperlink" Target="https://pixabay.com/nl/gebruiker-persoon-mensen-profiel-1633248/" TargetMode="External"/><Relationship Id="rId15" Type="http://schemas.openxmlformats.org/officeDocument/2006/relationships/slide" Target="slide27.xml"/><Relationship Id="rId23" Type="http://schemas.openxmlformats.org/officeDocument/2006/relationships/slide" Target="slide29.xml"/><Relationship Id="rId28" Type="http://schemas.openxmlformats.org/officeDocument/2006/relationships/image" Target="../media/image75.svg"/><Relationship Id="rId36" Type="http://schemas.openxmlformats.org/officeDocument/2006/relationships/image" Target="../media/image80.png"/><Relationship Id="rId10" Type="http://schemas.openxmlformats.org/officeDocument/2006/relationships/slide" Target="slide2.xml"/><Relationship Id="rId19" Type="http://schemas.openxmlformats.org/officeDocument/2006/relationships/image" Target="../media/image12.png"/><Relationship Id="rId31" Type="http://schemas.openxmlformats.org/officeDocument/2006/relationships/image" Target="../media/image77.svg"/><Relationship Id="rId44" Type="http://schemas.openxmlformats.org/officeDocument/2006/relationships/image" Target="../media/image106.png"/><Relationship Id="rId4" Type="http://schemas.openxmlformats.org/officeDocument/2006/relationships/image" Target="../media/image95.png"/><Relationship Id="rId9" Type="http://schemas.openxmlformats.org/officeDocument/2006/relationships/image" Target="../media/image99.svg"/><Relationship Id="rId14" Type="http://schemas.openxmlformats.org/officeDocument/2006/relationships/image" Target="../media/image128.svg"/><Relationship Id="rId22" Type="http://schemas.openxmlformats.org/officeDocument/2006/relationships/image" Target="../media/image97.svg"/><Relationship Id="rId27" Type="http://schemas.openxmlformats.org/officeDocument/2006/relationships/image" Target="../media/image74.png"/><Relationship Id="rId30" Type="http://schemas.openxmlformats.org/officeDocument/2006/relationships/image" Target="../media/image76.png"/><Relationship Id="rId35" Type="http://schemas.openxmlformats.org/officeDocument/2006/relationships/slide" Target="slide31.xml"/><Relationship Id="rId43" Type="http://schemas.openxmlformats.org/officeDocument/2006/relationships/hyperlink" Target="http://youtube.com/" TargetMode="External"/><Relationship Id="rId8" Type="http://schemas.openxmlformats.org/officeDocument/2006/relationships/image" Target="../media/image98.png"/><Relationship Id="rId3" Type="http://schemas.openxmlformats.org/officeDocument/2006/relationships/image" Target="../media/image94.jpeg"/><Relationship Id="rId12" Type="http://schemas.openxmlformats.org/officeDocument/2006/relationships/image" Target="../media/image48.svg"/><Relationship Id="rId17" Type="http://schemas.microsoft.com/office/2007/relationships/hdphoto" Target="../media/hdphoto2.wdp"/><Relationship Id="rId25" Type="http://schemas.openxmlformats.org/officeDocument/2006/relationships/image" Target="../media/image101.svg"/><Relationship Id="rId33" Type="http://schemas.openxmlformats.org/officeDocument/2006/relationships/image" Target="../media/image78.png"/><Relationship Id="rId38" Type="http://schemas.openxmlformats.org/officeDocument/2006/relationships/image" Target="../media/image84.png"/><Relationship Id="rId20" Type="http://schemas.openxmlformats.org/officeDocument/2006/relationships/image" Target="../media/image51.svg"/><Relationship Id="rId41" Type="http://schemas.openxmlformats.org/officeDocument/2006/relationships/image" Target="../media/image72.png"/></Relationships>
</file>

<file path=ppt/slides/_rels/slide29.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97.svg"/><Relationship Id="rId26" Type="http://schemas.openxmlformats.org/officeDocument/2006/relationships/image" Target="../media/image48.svg"/><Relationship Id="rId39" Type="http://schemas.openxmlformats.org/officeDocument/2006/relationships/image" Target="../media/image78.png"/><Relationship Id="rId21" Type="http://schemas.openxmlformats.org/officeDocument/2006/relationships/hyperlink" Target="http://youtube.com/" TargetMode="External"/><Relationship Id="rId34" Type="http://schemas.openxmlformats.org/officeDocument/2006/relationships/image" Target="../media/image75.svg"/><Relationship Id="rId42" Type="http://schemas.openxmlformats.org/officeDocument/2006/relationships/image" Target="../media/image80.png"/><Relationship Id="rId47" Type="http://schemas.openxmlformats.org/officeDocument/2006/relationships/image" Target="../media/image3.png"/><Relationship Id="rId50" Type="http://schemas.openxmlformats.org/officeDocument/2006/relationships/image" Target="../media/image72.png"/><Relationship Id="rId7" Type="http://schemas.openxmlformats.org/officeDocument/2006/relationships/image" Target="../media/image108.png"/><Relationship Id="rId2" Type="http://schemas.openxmlformats.org/officeDocument/2006/relationships/audio" Target="../media/media1.m4a"/><Relationship Id="rId16" Type="http://schemas.openxmlformats.org/officeDocument/2006/relationships/image" Target="../media/image83.svg"/><Relationship Id="rId29" Type="http://schemas.openxmlformats.org/officeDocument/2006/relationships/slide" Target="slide29.xml"/><Relationship Id="rId11" Type="http://schemas.openxmlformats.org/officeDocument/2006/relationships/hyperlink" Target="https://music.youtube.com/" TargetMode="External"/><Relationship Id="rId24" Type="http://schemas.openxmlformats.org/officeDocument/2006/relationships/slide" Target="slide2.xml"/><Relationship Id="rId32" Type="http://schemas.openxmlformats.org/officeDocument/2006/relationships/slide" Target="slide30.xml"/><Relationship Id="rId37" Type="http://schemas.openxmlformats.org/officeDocument/2006/relationships/image" Target="../media/image77.svg"/><Relationship Id="rId40" Type="http://schemas.openxmlformats.org/officeDocument/2006/relationships/image" Target="../media/image79.svg"/><Relationship Id="rId45" Type="http://schemas.openxmlformats.org/officeDocument/2006/relationships/image" Target="../media/image84.png"/><Relationship Id="rId53" Type="http://schemas.openxmlformats.org/officeDocument/2006/relationships/image" Target="../media/image12.png"/><Relationship Id="rId5" Type="http://schemas.openxmlformats.org/officeDocument/2006/relationships/slideLayout" Target="../slideLayouts/slideLayout12.xml"/><Relationship Id="rId10" Type="http://schemas.openxmlformats.org/officeDocument/2006/relationships/hyperlink" Target="http://music.youtube.com/" TargetMode="External"/><Relationship Id="rId19" Type="http://schemas.openxmlformats.org/officeDocument/2006/relationships/image" Target="../media/image98.png"/><Relationship Id="rId31" Type="http://schemas.openxmlformats.org/officeDocument/2006/relationships/image" Target="../media/image101.svg"/><Relationship Id="rId44" Type="http://schemas.openxmlformats.org/officeDocument/2006/relationships/slide" Target="slide27.xml"/><Relationship Id="rId52" Type="http://schemas.openxmlformats.org/officeDocument/2006/relationships/slide" Target="slide37.xml"/><Relationship Id="rId4" Type="http://schemas.openxmlformats.org/officeDocument/2006/relationships/audio" Target="../media/media2.m4a"/><Relationship Id="rId9" Type="http://schemas.openxmlformats.org/officeDocument/2006/relationships/hyperlink" Target="https://napimusic.blog.hu/" TargetMode="External"/><Relationship Id="rId14" Type="http://schemas.openxmlformats.org/officeDocument/2006/relationships/image" Target="../media/image111.png"/><Relationship Id="rId22" Type="http://schemas.openxmlformats.org/officeDocument/2006/relationships/image" Target="../media/image106.png"/><Relationship Id="rId27" Type="http://schemas.openxmlformats.org/officeDocument/2006/relationships/image" Target="../media/image49.png"/><Relationship Id="rId30" Type="http://schemas.openxmlformats.org/officeDocument/2006/relationships/image" Target="../media/image100.png"/><Relationship Id="rId35" Type="http://schemas.openxmlformats.org/officeDocument/2006/relationships/slide" Target="slide33.xml"/><Relationship Id="rId43" Type="http://schemas.openxmlformats.org/officeDocument/2006/relationships/image" Target="../media/image81.svg"/><Relationship Id="rId48" Type="http://schemas.microsoft.com/office/2007/relationships/hdphoto" Target="../media/hdphoto2.wdp"/><Relationship Id="rId8" Type="http://schemas.openxmlformats.org/officeDocument/2006/relationships/image" Target="../media/image109.jpg"/><Relationship Id="rId51" Type="http://schemas.openxmlformats.org/officeDocument/2006/relationships/image" Target="../media/image73.svg"/><Relationship Id="rId3" Type="http://schemas.microsoft.com/office/2007/relationships/media" Target="../media/media2.m4a"/><Relationship Id="rId12" Type="http://schemas.openxmlformats.org/officeDocument/2006/relationships/image" Target="../media/image110.png"/><Relationship Id="rId17" Type="http://schemas.openxmlformats.org/officeDocument/2006/relationships/image" Target="../media/image96.png"/><Relationship Id="rId25" Type="http://schemas.openxmlformats.org/officeDocument/2006/relationships/image" Target="../media/image47.png"/><Relationship Id="rId33" Type="http://schemas.openxmlformats.org/officeDocument/2006/relationships/image" Target="../media/image74.png"/><Relationship Id="rId38" Type="http://schemas.openxmlformats.org/officeDocument/2006/relationships/slide" Target="slide32.xml"/><Relationship Id="rId46" Type="http://schemas.openxmlformats.org/officeDocument/2006/relationships/image" Target="../media/image85.svg"/><Relationship Id="rId20" Type="http://schemas.openxmlformats.org/officeDocument/2006/relationships/image" Target="../media/image99.svg"/><Relationship Id="rId41" Type="http://schemas.openxmlformats.org/officeDocument/2006/relationships/slide" Target="slide31.xml"/><Relationship Id="rId54" Type="http://schemas.openxmlformats.org/officeDocument/2006/relationships/image" Target="../media/image51.svg"/><Relationship Id="rId1" Type="http://schemas.microsoft.com/office/2007/relationships/media" Target="../media/media1.m4a"/><Relationship Id="rId6" Type="http://schemas.openxmlformats.org/officeDocument/2006/relationships/notesSlide" Target="../notesSlides/notesSlide6.xml"/><Relationship Id="rId15" Type="http://schemas.openxmlformats.org/officeDocument/2006/relationships/image" Target="../media/image82.png"/><Relationship Id="rId23" Type="http://schemas.openxmlformats.org/officeDocument/2006/relationships/image" Target="../media/image107.svg"/><Relationship Id="rId28" Type="http://schemas.openxmlformats.org/officeDocument/2006/relationships/image" Target="../media/image128.svg"/><Relationship Id="rId36" Type="http://schemas.openxmlformats.org/officeDocument/2006/relationships/image" Target="../media/image76.png"/><Relationship Id="rId49" Type="http://schemas.openxmlformats.org/officeDocument/2006/relationships/slide" Target="slide28.xml"/></Relationships>
</file>

<file path=ppt/slides/_rels/slide3.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slide" Target="slide4.xml"/><Relationship Id="rId26" Type="http://schemas.openxmlformats.org/officeDocument/2006/relationships/image" Target="../media/image16.png"/><Relationship Id="rId21" Type="http://schemas.openxmlformats.org/officeDocument/2006/relationships/image" Target="../media/image26.png"/><Relationship Id="rId34" Type="http://schemas.openxmlformats.org/officeDocument/2006/relationships/hyperlink" Target="file:///C:\Users\km_443225\OneDrive%20-%20voCampus\others\powerpoint\yussu%20projecten%20docs\youtube%20app%20and%20disign%20copy%20and%20inprovement%20ppxt.pptx#-1,1,PowerPoint-presentatie" TargetMode="External"/><Relationship Id="rId7" Type="http://schemas.openxmlformats.org/officeDocument/2006/relationships/image" Target="../media/image4.png"/><Relationship Id="rId12" Type="http://schemas.openxmlformats.org/officeDocument/2006/relationships/slide" Target="slide9.xml"/><Relationship Id="rId17" Type="http://schemas.openxmlformats.org/officeDocument/2006/relationships/image" Target="../media/image11.svg"/><Relationship Id="rId25" Type="http://schemas.openxmlformats.org/officeDocument/2006/relationships/image" Target="../media/image15.svg"/><Relationship Id="rId33" Type="http://schemas.openxmlformats.org/officeDocument/2006/relationships/image" Target="../media/image25.png"/><Relationship Id="rId38" Type="http://schemas.openxmlformats.org/officeDocument/2006/relationships/image" Target="../media/image22.svg"/><Relationship Id="rId2" Type="http://schemas.openxmlformats.org/officeDocument/2006/relationships/notesSlide" Target="../notesSlides/notesSlide3.xml"/><Relationship Id="rId16" Type="http://schemas.openxmlformats.org/officeDocument/2006/relationships/image" Target="../media/image10.png"/><Relationship Id="rId20" Type="http://schemas.openxmlformats.org/officeDocument/2006/relationships/image" Target="../media/image13.svg"/><Relationship Id="rId29" Type="http://schemas.openxmlformats.org/officeDocument/2006/relationships/image" Target="../media/image19.sv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svg"/><Relationship Id="rId24" Type="http://schemas.openxmlformats.org/officeDocument/2006/relationships/image" Target="../media/image14.png"/><Relationship Id="rId32" Type="http://schemas.openxmlformats.org/officeDocument/2006/relationships/hyperlink" Target="file:///C:\Users\km_443225\OneDrive%20-%20voCampus\others\others\code\html\website\website%20home%20page%201.0.html" TargetMode="External"/><Relationship Id="rId37"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slide" Target="slide43.xml"/><Relationship Id="rId23" Type="http://schemas.openxmlformats.org/officeDocument/2006/relationships/image" Target="../media/image27.png"/><Relationship Id="rId28" Type="http://schemas.openxmlformats.org/officeDocument/2006/relationships/image" Target="../media/image18.png"/><Relationship Id="rId36" Type="http://schemas.openxmlformats.org/officeDocument/2006/relationships/hyperlink" Target="file:///C:\Users\km_443225\OneDrive%20-%20voCampus\others\powerpoint\yussu%20projecten%20docs\death%20maze.pptx#-1,1,PowerPoint-presentatie" TargetMode="External"/><Relationship Id="rId10" Type="http://schemas.openxmlformats.org/officeDocument/2006/relationships/image" Target="../media/image6.png"/><Relationship Id="rId19" Type="http://schemas.openxmlformats.org/officeDocument/2006/relationships/image" Target="../media/image12.png"/><Relationship Id="rId31" Type="http://schemas.openxmlformats.org/officeDocument/2006/relationships/image" Target="../media/image24.svg"/><Relationship Id="rId4" Type="http://schemas.microsoft.com/office/2007/relationships/hdphoto" Target="../media/hdphoto1.wdp"/><Relationship Id="rId9" Type="http://schemas.openxmlformats.org/officeDocument/2006/relationships/slide" Target="slide2.xml"/><Relationship Id="rId14" Type="http://schemas.openxmlformats.org/officeDocument/2006/relationships/image" Target="../media/image9.svg"/><Relationship Id="rId22" Type="http://schemas.openxmlformats.org/officeDocument/2006/relationships/slide" Target="slide14.xml"/><Relationship Id="rId27" Type="http://schemas.openxmlformats.org/officeDocument/2006/relationships/image" Target="../media/image17.svg"/><Relationship Id="rId30" Type="http://schemas.openxmlformats.org/officeDocument/2006/relationships/image" Target="../media/image23.png"/><Relationship Id="rId35" Type="http://schemas.openxmlformats.org/officeDocument/2006/relationships/image" Target="../media/image20.png"/><Relationship Id="rId8" Type="http://schemas.openxmlformats.org/officeDocument/2006/relationships/image" Target="../media/image5.svg"/><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3" Type="http://schemas.openxmlformats.org/officeDocument/2006/relationships/image" Target="../media/image99.svg"/><Relationship Id="rId18" Type="http://schemas.openxmlformats.org/officeDocument/2006/relationships/image" Target="../media/image128.svg"/><Relationship Id="rId26" Type="http://schemas.openxmlformats.org/officeDocument/2006/relationships/image" Target="../media/image97.svg"/><Relationship Id="rId39" Type="http://schemas.openxmlformats.org/officeDocument/2006/relationships/image" Target="../media/image84.png"/><Relationship Id="rId21" Type="http://schemas.microsoft.com/office/2007/relationships/hdphoto" Target="../media/hdphoto2.wdp"/><Relationship Id="rId34" Type="http://schemas.openxmlformats.org/officeDocument/2006/relationships/image" Target="../media/image78.png"/><Relationship Id="rId42" Type="http://schemas.openxmlformats.org/officeDocument/2006/relationships/image" Target="../media/image72.png"/><Relationship Id="rId47" Type="http://schemas.openxmlformats.org/officeDocument/2006/relationships/slide" Target="slide29.xml"/><Relationship Id="rId7" Type="http://schemas.openxmlformats.org/officeDocument/2006/relationships/image" Target="../media/image114.png"/><Relationship Id="rId2" Type="http://schemas.openxmlformats.org/officeDocument/2006/relationships/hyperlink" Target="https://www.youtube.com/watch?v=sqKn7fFFPII" TargetMode="External"/><Relationship Id="rId16" Type="http://schemas.openxmlformats.org/officeDocument/2006/relationships/image" Target="../media/image48.svg"/><Relationship Id="rId29" Type="http://schemas.openxmlformats.org/officeDocument/2006/relationships/image" Target="../media/image75.svg"/><Relationship Id="rId11" Type="http://schemas.openxmlformats.org/officeDocument/2006/relationships/image" Target="../media/image83.svg"/><Relationship Id="rId24" Type="http://schemas.openxmlformats.org/officeDocument/2006/relationships/image" Target="../media/image51.svg"/><Relationship Id="rId32" Type="http://schemas.openxmlformats.org/officeDocument/2006/relationships/image" Target="../media/image77.svg"/><Relationship Id="rId37" Type="http://schemas.openxmlformats.org/officeDocument/2006/relationships/image" Target="../media/image80.png"/><Relationship Id="rId40" Type="http://schemas.openxmlformats.org/officeDocument/2006/relationships/image" Target="../media/image85.svg"/><Relationship Id="rId45" Type="http://schemas.openxmlformats.org/officeDocument/2006/relationships/image" Target="../media/image106.png"/><Relationship Id="rId5" Type="http://schemas.openxmlformats.org/officeDocument/2006/relationships/image" Target="../media/image113.jpeg"/><Relationship Id="rId15" Type="http://schemas.openxmlformats.org/officeDocument/2006/relationships/image" Target="../media/image47.png"/><Relationship Id="rId23" Type="http://schemas.openxmlformats.org/officeDocument/2006/relationships/image" Target="../media/image12.png"/><Relationship Id="rId28" Type="http://schemas.openxmlformats.org/officeDocument/2006/relationships/image" Target="../media/image74.png"/><Relationship Id="rId36" Type="http://schemas.openxmlformats.org/officeDocument/2006/relationships/slide" Target="slide31.xml"/><Relationship Id="rId49" Type="http://schemas.openxmlformats.org/officeDocument/2006/relationships/image" Target="../media/image101.svg"/><Relationship Id="rId10" Type="http://schemas.openxmlformats.org/officeDocument/2006/relationships/image" Target="../media/image82.png"/><Relationship Id="rId19" Type="http://schemas.openxmlformats.org/officeDocument/2006/relationships/slide" Target="slide27.xml"/><Relationship Id="rId31" Type="http://schemas.openxmlformats.org/officeDocument/2006/relationships/image" Target="../media/image76.png"/><Relationship Id="rId44" Type="http://schemas.openxmlformats.org/officeDocument/2006/relationships/hyperlink" Target="http://youtube.com/" TargetMode="External"/><Relationship Id="rId4" Type="http://schemas.openxmlformats.org/officeDocument/2006/relationships/hyperlink" Target="https://www.youtube.com/watch?v=XrimTYkFYms" TargetMode="External"/><Relationship Id="rId9" Type="http://schemas.openxmlformats.org/officeDocument/2006/relationships/hyperlink" Target="https://pixabay.com/fr/clap-film-coup%C3%A9-311792/" TargetMode="External"/><Relationship Id="rId14" Type="http://schemas.openxmlformats.org/officeDocument/2006/relationships/slide" Target="slide2.xml"/><Relationship Id="rId22" Type="http://schemas.openxmlformats.org/officeDocument/2006/relationships/slide" Target="slide37.xml"/><Relationship Id="rId27" Type="http://schemas.openxmlformats.org/officeDocument/2006/relationships/slide" Target="slide30.xml"/><Relationship Id="rId30" Type="http://schemas.openxmlformats.org/officeDocument/2006/relationships/slide" Target="slide33.xml"/><Relationship Id="rId35" Type="http://schemas.openxmlformats.org/officeDocument/2006/relationships/image" Target="../media/image79.svg"/><Relationship Id="rId43" Type="http://schemas.openxmlformats.org/officeDocument/2006/relationships/image" Target="../media/image73.svg"/><Relationship Id="rId48" Type="http://schemas.openxmlformats.org/officeDocument/2006/relationships/image" Target="../media/image100.png"/><Relationship Id="rId8" Type="http://schemas.microsoft.com/office/2007/relationships/hdphoto" Target="../media/hdphoto4.wdp"/><Relationship Id="rId3" Type="http://schemas.openxmlformats.org/officeDocument/2006/relationships/image" Target="../media/image112.jpeg"/><Relationship Id="rId12" Type="http://schemas.openxmlformats.org/officeDocument/2006/relationships/image" Target="../media/image98.png"/><Relationship Id="rId17" Type="http://schemas.openxmlformats.org/officeDocument/2006/relationships/image" Target="../media/image49.png"/><Relationship Id="rId25" Type="http://schemas.openxmlformats.org/officeDocument/2006/relationships/image" Target="../media/image96.png"/><Relationship Id="rId33" Type="http://schemas.openxmlformats.org/officeDocument/2006/relationships/slide" Target="slide32.xml"/><Relationship Id="rId38" Type="http://schemas.openxmlformats.org/officeDocument/2006/relationships/image" Target="../media/image81.svg"/><Relationship Id="rId46" Type="http://schemas.openxmlformats.org/officeDocument/2006/relationships/image" Target="../media/image107.svg"/><Relationship Id="rId20" Type="http://schemas.openxmlformats.org/officeDocument/2006/relationships/image" Target="../media/image3.png"/><Relationship Id="rId41" Type="http://schemas.openxmlformats.org/officeDocument/2006/relationships/slide" Target="slide28.xml"/><Relationship Id="rId1" Type="http://schemas.openxmlformats.org/officeDocument/2006/relationships/slideLayout" Target="../slideLayouts/slideLayout12.xml"/><Relationship Id="rId6" Type="http://schemas.openxmlformats.org/officeDocument/2006/relationships/hyperlink" Target="https://www.youtube.com/feed/storefront?bp=ogUCKAU%3D" TargetMode="External"/></Relationships>
</file>

<file path=ppt/slides/_rels/slide31.xml.rels><?xml version="1.0" encoding="UTF-8" standalone="yes"?>
<Relationships xmlns="http://schemas.openxmlformats.org/package/2006/relationships"><Relationship Id="rId13" Type="http://schemas.openxmlformats.org/officeDocument/2006/relationships/slide" Target="slide2.xml"/><Relationship Id="rId18" Type="http://schemas.openxmlformats.org/officeDocument/2006/relationships/slide" Target="slide27.xml"/><Relationship Id="rId26" Type="http://schemas.openxmlformats.org/officeDocument/2006/relationships/slide" Target="slide30.xml"/><Relationship Id="rId39" Type="http://schemas.openxmlformats.org/officeDocument/2006/relationships/image" Target="../media/image72.png"/><Relationship Id="rId21" Type="http://schemas.openxmlformats.org/officeDocument/2006/relationships/slide" Target="slide37.xml"/><Relationship Id="rId34" Type="http://schemas.openxmlformats.org/officeDocument/2006/relationships/image" Target="../media/image79.svg"/><Relationship Id="rId42" Type="http://schemas.openxmlformats.org/officeDocument/2006/relationships/image" Target="../media/image106.png"/><Relationship Id="rId7" Type="http://schemas.openxmlformats.org/officeDocument/2006/relationships/image" Target="../media/image99.svg"/><Relationship Id="rId2" Type="http://schemas.openxmlformats.org/officeDocument/2006/relationships/image" Target="../media/image115.png"/><Relationship Id="rId16" Type="http://schemas.openxmlformats.org/officeDocument/2006/relationships/image" Target="../media/image49.png"/><Relationship Id="rId29" Type="http://schemas.openxmlformats.org/officeDocument/2006/relationships/slide" Target="slide33.xml"/><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82.png"/><Relationship Id="rId24" Type="http://schemas.openxmlformats.org/officeDocument/2006/relationships/image" Target="../media/image96.png"/><Relationship Id="rId32" Type="http://schemas.openxmlformats.org/officeDocument/2006/relationships/slide" Target="slide32.xml"/><Relationship Id="rId37" Type="http://schemas.openxmlformats.org/officeDocument/2006/relationships/image" Target="../media/image85.svg"/><Relationship Id="rId40" Type="http://schemas.openxmlformats.org/officeDocument/2006/relationships/image" Target="../media/image73.svg"/><Relationship Id="rId45" Type="http://schemas.openxmlformats.org/officeDocument/2006/relationships/image" Target="../media/image100.png"/><Relationship Id="rId5" Type="http://schemas.openxmlformats.org/officeDocument/2006/relationships/image" Target="../media/image81.svg"/><Relationship Id="rId15" Type="http://schemas.openxmlformats.org/officeDocument/2006/relationships/image" Target="../media/image48.svg"/><Relationship Id="rId23" Type="http://schemas.openxmlformats.org/officeDocument/2006/relationships/image" Target="../media/image51.svg"/><Relationship Id="rId28" Type="http://schemas.openxmlformats.org/officeDocument/2006/relationships/image" Target="../media/image75.svg"/><Relationship Id="rId36" Type="http://schemas.openxmlformats.org/officeDocument/2006/relationships/image" Target="../media/image84.png"/><Relationship Id="rId10" Type="http://schemas.openxmlformats.org/officeDocument/2006/relationships/image" Target="../media/image118.svg"/><Relationship Id="rId19" Type="http://schemas.openxmlformats.org/officeDocument/2006/relationships/image" Target="../media/image3.png"/><Relationship Id="rId31" Type="http://schemas.openxmlformats.org/officeDocument/2006/relationships/image" Target="../media/image77.svg"/><Relationship Id="rId44" Type="http://schemas.openxmlformats.org/officeDocument/2006/relationships/slide" Target="slide29.xml"/><Relationship Id="rId4" Type="http://schemas.openxmlformats.org/officeDocument/2006/relationships/image" Target="../media/image80.png"/><Relationship Id="rId9" Type="http://schemas.openxmlformats.org/officeDocument/2006/relationships/image" Target="../media/image117.png"/><Relationship Id="rId14" Type="http://schemas.openxmlformats.org/officeDocument/2006/relationships/image" Target="../media/image47.png"/><Relationship Id="rId22" Type="http://schemas.openxmlformats.org/officeDocument/2006/relationships/image" Target="../media/image12.png"/><Relationship Id="rId27" Type="http://schemas.openxmlformats.org/officeDocument/2006/relationships/image" Target="../media/image74.png"/><Relationship Id="rId30" Type="http://schemas.openxmlformats.org/officeDocument/2006/relationships/image" Target="../media/image76.png"/><Relationship Id="rId35" Type="http://schemas.openxmlformats.org/officeDocument/2006/relationships/slide" Target="slide31.xml"/><Relationship Id="rId43" Type="http://schemas.openxmlformats.org/officeDocument/2006/relationships/image" Target="../media/image107.svg"/><Relationship Id="rId8" Type="http://schemas.openxmlformats.org/officeDocument/2006/relationships/hyperlink" Target="https://forms.office.com/e/WLFvuPEUPj" TargetMode="External"/><Relationship Id="rId3" Type="http://schemas.openxmlformats.org/officeDocument/2006/relationships/image" Target="../media/image116.svg"/><Relationship Id="rId12" Type="http://schemas.openxmlformats.org/officeDocument/2006/relationships/image" Target="../media/image83.svg"/><Relationship Id="rId17" Type="http://schemas.openxmlformats.org/officeDocument/2006/relationships/image" Target="../media/image128.svg"/><Relationship Id="rId25" Type="http://schemas.openxmlformats.org/officeDocument/2006/relationships/image" Target="../media/image97.svg"/><Relationship Id="rId33" Type="http://schemas.openxmlformats.org/officeDocument/2006/relationships/image" Target="../media/image78.png"/><Relationship Id="rId38" Type="http://schemas.openxmlformats.org/officeDocument/2006/relationships/slide" Target="slide28.xml"/><Relationship Id="rId46" Type="http://schemas.openxmlformats.org/officeDocument/2006/relationships/image" Target="../media/image101.svg"/><Relationship Id="rId20" Type="http://schemas.microsoft.com/office/2007/relationships/hdphoto" Target="../media/hdphoto2.wdp"/><Relationship Id="rId41" Type="http://schemas.openxmlformats.org/officeDocument/2006/relationships/hyperlink" Target="http://youtube.com/" TargetMode="External"/></Relationships>
</file>

<file path=ppt/slides/_rels/slide3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slide" Target="slide37.xml"/><Relationship Id="rId26" Type="http://schemas.openxmlformats.org/officeDocument/2006/relationships/slide" Target="slide33.xml"/><Relationship Id="rId39" Type="http://schemas.openxmlformats.org/officeDocument/2006/relationships/image" Target="../media/image73.svg"/><Relationship Id="rId21" Type="http://schemas.openxmlformats.org/officeDocument/2006/relationships/image" Target="../media/image96.png"/><Relationship Id="rId34" Type="http://schemas.openxmlformats.org/officeDocument/2006/relationships/image" Target="../media/image81.svg"/><Relationship Id="rId42" Type="http://schemas.openxmlformats.org/officeDocument/2006/relationships/image" Target="../media/image107.svg"/><Relationship Id="rId7" Type="http://schemas.openxmlformats.org/officeDocument/2006/relationships/image" Target="../media/image99.svg"/><Relationship Id="rId2" Type="http://schemas.openxmlformats.org/officeDocument/2006/relationships/hyperlink" Target="https://www.youtube.com/" TargetMode="External"/><Relationship Id="rId16" Type="http://schemas.openxmlformats.org/officeDocument/2006/relationships/image" Target="../media/image3.png"/><Relationship Id="rId29" Type="http://schemas.openxmlformats.org/officeDocument/2006/relationships/slide" Target="slide32.xml"/><Relationship Id="rId1" Type="http://schemas.openxmlformats.org/officeDocument/2006/relationships/slideLayout" Target="../slideLayouts/slideLayout12.xml"/><Relationship Id="rId6" Type="http://schemas.openxmlformats.org/officeDocument/2006/relationships/image" Target="../media/image98.png"/><Relationship Id="rId11" Type="http://schemas.openxmlformats.org/officeDocument/2006/relationships/image" Target="../media/image47.png"/><Relationship Id="rId24" Type="http://schemas.openxmlformats.org/officeDocument/2006/relationships/image" Target="../media/image74.png"/><Relationship Id="rId32" Type="http://schemas.openxmlformats.org/officeDocument/2006/relationships/slide" Target="slide31.xml"/><Relationship Id="rId37" Type="http://schemas.openxmlformats.org/officeDocument/2006/relationships/slide" Target="slide28.xml"/><Relationship Id="rId40" Type="http://schemas.openxmlformats.org/officeDocument/2006/relationships/hyperlink" Target="http://youtube.com/" TargetMode="External"/><Relationship Id="rId45" Type="http://schemas.openxmlformats.org/officeDocument/2006/relationships/image" Target="../media/image101.svg"/><Relationship Id="rId5" Type="http://schemas.openxmlformats.org/officeDocument/2006/relationships/hyperlink" Target="https://0fajarpurnama0.github.io/academic/2020/12/29/experience-writing-research-plan" TargetMode="External"/><Relationship Id="rId15" Type="http://schemas.openxmlformats.org/officeDocument/2006/relationships/slide" Target="slide27.xml"/><Relationship Id="rId23" Type="http://schemas.openxmlformats.org/officeDocument/2006/relationships/slide" Target="slide30.xml"/><Relationship Id="rId28" Type="http://schemas.openxmlformats.org/officeDocument/2006/relationships/image" Target="../media/image77.svg"/><Relationship Id="rId36" Type="http://schemas.openxmlformats.org/officeDocument/2006/relationships/image" Target="../media/image85.svg"/><Relationship Id="rId10" Type="http://schemas.openxmlformats.org/officeDocument/2006/relationships/slide" Target="slide2.xml"/><Relationship Id="rId19" Type="http://schemas.openxmlformats.org/officeDocument/2006/relationships/image" Target="../media/image12.png"/><Relationship Id="rId31" Type="http://schemas.openxmlformats.org/officeDocument/2006/relationships/image" Target="../media/image79.svg"/><Relationship Id="rId44" Type="http://schemas.openxmlformats.org/officeDocument/2006/relationships/image" Target="../media/image100.png"/><Relationship Id="rId4" Type="http://schemas.microsoft.com/office/2007/relationships/hdphoto" Target="../media/hdphoto5.wdp"/><Relationship Id="rId9" Type="http://schemas.openxmlformats.org/officeDocument/2006/relationships/image" Target="../media/image83.svg"/><Relationship Id="rId14" Type="http://schemas.openxmlformats.org/officeDocument/2006/relationships/image" Target="../media/image128.svg"/><Relationship Id="rId22" Type="http://schemas.openxmlformats.org/officeDocument/2006/relationships/image" Target="../media/image97.svg"/><Relationship Id="rId27" Type="http://schemas.openxmlformats.org/officeDocument/2006/relationships/image" Target="../media/image76.png"/><Relationship Id="rId30" Type="http://schemas.openxmlformats.org/officeDocument/2006/relationships/image" Target="../media/image78.png"/><Relationship Id="rId35" Type="http://schemas.openxmlformats.org/officeDocument/2006/relationships/image" Target="../media/image84.png"/><Relationship Id="rId43" Type="http://schemas.openxmlformats.org/officeDocument/2006/relationships/slide" Target="slide29.xml"/><Relationship Id="rId8" Type="http://schemas.openxmlformats.org/officeDocument/2006/relationships/image" Target="../media/image82.png"/><Relationship Id="rId3" Type="http://schemas.openxmlformats.org/officeDocument/2006/relationships/image" Target="../media/image119.png"/><Relationship Id="rId12" Type="http://schemas.openxmlformats.org/officeDocument/2006/relationships/image" Target="../media/image48.svg"/><Relationship Id="rId17" Type="http://schemas.microsoft.com/office/2007/relationships/hdphoto" Target="../media/hdphoto2.wdp"/><Relationship Id="rId25" Type="http://schemas.openxmlformats.org/officeDocument/2006/relationships/image" Target="../media/image75.svg"/><Relationship Id="rId33" Type="http://schemas.openxmlformats.org/officeDocument/2006/relationships/image" Target="../media/image80.png"/><Relationship Id="rId38" Type="http://schemas.openxmlformats.org/officeDocument/2006/relationships/image" Target="../media/image72.png"/><Relationship Id="rId20" Type="http://schemas.openxmlformats.org/officeDocument/2006/relationships/image" Target="../media/image51.svg"/><Relationship Id="rId41" Type="http://schemas.openxmlformats.org/officeDocument/2006/relationships/image" Target="../media/image106.png"/></Relationships>
</file>

<file path=ppt/slides/_rels/slide33.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49.png"/><Relationship Id="rId26" Type="http://schemas.openxmlformats.org/officeDocument/2006/relationships/image" Target="../media/image96.png"/><Relationship Id="rId39" Type="http://schemas.openxmlformats.org/officeDocument/2006/relationships/image" Target="../media/image81.svg"/><Relationship Id="rId21" Type="http://schemas.openxmlformats.org/officeDocument/2006/relationships/image" Target="../media/image3.png"/><Relationship Id="rId34" Type="http://schemas.openxmlformats.org/officeDocument/2006/relationships/slide" Target="slide32.xml"/><Relationship Id="rId42" Type="http://schemas.openxmlformats.org/officeDocument/2006/relationships/slide" Target="slide28.xml"/><Relationship Id="rId47" Type="http://schemas.openxmlformats.org/officeDocument/2006/relationships/image" Target="../media/image107.svg"/><Relationship Id="rId50" Type="http://schemas.openxmlformats.org/officeDocument/2006/relationships/image" Target="../media/image101.svg"/><Relationship Id="rId7" Type="http://schemas.openxmlformats.org/officeDocument/2006/relationships/image" Target="../media/image132.svg"/><Relationship Id="rId2" Type="http://schemas.openxmlformats.org/officeDocument/2006/relationships/slide" Target="slide34.xml"/><Relationship Id="rId16" Type="http://schemas.openxmlformats.org/officeDocument/2006/relationships/image" Target="../media/image47.png"/><Relationship Id="rId29"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12.png"/><Relationship Id="rId32" Type="http://schemas.openxmlformats.org/officeDocument/2006/relationships/image" Target="../media/image76.png"/><Relationship Id="rId37" Type="http://schemas.openxmlformats.org/officeDocument/2006/relationships/slide" Target="slide31.xml"/><Relationship Id="rId40" Type="http://schemas.openxmlformats.org/officeDocument/2006/relationships/image" Target="../media/image84.png"/><Relationship Id="rId45" Type="http://schemas.openxmlformats.org/officeDocument/2006/relationships/hyperlink" Target="http://youtube.com/" TargetMode="External"/><Relationship Id="rId5" Type="http://schemas.openxmlformats.org/officeDocument/2006/relationships/slide" Target="slide35.xml"/><Relationship Id="rId15" Type="http://schemas.openxmlformats.org/officeDocument/2006/relationships/slide" Target="slide2.xml"/><Relationship Id="rId23" Type="http://schemas.openxmlformats.org/officeDocument/2006/relationships/slide" Target="slide37.xml"/><Relationship Id="rId28" Type="http://schemas.openxmlformats.org/officeDocument/2006/relationships/slide" Target="slide30.xml"/><Relationship Id="rId36" Type="http://schemas.openxmlformats.org/officeDocument/2006/relationships/image" Target="../media/image79.svg"/><Relationship Id="rId49" Type="http://schemas.openxmlformats.org/officeDocument/2006/relationships/image" Target="../media/image100.png"/><Relationship Id="rId10" Type="http://schemas.openxmlformats.org/officeDocument/2006/relationships/image" Target="../media/image134.svg"/><Relationship Id="rId19" Type="http://schemas.openxmlformats.org/officeDocument/2006/relationships/image" Target="../media/image128.svg"/><Relationship Id="rId31" Type="http://schemas.openxmlformats.org/officeDocument/2006/relationships/slide" Target="slide33.xml"/><Relationship Id="rId44" Type="http://schemas.openxmlformats.org/officeDocument/2006/relationships/image" Target="../media/image73.svg"/><Relationship Id="rId4" Type="http://schemas.openxmlformats.org/officeDocument/2006/relationships/image" Target="../media/image130.svg"/><Relationship Id="rId9" Type="http://schemas.openxmlformats.org/officeDocument/2006/relationships/image" Target="../media/image133.png"/><Relationship Id="rId14" Type="http://schemas.openxmlformats.org/officeDocument/2006/relationships/image" Target="../media/image99.svg"/><Relationship Id="rId22" Type="http://schemas.microsoft.com/office/2007/relationships/hdphoto" Target="../media/hdphoto2.wdp"/><Relationship Id="rId27" Type="http://schemas.openxmlformats.org/officeDocument/2006/relationships/image" Target="../media/image97.svg"/><Relationship Id="rId30" Type="http://schemas.openxmlformats.org/officeDocument/2006/relationships/image" Target="../media/image75.svg"/><Relationship Id="rId35" Type="http://schemas.openxmlformats.org/officeDocument/2006/relationships/image" Target="../media/image78.png"/><Relationship Id="rId43" Type="http://schemas.openxmlformats.org/officeDocument/2006/relationships/image" Target="../media/image72.png"/><Relationship Id="rId48" Type="http://schemas.openxmlformats.org/officeDocument/2006/relationships/slide" Target="slide29.xml"/><Relationship Id="rId8" Type="http://schemas.openxmlformats.org/officeDocument/2006/relationships/slide" Target="slide36.xml"/><Relationship Id="rId3" Type="http://schemas.openxmlformats.org/officeDocument/2006/relationships/image" Target="../media/image129.png"/><Relationship Id="rId12" Type="http://schemas.openxmlformats.org/officeDocument/2006/relationships/image" Target="../media/image83.svg"/><Relationship Id="rId17" Type="http://schemas.openxmlformats.org/officeDocument/2006/relationships/image" Target="../media/image48.svg"/><Relationship Id="rId25" Type="http://schemas.openxmlformats.org/officeDocument/2006/relationships/image" Target="../media/image51.svg"/><Relationship Id="rId33" Type="http://schemas.openxmlformats.org/officeDocument/2006/relationships/image" Target="../media/image77.svg"/><Relationship Id="rId38" Type="http://schemas.openxmlformats.org/officeDocument/2006/relationships/image" Target="../media/image80.png"/><Relationship Id="rId46" Type="http://schemas.openxmlformats.org/officeDocument/2006/relationships/image" Target="../media/image106.png"/><Relationship Id="rId20" Type="http://schemas.openxmlformats.org/officeDocument/2006/relationships/slide" Target="slide27.xml"/><Relationship Id="rId41" Type="http://schemas.openxmlformats.org/officeDocument/2006/relationships/image" Target="../media/image85.svg"/><Relationship Id="rId1" Type="http://schemas.openxmlformats.org/officeDocument/2006/relationships/slideLayout" Target="../slideLayouts/slideLayout12.xml"/><Relationship Id="rId6" Type="http://schemas.openxmlformats.org/officeDocument/2006/relationships/image" Target="../media/image131.png"/></Relationships>
</file>

<file path=ppt/slides/_rels/slide34.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49.png"/><Relationship Id="rId26" Type="http://schemas.openxmlformats.org/officeDocument/2006/relationships/image" Target="../media/image96.png"/><Relationship Id="rId39" Type="http://schemas.openxmlformats.org/officeDocument/2006/relationships/slide" Target="slide28.xml"/><Relationship Id="rId21" Type="http://schemas.openxmlformats.org/officeDocument/2006/relationships/image" Target="../media/image3.png"/><Relationship Id="rId34" Type="http://schemas.openxmlformats.org/officeDocument/2006/relationships/slide" Target="slide31.xml"/><Relationship Id="rId42" Type="http://schemas.openxmlformats.org/officeDocument/2006/relationships/hyperlink" Target="http://youtube.com/" TargetMode="External"/><Relationship Id="rId47" Type="http://schemas.openxmlformats.org/officeDocument/2006/relationships/image" Target="../media/image101.svg"/><Relationship Id="rId50" Type="http://schemas.openxmlformats.org/officeDocument/2006/relationships/image" Target="../media/image77.svg"/><Relationship Id="rId7" Type="http://schemas.openxmlformats.org/officeDocument/2006/relationships/image" Target="../media/image132.svg"/><Relationship Id="rId2" Type="http://schemas.openxmlformats.org/officeDocument/2006/relationships/slide" Target="slide34.xml"/><Relationship Id="rId16" Type="http://schemas.openxmlformats.org/officeDocument/2006/relationships/image" Target="../media/image47.png"/><Relationship Id="rId29"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12.png"/><Relationship Id="rId32" Type="http://schemas.openxmlformats.org/officeDocument/2006/relationships/image" Target="../media/image78.png"/><Relationship Id="rId37" Type="http://schemas.openxmlformats.org/officeDocument/2006/relationships/image" Target="../media/image84.png"/><Relationship Id="rId40" Type="http://schemas.openxmlformats.org/officeDocument/2006/relationships/image" Target="../media/image72.png"/><Relationship Id="rId45" Type="http://schemas.openxmlformats.org/officeDocument/2006/relationships/slide" Target="slide29.xml"/><Relationship Id="rId5" Type="http://schemas.openxmlformats.org/officeDocument/2006/relationships/slide" Target="slide35.xml"/><Relationship Id="rId15" Type="http://schemas.openxmlformats.org/officeDocument/2006/relationships/slide" Target="slide2.xml"/><Relationship Id="rId23" Type="http://schemas.openxmlformats.org/officeDocument/2006/relationships/slide" Target="slide37.xml"/><Relationship Id="rId28" Type="http://schemas.openxmlformats.org/officeDocument/2006/relationships/slide" Target="slide30.xml"/><Relationship Id="rId36" Type="http://schemas.openxmlformats.org/officeDocument/2006/relationships/image" Target="../media/image81.svg"/><Relationship Id="rId49" Type="http://schemas.openxmlformats.org/officeDocument/2006/relationships/image" Target="../media/image76.png"/><Relationship Id="rId10" Type="http://schemas.openxmlformats.org/officeDocument/2006/relationships/image" Target="../media/image134.svg"/><Relationship Id="rId19" Type="http://schemas.openxmlformats.org/officeDocument/2006/relationships/image" Target="../media/image128.svg"/><Relationship Id="rId31" Type="http://schemas.openxmlformats.org/officeDocument/2006/relationships/slide" Target="slide32.xml"/><Relationship Id="rId44" Type="http://schemas.openxmlformats.org/officeDocument/2006/relationships/image" Target="../media/image107.svg"/><Relationship Id="rId4" Type="http://schemas.openxmlformats.org/officeDocument/2006/relationships/image" Target="../media/image130.svg"/><Relationship Id="rId9" Type="http://schemas.openxmlformats.org/officeDocument/2006/relationships/image" Target="../media/image133.png"/><Relationship Id="rId14" Type="http://schemas.openxmlformats.org/officeDocument/2006/relationships/image" Target="../media/image99.svg"/><Relationship Id="rId22" Type="http://schemas.microsoft.com/office/2007/relationships/hdphoto" Target="../media/hdphoto2.wdp"/><Relationship Id="rId27" Type="http://schemas.openxmlformats.org/officeDocument/2006/relationships/image" Target="../media/image97.svg"/><Relationship Id="rId30" Type="http://schemas.openxmlformats.org/officeDocument/2006/relationships/image" Target="../media/image75.svg"/><Relationship Id="rId35" Type="http://schemas.openxmlformats.org/officeDocument/2006/relationships/image" Target="../media/image80.png"/><Relationship Id="rId43" Type="http://schemas.openxmlformats.org/officeDocument/2006/relationships/image" Target="../media/image106.png"/><Relationship Id="rId48" Type="http://schemas.openxmlformats.org/officeDocument/2006/relationships/slide" Target="slide33.xml"/><Relationship Id="rId8" Type="http://schemas.openxmlformats.org/officeDocument/2006/relationships/slide" Target="slide36.xml"/><Relationship Id="rId3" Type="http://schemas.openxmlformats.org/officeDocument/2006/relationships/image" Target="../media/image129.png"/><Relationship Id="rId12" Type="http://schemas.openxmlformats.org/officeDocument/2006/relationships/image" Target="../media/image83.svg"/><Relationship Id="rId17" Type="http://schemas.openxmlformats.org/officeDocument/2006/relationships/image" Target="../media/image48.svg"/><Relationship Id="rId25" Type="http://schemas.openxmlformats.org/officeDocument/2006/relationships/image" Target="../media/image51.svg"/><Relationship Id="rId33" Type="http://schemas.openxmlformats.org/officeDocument/2006/relationships/image" Target="../media/image79.svg"/><Relationship Id="rId38" Type="http://schemas.openxmlformats.org/officeDocument/2006/relationships/image" Target="../media/image85.svg"/><Relationship Id="rId46" Type="http://schemas.openxmlformats.org/officeDocument/2006/relationships/image" Target="../media/image100.png"/><Relationship Id="rId20" Type="http://schemas.openxmlformats.org/officeDocument/2006/relationships/slide" Target="slide27.xml"/><Relationship Id="rId41"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131.png"/></Relationships>
</file>

<file path=ppt/slides/_rels/slide35.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49.png"/><Relationship Id="rId26" Type="http://schemas.openxmlformats.org/officeDocument/2006/relationships/image" Target="../media/image96.png"/><Relationship Id="rId39" Type="http://schemas.openxmlformats.org/officeDocument/2006/relationships/slide" Target="slide28.xml"/><Relationship Id="rId21" Type="http://schemas.openxmlformats.org/officeDocument/2006/relationships/image" Target="../media/image3.png"/><Relationship Id="rId34" Type="http://schemas.openxmlformats.org/officeDocument/2006/relationships/slide" Target="slide31.xml"/><Relationship Id="rId42" Type="http://schemas.openxmlformats.org/officeDocument/2006/relationships/hyperlink" Target="http://youtube.com/" TargetMode="External"/><Relationship Id="rId47" Type="http://schemas.openxmlformats.org/officeDocument/2006/relationships/image" Target="../media/image101.svg"/><Relationship Id="rId50" Type="http://schemas.openxmlformats.org/officeDocument/2006/relationships/image" Target="../media/image77.svg"/><Relationship Id="rId7" Type="http://schemas.openxmlformats.org/officeDocument/2006/relationships/image" Target="../media/image132.svg"/><Relationship Id="rId2" Type="http://schemas.openxmlformats.org/officeDocument/2006/relationships/slide" Target="slide34.xml"/><Relationship Id="rId16" Type="http://schemas.openxmlformats.org/officeDocument/2006/relationships/image" Target="../media/image47.png"/><Relationship Id="rId29"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12.png"/><Relationship Id="rId32" Type="http://schemas.openxmlformats.org/officeDocument/2006/relationships/image" Target="../media/image78.png"/><Relationship Id="rId37" Type="http://schemas.openxmlformats.org/officeDocument/2006/relationships/image" Target="../media/image84.png"/><Relationship Id="rId40" Type="http://schemas.openxmlformats.org/officeDocument/2006/relationships/image" Target="../media/image72.png"/><Relationship Id="rId45" Type="http://schemas.openxmlformats.org/officeDocument/2006/relationships/slide" Target="slide29.xml"/><Relationship Id="rId5" Type="http://schemas.openxmlformats.org/officeDocument/2006/relationships/slide" Target="slide35.xml"/><Relationship Id="rId15" Type="http://schemas.openxmlformats.org/officeDocument/2006/relationships/slide" Target="slide2.xml"/><Relationship Id="rId23" Type="http://schemas.openxmlformats.org/officeDocument/2006/relationships/slide" Target="slide37.xml"/><Relationship Id="rId28" Type="http://schemas.openxmlformats.org/officeDocument/2006/relationships/slide" Target="slide30.xml"/><Relationship Id="rId36" Type="http://schemas.openxmlformats.org/officeDocument/2006/relationships/image" Target="../media/image81.svg"/><Relationship Id="rId49" Type="http://schemas.openxmlformats.org/officeDocument/2006/relationships/image" Target="../media/image76.png"/><Relationship Id="rId10" Type="http://schemas.openxmlformats.org/officeDocument/2006/relationships/image" Target="../media/image134.svg"/><Relationship Id="rId19" Type="http://schemas.openxmlformats.org/officeDocument/2006/relationships/image" Target="../media/image128.svg"/><Relationship Id="rId31" Type="http://schemas.openxmlformats.org/officeDocument/2006/relationships/slide" Target="slide32.xml"/><Relationship Id="rId44" Type="http://schemas.openxmlformats.org/officeDocument/2006/relationships/image" Target="../media/image107.svg"/><Relationship Id="rId4" Type="http://schemas.openxmlformats.org/officeDocument/2006/relationships/image" Target="../media/image130.svg"/><Relationship Id="rId9" Type="http://schemas.openxmlformats.org/officeDocument/2006/relationships/image" Target="../media/image133.png"/><Relationship Id="rId14" Type="http://schemas.openxmlformats.org/officeDocument/2006/relationships/image" Target="../media/image99.svg"/><Relationship Id="rId22" Type="http://schemas.microsoft.com/office/2007/relationships/hdphoto" Target="../media/hdphoto2.wdp"/><Relationship Id="rId27" Type="http://schemas.openxmlformats.org/officeDocument/2006/relationships/image" Target="../media/image97.svg"/><Relationship Id="rId30" Type="http://schemas.openxmlformats.org/officeDocument/2006/relationships/image" Target="../media/image75.svg"/><Relationship Id="rId35" Type="http://schemas.openxmlformats.org/officeDocument/2006/relationships/image" Target="../media/image80.png"/><Relationship Id="rId43" Type="http://schemas.openxmlformats.org/officeDocument/2006/relationships/image" Target="../media/image106.png"/><Relationship Id="rId48" Type="http://schemas.openxmlformats.org/officeDocument/2006/relationships/slide" Target="slide33.xml"/><Relationship Id="rId8" Type="http://schemas.openxmlformats.org/officeDocument/2006/relationships/slide" Target="slide36.xml"/><Relationship Id="rId3" Type="http://schemas.openxmlformats.org/officeDocument/2006/relationships/image" Target="../media/image129.png"/><Relationship Id="rId12" Type="http://schemas.openxmlformats.org/officeDocument/2006/relationships/image" Target="../media/image83.svg"/><Relationship Id="rId17" Type="http://schemas.openxmlformats.org/officeDocument/2006/relationships/image" Target="../media/image48.svg"/><Relationship Id="rId25" Type="http://schemas.openxmlformats.org/officeDocument/2006/relationships/image" Target="../media/image51.svg"/><Relationship Id="rId33" Type="http://schemas.openxmlformats.org/officeDocument/2006/relationships/image" Target="../media/image79.svg"/><Relationship Id="rId38" Type="http://schemas.openxmlformats.org/officeDocument/2006/relationships/image" Target="../media/image85.svg"/><Relationship Id="rId46" Type="http://schemas.openxmlformats.org/officeDocument/2006/relationships/image" Target="../media/image100.png"/><Relationship Id="rId20" Type="http://schemas.openxmlformats.org/officeDocument/2006/relationships/slide" Target="slide27.xml"/><Relationship Id="rId41"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131.png"/></Relationships>
</file>

<file path=ppt/slides/_rels/slide36.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49.png"/><Relationship Id="rId26" Type="http://schemas.openxmlformats.org/officeDocument/2006/relationships/image" Target="../media/image96.png"/><Relationship Id="rId39" Type="http://schemas.openxmlformats.org/officeDocument/2006/relationships/slide" Target="slide28.xml"/><Relationship Id="rId21" Type="http://schemas.openxmlformats.org/officeDocument/2006/relationships/image" Target="../media/image3.png"/><Relationship Id="rId34" Type="http://schemas.openxmlformats.org/officeDocument/2006/relationships/slide" Target="slide31.xml"/><Relationship Id="rId42" Type="http://schemas.openxmlformats.org/officeDocument/2006/relationships/hyperlink" Target="http://youtube.com/" TargetMode="External"/><Relationship Id="rId47" Type="http://schemas.openxmlformats.org/officeDocument/2006/relationships/image" Target="../media/image101.svg"/><Relationship Id="rId50" Type="http://schemas.openxmlformats.org/officeDocument/2006/relationships/image" Target="../media/image77.svg"/><Relationship Id="rId7" Type="http://schemas.openxmlformats.org/officeDocument/2006/relationships/image" Target="../media/image132.svg"/><Relationship Id="rId2" Type="http://schemas.openxmlformats.org/officeDocument/2006/relationships/slide" Target="slide34.xml"/><Relationship Id="rId16" Type="http://schemas.openxmlformats.org/officeDocument/2006/relationships/image" Target="../media/image47.png"/><Relationship Id="rId29" Type="http://schemas.openxmlformats.org/officeDocument/2006/relationships/image" Target="../media/image74.png"/><Relationship Id="rId11" Type="http://schemas.openxmlformats.org/officeDocument/2006/relationships/image" Target="../media/image82.png"/><Relationship Id="rId24" Type="http://schemas.openxmlformats.org/officeDocument/2006/relationships/image" Target="../media/image12.png"/><Relationship Id="rId32" Type="http://schemas.openxmlformats.org/officeDocument/2006/relationships/image" Target="../media/image78.png"/><Relationship Id="rId37" Type="http://schemas.openxmlformats.org/officeDocument/2006/relationships/image" Target="../media/image84.png"/><Relationship Id="rId40" Type="http://schemas.openxmlformats.org/officeDocument/2006/relationships/image" Target="../media/image72.png"/><Relationship Id="rId45" Type="http://schemas.openxmlformats.org/officeDocument/2006/relationships/slide" Target="slide29.xml"/><Relationship Id="rId5" Type="http://schemas.openxmlformats.org/officeDocument/2006/relationships/slide" Target="slide35.xml"/><Relationship Id="rId15" Type="http://schemas.openxmlformats.org/officeDocument/2006/relationships/slide" Target="slide2.xml"/><Relationship Id="rId23" Type="http://schemas.openxmlformats.org/officeDocument/2006/relationships/slide" Target="slide37.xml"/><Relationship Id="rId28" Type="http://schemas.openxmlformats.org/officeDocument/2006/relationships/slide" Target="slide30.xml"/><Relationship Id="rId36" Type="http://schemas.openxmlformats.org/officeDocument/2006/relationships/image" Target="../media/image81.svg"/><Relationship Id="rId49" Type="http://schemas.openxmlformats.org/officeDocument/2006/relationships/image" Target="../media/image76.png"/><Relationship Id="rId10" Type="http://schemas.openxmlformats.org/officeDocument/2006/relationships/image" Target="../media/image134.svg"/><Relationship Id="rId19" Type="http://schemas.openxmlformats.org/officeDocument/2006/relationships/image" Target="../media/image128.svg"/><Relationship Id="rId31" Type="http://schemas.openxmlformats.org/officeDocument/2006/relationships/slide" Target="slide32.xml"/><Relationship Id="rId44" Type="http://schemas.openxmlformats.org/officeDocument/2006/relationships/image" Target="../media/image107.svg"/><Relationship Id="rId4" Type="http://schemas.openxmlformats.org/officeDocument/2006/relationships/image" Target="../media/image130.svg"/><Relationship Id="rId9" Type="http://schemas.openxmlformats.org/officeDocument/2006/relationships/image" Target="../media/image133.png"/><Relationship Id="rId14" Type="http://schemas.openxmlformats.org/officeDocument/2006/relationships/image" Target="../media/image99.svg"/><Relationship Id="rId22" Type="http://schemas.microsoft.com/office/2007/relationships/hdphoto" Target="../media/hdphoto2.wdp"/><Relationship Id="rId27" Type="http://schemas.openxmlformats.org/officeDocument/2006/relationships/image" Target="../media/image97.svg"/><Relationship Id="rId30" Type="http://schemas.openxmlformats.org/officeDocument/2006/relationships/image" Target="../media/image75.svg"/><Relationship Id="rId35" Type="http://schemas.openxmlformats.org/officeDocument/2006/relationships/image" Target="../media/image80.png"/><Relationship Id="rId43" Type="http://schemas.openxmlformats.org/officeDocument/2006/relationships/image" Target="../media/image106.png"/><Relationship Id="rId48" Type="http://schemas.openxmlformats.org/officeDocument/2006/relationships/slide" Target="slide33.xml"/><Relationship Id="rId8" Type="http://schemas.openxmlformats.org/officeDocument/2006/relationships/slide" Target="slide36.xml"/><Relationship Id="rId3" Type="http://schemas.openxmlformats.org/officeDocument/2006/relationships/image" Target="../media/image129.png"/><Relationship Id="rId12" Type="http://schemas.openxmlformats.org/officeDocument/2006/relationships/image" Target="../media/image83.svg"/><Relationship Id="rId17" Type="http://schemas.openxmlformats.org/officeDocument/2006/relationships/image" Target="../media/image48.svg"/><Relationship Id="rId25" Type="http://schemas.openxmlformats.org/officeDocument/2006/relationships/image" Target="../media/image51.svg"/><Relationship Id="rId33" Type="http://schemas.openxmlformats.org/officeDocument/2006/relationships/image" Target="../media/image79.svg"/><Relationship Id="rId38" Type="http://schemas.openxmlformats.org/officeDocument/2006/relationships/image" Target="../media/image85.svg"/><Relationship Id="rId46" Type="http://schemas.openxmlformats.org/officeDocument/2006/relationships/image" Target="../media/image100.png"/><Relationship Id="rId20" Type="http://schemas.openxmlformats.org/officeDocument/2006/relationships/slide" Target="slide27.xml"/><Relationship Id="rId41" Type="http://schemas.openxmlformats.org/officeDocument/2006/relationships/image" Target="../media/image73.svg"/><Relationship Id="rId1" Type="http://schemas.openxmlformats.org/officeDocument/2006/relationships/slideLayout" Target="../slideLayouts/slideLayout12.xml"/><Relationship Id="rId6" Type="http://schemas.openxmlformats.org/officeDocument/2006/relationships/image" Target="../media/image131.png"/></Relationships>
</file>

<file path=ppt/slides/_rels/slide37.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image" Target="../media/image74.png"/><Relationship Id="rId26" Type="http://schemas.openxmlformats.org/officeDocument/2006/relationships/slide" Target="slide31.xml"/><Relationship Id="rId39" Type="http://schemas.openxmlformats.org/officeDocument/2006/relationships/image" Target="../media/image101.svg"/><Relationship Id="rId21" Type="http://schemas.openxmlformats.org/officeDocument/2006/relationships/image" Target="../media/image76.png"/><Relationship Id="rId34" Type="http://schemas.openxmlformats.org/officeDocument/2006/relationships/hyperlink" Target="http://youtube.com/" TargetMode="External"/><Relationship Id="rId7" Type="http://schemas.openxmlformats.org/officeDocument/2006/relationships/image" Target="../media/image47.png"/><Relationship Id="rId12" Type="http://schemas.openxmlformats.org/officeDocument/2006/relationships/image" Target="../media/image3.png"/><Relationship Id="rId17" Type="http://schemas.openxmlformats.org/officeDocument/2006/relationships/slide" Target="slide30.xml"/><Relationship Id="rId25" Type="http://schemas.openxmlformats.org/officeDocument/2006/relationships/image" Target="../media/image79.svg"/><Relationship Id="rId33" Type="http://schemas.openxmlformats.org/officeDocument/2006/relationships/image" Target="../media/image73.svg"/><Relationship Id="rId38" Type="http://schemas.openxmlformats.org/officeDocument/2006/relationships/image" Target="../media/image100.png"/><Relationship Id="rId2" Type="http://schemas.openxmlformats.org/officeDocument/2006/relationships/image" Target="../media/image82.png"/><Relationship Id="rId16" Type="http://schemas.openxmlformats.org/officeDocument/2006/relationships/image" Target="../media/image97.svg"/><Relationship Id="rId20" Type="http://schemas.openxmlformats.org/officeDocument/2006/relationships/slide" Target="slide33.xml"/><Relationship Id="rId29"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slide" Target="slide2.xml"/><Relationship Id="rId11" Type="http://schemas.openxmlformats.org/officeDocument/2006/relationships/slide" Target="slide27.xml"/><Relationship Id="rId24" Type="http://schemas.openxmlformats.org/officeDocument/2006/relationships/image" Target="../media/image78.png"/><Relationship Id="rId32" Type="http://schemas.openxmlformats.org/officeDocument/2006/relationships/image" Target="../media/image72.png"/><Relationship Id="rId37" Type="http://schemas.openxmlformats.org/officeDocument/2006/relationships/slide" Target="slide29.xml"/><Relationship Id="rId5" Type="http://schemas.openxmlformats.org/officeDocument/2006/relationships/image" Target="../media/image99.svg"/><Relationship Id="rId15" Type="http://schemas.openxmlformats.org/officeDocument/2006/relationships/image" Target="../media/image96.png"/><Relationship Id="rId23" Type="http://schemas.openxmlformats.org/officeDocument/2006/relationships/slide" Target="slide32.xml"/><Relationship Id="rId28" Type="http://schemas.openxmlformats.org/officeDocument/2006/relationships/image" Target="../media/image81.svg"/><Relationship Id="rId36" Type="http://schemas.openxmlformats.org/officeDocument/2006/relationships/image" Target="../media/image107.svg"/><Relationship Id="rId10" Type="http://schemas.openxmlformats.org/officeDocument/2006/relationships/image" Target="../media/image128.svg"/><Relationship Id="rId19" Type="http://schemas.openxmlformats.org/officeDocument/2006/relationships/image" Target="../media/image75.svg"/><Relationship Id="rId31" Type="http://schemas.openxmlformats.org/officeDocument/2006/relationships/slide" Target="slide28.xml"/><Relationship Id="rId4" Type="http://schemas.openxmlformats.org/officeDocument/2006/relationships/image" Target="../media/image98.png"/><Relationship Id="rId9" Type="http://schemas.openxmlformats.org/officeDocument/2006/relationships/image" Target="../media/image49.png"/><Relationship Id="rId14" Type="http://schemas.openxmlformats.org/officeDocument/2006/relationships/slide" Target="slide38.xml"/><Relationship Id="rId22" Type="http://schemas.openxmlformats.org/officeDocument/2006/relationships/image" Target="../media/image77.svg"/><Relationship Id="rId27" Type="http://schemas.openxmlformats.org/officeDocument/2006/relationships/image" Target="../media/image80.png"/><Relationship Id="rId30" Type="http://schemas.openxmlformats.org/officeDocument/2006/relationships/image" Target="../media/image85.svg"/><Relationship Id="rId35" Type="http://schemas.openxmlformats.org/officeDocument/2006/relationships/image" Target="../media/image106.png"/><Relationship Id="rId8" Type="http://schemas.openxmlformats.org/officeDocument/2006/relationships/image" Target="../media/image48.svg"/><Relationship Id="rId3" Type="http://schemas.openxmlformats.org/officeDocument/2006/relationships/image" Target="../media/image83.svg"/></Relationships>
</file>

<file path=ppt/slides/_rels/slide38.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slide" Target="slide30.xml"/><Relationship Id="rId26" Type="http://schemas.openxmlformats.org/officeDocument/2006/relationships/image" Target="../media/image79.svg"/><Relationship Id="rId39" Type="http://schemas.openxmlformats.org/officeDocument/2006/relationships/image" Target="../media/image100.png"/><Relationship Id="rId21" Type="http://schemas.openxmlformats.org/officeDocument/2006/relationships/slide" Target="slide33.xml"/><Relationship Id="rId34" Type="http://schemas.openxmlformats.org/officeDocument/2006/relationships/image" Target="../media/image73.svg"/><Relationship Id="rId7" Type="http://schemas.openxmlformats.org/officeDocument/2006/relationships/image" Target="../media/image47.png"/><Relationship Id="rId12" Type="http://schemas.openxmlformats.org/officeDocument/2006/relationships/image" Target="../media/image3.png"/><Relationship Id="rId17" Type="http://schemas.openxmlformats.org/officeDocument/2006/relationships/image" Target="../media/image97.svg"/><Relationship Id="rId25" Type="http://schemas.openxmlformats.org/officeDocument/2006/relationships/image" Target="../media/image78.png"/><Relationship Id="rId33" Type="http://schemas.openxmlformats.org/officeDocument/2006/relationships/image" Target="../media/image72.png"/><Relationship Id="rId38" Type="http://schemas.openxmlformats.org/officeDocument/2006/relationships/slide" Target="slide29.xml"/><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75.svg"/><Relationship Id="rId29" Type="http://schemas.openxmlformats.org/officeDocument/2006/relationships/image" Target="../media/image81.svg"/><Relationship Id="rId1" Type="http://schemas.openxmlformats.org/officeDocument/2006/relationships/slideLayout" Target="../slideLayouts/slideLayout12.xml"/><Relationship Id="rId6" Type="http://schemas.openxmlformats.org/officeDocument/2006/relationships/slide" Target="slide2.xml"/><Relationship Id="rId11" Type="http://schemas.openxmlformats.org/officeDocument/2006/relationships/slide" Target="slide27.xml"/><Relationship Id="rId24" Type="http://schemas.openxmlformats.org/officeDocument/2006/relationships/slide" Target="slide32.xml"/><Relationship Id="rId32" Type="http://schemas.openxmlformats.org/officeDocument/2006/relationships/slide" Target="slide28.xml"/><Relationship Id="rId37" Type="http://schemas.openxmlformats.org/officeDocument/2006/relationships/image" Target="../media/image107.svg"/><Relationship Id="rId40" Type="http://schemas.openxmlformats.org/officeDocument/2006/relationships/image" Target="../media/image101.svg"/><Relationship Id="rId5" Type="http://schemas.openxmlformats.org/officeDocument/2006/relationships/image" Target="../media/image99.svg"/><Relationship Id="rId15" Type="http://schemas.openxmlformats.org/officeDocument/2006/relationships/slide" Target="slide37.xml"/><Relationship Id="rId23" Type="http://schemas.openxmlformats.org/officeDocument/2006/relationships/image" Target="../media/image77.svg"/><Relationship Id="rId28" Type="http://schemas.openxmlformats.org/officeDocument/2006/relationships/image" Target="../media/image80.png"/><Relationship Id="rId36" Type="http://schemas.openxmlformats.org/officeDocument/2006/relationships/image" Target="../media/image106.png"/><Relationship Id="rId10" Type="http://schemas.openxmlformats.org/officeDocument/2006/relationships/image" Target="../media/image128.svg"/><Relationship Id="rId19" Type="http://schemas.openxmlformats.org/officeDocument/2006/relationships/image" Target="../media/image74.png"/><Relationship Id="rId31" Type="http://schemas.openxmlformats.org/officeDocument/2006/relationships/image" Target="../media/image85.svg"/><Relationship Id="rId4" Type="http://schemas.openxmlformats.org/officeDocument/2006/relationships/image" Target="../media/image98.png"/><Relationship Id="rId9" Type="http://schemas.openxmlformats.org/officeDocument/2006/relationships/image" Target="../media/image49.png"/><Relationship Id="rId14" Type="http://schemas.openxmlformats.org/officeDocument/2006/relationships/slide" Target="slide39.xml"/><Relationship Id="rId22" Type="http://schemas.openxmlformats.org/officeDocument/2006/relationships/image" Target="../media/image76.png"/><Relationship Id="rId27" Type="http://schemas.openxmlformats.org/officeDocument/2006/relationships/slide" Target="slide31.xml"/><Relationship Id="rId30" Type="http://schemas.openxmlformats.org/officeDocument/2006/relationships/image" Target="../media/image84.png"/><Relationship Id="rId35" Type="http://schemas.openxmlformats.org/officeDocument/2006/relationships/hyperlink" Target="http://youtube.com/" TargetMode="External"/><Relationship Id="rId8" Type="http://schemas.openxmlformats.org/officeDocument/2006/relationships/image" Target="../media/image48.svg"/><Relationship Id="rId3" Type="http://schemas.openxmlformats.org/officeDocument/2006/relationships/image" Target="../media/image83.svg"/></Relationships>
</file>

<file path=ppt/slides/_rels/slide39.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slide" Target="slide26.xml"/><Relationship Id="rId26" Type="http://schemas.openxmlformats.org/officeDocument/2006/relationships/image" Target="../media/image77.svg"/><Relationship Id="rId39" Type="http://schemas.openxmlformats.org/officeDocument/2006/relationships/image" Target="../media/image106.png"/><Relationship Id="rId21" Type="http://schemas.openxmlformats.org/officeDocument/2006/relationships/slide" Target="slide30.xml"/><Relationship Id="rId34" Type="http://schemas.openxmlformats.org/officeDocument/2006/relationships/image" Target="../media/image85.svg"/><Relationship Id="rId42" Type="http://schemas.openxmlformats.org/officeDocument/2006/relationships/image" Target="../media/image100.png"/><Relationship Id="rId7" Type="http://schemas.openxmlformats.org/officeDocument/2006/relationships/image" Target="../media/image47.png"/><Relationship Id="rId2" Type="http://schemas.openxmlformats.org/officeDocument/2006/relationships/image" Target="../media/image82.png"/><Relationship Id="rId16" Type="http://schemas.openxmlformats.org/officeDocument/2006/relationships/slide" Target="slide38.xml"/><Relationship Id="rId20" Type="http://schemas.openxmlformats.org/officeDocument/2006/relationships/image" Target="../media/image97.svg"/><Relationship Id="rId29" Type="http://schemas.openxmlformats.org/officeDocument/2006/relationships/image" Target="../media/image79.svg"/><Relationship Id="rId41" Type="http://schemas.openxmlformats.org/officeDocument/2006/relationships/slide" Target="slide29.xml"/><Relationship Id="rId1" Type="http://schemas.openxmlformats.org/officeDocument/2006/relationships/slideLayout" Target="../slideLayouts/slideLayout12.xml"/><Relationship Id="rId6" Type="http://schemas.openxmlformats.org/officeDocument/2006/relationships/slide" Target="slide2.xml"/><Relationship Id="rId11" Type="http://schemas.openxmlformats.org/officeDocument/2006/relationships/slide" Target="slide27.xml"/><Relationship Id="rId24" Type="http://schemas.openxmlformats.org/officeDocument/2006/relationships/slide" Target="slide33.xml"/><Relationship Id="rId32" Type="http://schemas.openxmlformats.org/officeDocument/2006/relationships/image" Target="../media/image81.svg"/><Relationship Id="rId37" Type="http://schemas.openxmlformats.org/officeDocument/2006/relationships/image" Target="../media/image73.svg"/><Relationship Id="rId40" Type="http://schemas.openxmlformats.org/officeDocument/2006/relationships/image" Target="../media/image107.svg"/><Relationship Id="rId5" Type="http://schemas.openxmlformats.org/officeDocument/2006/relationships/image" Target="../media/image99.svg"/><Relationship Id="rId15" Type="http://schemas.openxmlformats.org/officeDocument/2006/relationships/image" Target="../media/image127.svg"/><Relationship Id="rId23" Type="http://schemas.openxmlformats.org/officeDocument/2006/relationships/image" Target="../media/image75.svg"/><Relationship Id="rId28" Type="http://schemas.openxmlformats.org/officeDocument/2006/relationships/image" Target="../media/image78.png"/><Relationship Id="rId36" Type="http://schemas.openxmlformats.org/officeDocument/2006/relationships/image" Target="../media/image72.png"/><Relationship Id="rId10" Type="http://schemas.openxmlformats.org/officeDocument/2006/relationships/image" Target="../media/image128.svg"/><Relationship Id="rId19" Type="http://schemas.openxmlformats.org/officeDocument/2006/relationships/image" Target="../media/image96.png"/><Relationship Id="rId31" Type="http://schemas.openxmlformats.org/officeDocument/2006/relationships/image" Target="../media/image80.png"/><Relationship Id="rId4" Type="http://schemas.openxmlformats.org/officeDocument/2006/relationships/image" Target="../media/image98.png"/><Relationship Id="rId9" Type="http://schemas.openxmlformats.org/officeDocument/2006/relationships/image" Target="../media/image49.png"/><Relationship Id="rId14" Type="http://schemas.openxmlformats.org/officeDocument/2006/relationships/image" Target="../media/image126.png"/><Relationship Id="rId22" Type="http://schemas.openxmlformats.org/officeDocument/2006/relationships/image" Target="../media/image74.png"/><Relationship Id="rId27" Type="http://schemas.openxmlformats.org/officeDocument/2006/relationships/slide" Target="slide32.xml"/><Relationship Id="rId30" Type="http://schemas.openxmlformats.org/officeDocument/2006/relationships/slide" Target="slide31.xml"/><Relationship Id="rId35" Type="http://schemas.openxmlformats.org/officeDocument/2006/relationships/slide" Target="slide28.xml"/><Relationship Id="rId43" Type="http://schemas.openxmlformats.org/officeDocument/2006/relationships/image" Target="../media/image101.svg"/><Relationship Id="rId8" Type="http://schemas.openxmlformats.org/officeDocument/2006/relationships/image" Target="../media/image48.svg"/><Relationship Id="rId3" Type="http://schemas.openxmlformats.org/officeDocument/2006/relationships/image" Target="../media/image83.svg"/><Relationship Id="rId12" Type="http://schemas.openxmlformats.org/officeDocument/2006/relationships/image" Target="../media/image3.png"/><Relationship Id="rId17" Type="http://schemas.openxmlformats.org/officeDocument/2006/relationships/slide" Target="slide25.xml"/><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hyperlink" Target="http://youtube.com/" TargetMode="External"/></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8.svg"/><Relationship Id="rId3" Type="http://schemas.openxmlformats.org/officeDocument/2006/relationships/image" Target="../media/image29.png"/><Relationship Id="rId21" Type="http://schemas.openxmlformats.org/officeDocument/2006/relationships/image" Target="../media/image44.svg"/><Relationship Id="rId7" Type="http://schemas.openxmlformats.org/officeDocument/2006/relationships/image" Target="../media/image32.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7.png"/><Relationship Id="rId2" Type="http://schemas.openxmlformats.org/officeDocument/2006/relationships/image" Target="../media/image2.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svg"/><Relationship Id="rId24" Type="http://schemas.openxmlformats.org/officeDocument/2006/relationships/slide" Target="slide2.xml"/><Relationship Id="rId5" Type="http://schemas.openxmlformats.org/officeDocument/2006/relationships/slide" Target="slide5.xml"/><Relationship Id="rId15" Type="http://schemas.openxmlformats.org/officeDocument/2006/relationships/image" Target="../media/image38.svg"/><Relationship Id="rId23" Type="http://schemas.openxmlformats.org/officeDocument/2006/relationships/image" Target="../media/image46.svg"/><Relationship Id="rId28" Type="http://schemas.openxmlformats.org/officeDocument/2006/relationships/image" Target="../media/image50.svg"/><Relationship Id="rId10" Type="http://schemas.openxmlformats.org/officeDocument/2006/relationships/image" Target="../media/image33.png"/><Relationship Id="rId19" Type="http://schemas.openxmlformats.org/officeDocument/2006/relationships/image" Target="../media/image42.svg"/><Relationship Id="rId31" Type="http://schemas.openxmlformats.org/officeDocument/2006/relationships/image" Target="../media/image13.svg"/><Relationship Id="rId4" Type="http://schemas.openxmlformats.org/officeDocument/2006/relationships/image" Target="../media/image30.svg"/><Relationship Id="rId9" Type="http://schemas.openxmlformats.org/officeDocument/2006/relationships/slide" Target="slide7.xml"/><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49.png"/><Relationship Id="rId30" Type="http://schemas.openxmlformats.org/officeDocument/2006/relationships/image" Target="../media/image12.png"/></Relationships>
</file>

<file path=ppt/slides/_rels/slide40.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image" Target="../media/image145.svg"/><Relationship Id="rId26" Type="http://schemas.openxmlformats.org/officeDocument/2006/relationships/image" Target="../media/image152.svg"/><Relationship Id="rId39" Type="http://schemas.openxmlformats.org/officeDocument/2006/relationships/image" Target="../media/image165.png"/><Relationship Id="rId21" Type="http://schemas.openxmlformats.org/officeDocument/2006/relationships/image" Target="../media/image147.png"/><Relationship Id="rId34" Type="http://schemas.openxmlformats.org/officeDocument/2006/relationships/image" Target="../media/image160.svg"/><Relationship Id="rId42" Type="http://schemas.openxmlformats.org/officeDocument/2006/relationships/image" Target="../media/image168.svg"/><Relationship Id="rId47" Type="http://schemas.openxmlformats.org/officeDocument/2006/relationships/slide" Target="slide41.xml"/><Relationship Id="rId50" Type="http://schemas.openxmlformats.org/officeDocument/2006/relationships/image" Target="../media/image173.png"/><Relationship Id="rId7" Type="http://schemas.openxmlformats.org/officeDocument/2006/relationships/image" Target="../media/image139.svg"/><Relationship Id="rId2" Type="http://schemas.openxmlformats.org/officeDocument/2006/relationships/image" Target="../media/image135.png"/><Relationship Id="rId16" Type="http://schemas.openxmlformats.org/officeDocument/2006/relationships/image" Target="../media/image143.svg"/><Relationship Id="rId29" Type="http://schemas.openxmlformats.org/officeDocument/2006/relationships/image" Target="../media/image155.png"/><Relationship Id="rId11" Type="http://schemas.openxmlformats.org/officeDocument/2006/relationships/image" Target="../media/image49.png"/><Relationship Id="rId24" Type="http://schemas.openxmlformats.org/officeDocument/2006/relationships/image" Target="../media/image150.svg"/><Relationship Id="rId32" Type="http://schemas.openxmlformats.org/officeDocument/2006/relationships/image" Target="../media/image158.svg"/><Relationship Id="rId37" Type="http://schemas.openxmlformats.org/officeDocument/2006/relationships/image" Target="../media/image163.png"/><Relationship Id="rId40" Type="http://schemas.openxmlformats.org/officeDocument/2006/relationships/image" Target="../media/image166.svg"/><Relationship Id="rId45" Type="http://schemas.openxmlformats.org/officeDocument/2006/relationships/image" Target="../media/image171.png"/><Relationship Id="rId5" Type="http://schemas.openxmlformats.org/officeDocument/2006/relationships/image" Target="../media/image137.svg"/><Relationship Id="rId15" Type="http://schemas.openxmlformats.org/officeDocument/2006/relationships/image" Target="../media/image10.png"/><Relationship Id="rId23" Type="http://schemas.openxmlformats.org/officeDocument/2006/relationships/image" Target="../media/image149.png"/><Relationship Id="rId28" Type="http://schemas.openxmlformats.org/officeDocument/2006/relationships/image" Target="../media/image154.svg"/><Relationship Id="rId36" Type="http://schemas.openxmlformats.org/officeDocument/2006/relationships/image" Target="../media/image162.svg"/><Relationship Id="rId49" Type="http://schemas.openxmlformats.org/officeDocument/2006/relationships/image" Target="../media/image51.svg"/><Relationship Id="rId10" Type="http://schemas.openxmlformats.org/officeDocument/2006/relationships/image" Target="../media/image140.svg"/><Relationship Id="rId19" Type="http://schemas.openxmlformats.org/officeDocument/2006/relationships/image" Target="../media/image33.png"/><Relationship Id="rId31" Type="http://schemas.openxmlformats.org/officeDocument/2006/relationships/image" Target="../media/image157.png"/><Relationship Id="rId44" Type="http://schemas.openxmlformats.org/officeDocument/2006/relationships/image" Target="../media/image170.svg"/><Relationship Id="rId4" Type="http://schemas.openxmlformats.org/officeDocument/2006/relationships/image" Target="../media/image136.png"/><Relationship Id="rId9" Type="http://schemas.openxmlformats.org/officeDocument/2006/relationships/image" Target="../media/image47.png"/><Relationship Id="rId14" Type="http://schemas.openxmlformats.org/officeDocument/2006/relationships/image" Target="../media/image142.svg"/><Relationship Id="rId22" Type="http://schemas.openxmlformats.org/officeDocument/2006/relationships/image" Target="../media/image148.svg"/><Relationship Id="rId27" Type="http://schemas.openxmlformats.org/officeDocument/2006/relationships/image" Target="../media/image153.png"/><Relationship Id="rId30" Type="http://schemas.openxmlformats.org/officeDocument/2006/relationships/image" Target="../media/image156.svg"/><Relationship Id="rId35" Type="http://schemas.openxmlformats.org/officeDocument/2006/relationships/image" Target="../media/image161.png"/><Relationship Id="rId43" Type="http://schemas.openxmlformats.org/officeDocument/2006/relationships/image" Target="../media/image169.png"/><Relationship Id="rId48" Type="http://schemas.openxmlformats.org/officeDocument/2006/relationships/image" Target="../media/image12.png"/><Relationship Id="rId8" Type="http://schemas.openxmlformats.org/officeDocument/2006/relationships/slide" Target="slide2.xml"/><Relationship Id="rId51" Type="http://schemas.openxmlformats.org/officeDocument/2006/relationships/image" Target="../media/image174.svg"/><Relationship Id="rId3" Type="http://schemas.openxmlformats.org/officeDocument/2006/relationships/slide" Target="slide40.xml"/><Relationship Id="rId12" Type="http://schemas.openxmlformats.org/officeDocument/2006/relationships/image" Target="../media/image128.svg"/><Relationship Id="rId17" Type="http://schemas.openxmlformats.org/officeDocument/2006/relationships/image" Target="../media/image144.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svg"/><Relationship Id="rId46" Type="http://schemas.openxmlformats.org/officeDocument/2006/relationships/image" Target="../media/image172.svg"/><Relationship Id="rId20" Type="http://schemas.openxmlformats.org/officeDocument/2006/relationships/image" Target="../media/image146.svg"/><Relationship Id="rId41"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38.png"/></Relationships>
</file>

<file path=ppt/slides/_rels/slide41.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image" Target="../media/image145.svg"/><Relationship Id="rId26" Type="http://schemas.openxmlformats.org/officeDocument/2006/relationships/image" Target="../media/image152.svg"/><Relationship Id="rId39" Type="http://schemas.openxmlformats.org/officeDocument/2006/relationships/image" Target="../media/image169.png"/><Relationship Id="rId21" Type="http://schemas.openxmlformats.org/officeDocument/2006/relationships/image" Target="../media/image147.png"/><Relationship Id="rId34" Type="http://schemas.openxmlformats.org/officeDocument/2006/relationships/image" Target="../media/image160.svg"/><Relationship Id="rId42" Type="http://schemas.openxmlformats.org/officeDocument/2006/relationships/image" Target="../media/image172.svg"/><Relationship Id="rId47" Type="http://schemas.openxmlformats.org/officeDocument/2006/relationships/slide" Target="slide42.xml"/><Relationship Id="rId50" Type="http://schemas.openxmlformats.org/officeDocument/2006/relationships/slide" Target="slide40.xml"/><Relationship Id="rId7" Type="http://schemas.openxmlformats.org/officeDocument/2006/relationships/image" Target="../media/image137.svg"/><Relationship Id="rId2" Type="http://schemas.openxmlformats.org/officeDocument/2006/relationships/image" Target="../media/image135.png"/><Relationship Id="rId16" Type="http://schemas.openxmlformats.org/officeDocument/2006/relationships/image" Target="../media/image143.svg"/><Relationship Id="rId29" Type="http://schemas.openxmlformats.org/officeDocument/2006/relationships/image" Target="../media/image155.png"/><Relationship Id="rId11" Type="http://schemas.openxmlformats.org/officeDocument/2006/relationships/image" Target="../media/image49.png"/><Relationship Id="rId24" Type="http://schemas.openxmlformats.org/officeDocument/2006/relationships/image" Target="../media/image150.svg"/><Relationship Id="rId32" Type="http://schemas.openxmlformats.org/officeDocument/2006/relationships/image" Target="../media/image158.svg"/><Relationship Id="rId37" Type="http://schemas.openxmlformats.org/officeDocument/2006/relationships/image" Target="../media/image163.png"/><Relationship Id="rId40" Type="http://schemas.openxmlformats.org/officeDocument/2006/relationships/image" Target="../media/image170.svg"/><Relationship Id="rId45" Type="http://schemas.openxmlformats.org/officeDocument/2006/relationships/image" Target="../media/image175.png"/><Relationship Id="rId5" Type="http://schemas.openxmlformats.org/officeDocument/2006/relationships/slide" Target="slide41.xml"/><Relationship Id="rId15" Type="http://schemas.openxmlformats.org/officeDocument/2006/relationships/image" Target="../media/image10.png"/><Relationship Id="rId23" Type="http://schemas.openxmlformats.org/officeDocument/2006/relationships/image" Target="../media/image149.png"/><Relationship Id="rId28" Type="http://schemas.openxmlformats.org/officeDocument/2006/relationships/image" Target="../media/image154.svg"/><Relationship Id="rId36" Type="http://schemas.openxmlformats.org/officeDocument/2006/relationships/image" Target="../media/image162.svg"/><Relationship Id="rId49" Type="http://schemas.openxmlformats.org/officeDocument/2006/relationships/slide" Target="slide44.xml"/><Relationship Id="rId10" Type="http://schemas.openxmlformats.org/officeDocument/2006/relationships/image" Target="../media/image140.svg"/><Relationship Id="rId19" Type="http://schemas.openxmlformats.org/officeDocument/2006/relationships/image" Target="../media/image33.png"/><Relationship Id="rId31" Type="http://schemas.openxmlformats.org/officeDocument/2006/relationships/image" Target="../media/image157.png"/><Relationship Id="rId44" Type="http://schemas.openxmlformats.org/officeDocument/2006/relationships/image" Target="../media/image51.svg"/><Relationship Id="rId52" Type="http://schemas.openxmlformats.org/officeDocument/2006/relationships/image" Target="../media/image166.svg"/><Relationship Id="rId4" Type="http://schemas.openxmlformats.org/officeDocument/2006/relationships/image" Target="../media/image139.svg"/><Relationship Id="rId9" Type="http://schemas.openxmlformats.org/officeDocument/2006/relationships/image" Target="../media/image47.png"/><Relationship Id="rId14" Type="http://schemas.openxmlformats.org/officeDocument/2006/relationships/image" Target="../media/image142.svg"/><Relationship Id="rId22" Type="http://schemas.openxmlformats.org/officeDocument/2006/relationships/image" Target="../media/image148.svg"/><Relationship Id="rId27" Type="http://schemas.openxmlformats.org/officeDocument/2006/relationships/image" Target="../media/image153.png"/><Relationship Id="rId30" Type="http://schemas.openxmlformats.org/officeDocument/2006/relationships/image" Target="../media/image156.svg"/><Relationship Id="rId35" Type="http://schemas.openxmlformats.org/officeDocument/2006/relationships/image" Target="../media/image161.png"/><Relationship Id="rId43" Type="http://schemas.openxmlformats.org/officeDocument/2006/relationships/image" Target="../media/image12.png"/><Relationship Id="rId48" Type="http://schemas.openxmlformats.org/officeDocument/2006/relationships/slide" Target="slide25.xml"/><Relationship Id="rId8" Type="http://schemas.openxmlformats.org/officeDocument/2006/relationships/slide" Target="slide2.xml"/><Relationship Id="rId51" Type="http://schemas.openxmlformats.org/officeDocument/2006/relationships/image" Target="../media/image165.png"/><Relationship Id="rId3" Type="http://schemas.openxmlformats.org/officeDocument/2006/relationships/image" Target="../media/image138.png"/><Relationship Id="rId12" Type="http://schemas.openxmlformats.org/officeDocument/2006/relationships/image" Target="../media/image128.svg"/><Relationship Id="rId17" Type="http://schemas.openxmlformats.org/officeDocument/2006/relationships/image" Target="../media/image144.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svg"/><Relationship Id="rId46" Type="http://schemas.openxmlformats.org/officeDocument/2006/relationships/image" Target="../media/image176.svg"/><Relationship Id="rId20" Type="http://schemas.openxmlformats.org/officeDocument/2006/relationships/image" Target="../media/image146.svg"/><Relationship Id="rId41"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36.png"/></Relationships>
</file>

<file path=ppt/slides/_rels/slide42.xml.rels><?xml version="1.0" encoding="UTF-8" standalone="yes"?>
<Relationships xmlns="http://schemas.openxmlformats.org/package/2006/relationships"><Relationship Id="rId13" Type="http://schemas.openxmlformats.org/officeDocument/2006/relationships/image" Target="../media/image141.png"/><Relationship Id="rId18" Type="http://schemas.openxmlformats.org/officeDocument/2006/relationships/image" Target="../media/image145.svg"/><Relationship Id="rId26" Type="http://schemas.openxmlformats.org/officeDocument/2006/relationships/image" Target="../media/image152.svg"/><Relationship Id="rId39" Type="http://schemas.openxmlformats.org/officeDocument/2006/relationships/image" Target="../media/image169.png"/><Relationship Id="rId21" Type="http://schemas.openxmlformats.org/officeDocument/2006/relationships/image" Target="../media/image147.png"/><Relationship Id="rId34" Type="http://schemas.openxmlformats.org/officeDocument/2006/relationships/image" Target="../media/image160.svg"/><Relationship Id="rId42" Type="http://schemas.openxmlformats.org/officeDocument/2006/relationships/image" Target="../media/image172.svg"/><Relationship Id="rId47" Type="http://schemas.openxmlformats.org/officeDocument/2006/relationships/slide" Target="slide41.xml"/><Relationship Id="rId50" Type="http://schemas.openxmlformats.org/officeDocument/2006/relationships/image" Target="../media/image166.svg"/><Relationship Id="rId7" Type="http://schemas.openxmlformats.org/officeDocument/2006/relationships/image" Target="../media/image137.svg"/><Relationship Id="rId2" Type="http://schemas.openxmlformats.org/officeDocument/2006/relationships/image" Target="../media/image135.png"/><Relationship Id="rId16" Type="http://schemas.openxmlformats.org/officeDocument/2006/relationships/image" Target="../media/image143.svg"/><Relationship Id="rId29" Type="http://schemas.openxmlformats.org/officeDocument/2006/relationships/image" Target="../media/image155.png"/><Relationship Id="rId11" Type="http://schemas.openxmlformats.org/officeDocument/2006/relationships/image" Target="../media/image49.png"/><Relationship Id="rId24" Type="http://schemas.openxmlformats.org/officeDocument/2006/relationships/image" Target="../media/image150.svg"/><Relationship Id="rId32" Type="http://schemas.openxmlformats.org/officeDocument/2006/relationships/image" Target="../media/image158.svg"/><Relationship Id="rId37" Type="http://schemas.openxmlformats.org/officeDocument/2006/relationships/image" Target="../media/image163.png"/><Relationship Id="rId40" Type="http://schemas.openxmlformats.org/officeDocument/2006/relationships/image" Target="../media/image170.svg"/><Relationship Id="rId45" Type="http://schemas.openxmlformats.org/officeDocument/2006/relationships/image" Target="../media/image175.png"/><Relationship Id="rId5" Type="http://schemas.openxmlformats.org/officeDocument/2006/relationships/slide" Target="slide42.xml"/><Relationship Id="rId15" Type="http://schemas.openxmlformats.org/officeDocument/2006/relationships/image" Target="../media/image10.png"/><Relationship Id="rId23" Type="http://schemas.openxmlformats.org/officeDocument/2006/relationships/image" Target="../media/image149.png"/><Relationship Id="rId28" Type="http://schemas.openxmlformats.org/officeDocument/2006/relationships/image" Target="../media/image154.svg"/><Relationship Id="rId36" Type="http://schemas.openxmlformats.org/officeDocument/2006/relationships/image" Target="../media/image162.svg"/><Relationship Id="rId49" Type="http://schemas.openxmlformats.org/officeDocument/2006/relationships/image" Target="../media/image165.png"/><Relationship Id="rId10" Type="http://schemas.openxmlformats.org/officeDocument/2006/relationships/image" Target="../media/image140.svg"/><Relationship Id="rId19" Type="http://schemas.openxmlformats.org/officeDocument/2006/relationships/image" Target="../media/image33.png"/><Relationship Id="rId31" Type="http://schemas.openxmlformats.org/officeDocument/2006/relationships/image" Target="../media/image157.png"/><Relationship Id="rId44" Type="http://schemas.openxmlformats.org/officeDocument/2006/relationships/image" Target="../media/image51.svg"/><Relationship Id="rId4" Type="http://schemas.openxmlformats.org/officeDocument/2006/relationships/image" Target="../media/image139.svg"/><Relationship Id="rId9" Type="http://schemas.openxmlformats.org/officeDocument/2006/relationships/image" Target="../media/image47.png"/><Relationship Id="rId14" Type="http://schemas.openxmlformats.org/officeDocument/2006/relationships/image" Target="../media/image142.svg"/><Relationship Id="rId22" Type="http://schemas.openxmlformats.org/officeDocument/2006/relationships/image" Target="../media/image148.svg"/><Relationship Id="rId27" Type="http://schemas.openxmlformats.org/officeDocument/2006/relationships/image" Target="../media/image153.png"/><Relationship Id="rId30" Type="http://schemas.openxmlformats.org/officeDocument/2006/relationships/image" Target="../media/image156.svg"/><Relationship Id="rId35" Type="http://schemas.openxmlformats.org/officeDocument/2006/relationships/image" Target="../media/image161.png"/><Relationship Id="rId43" Type="http://schemas.openxmlformats.org/officeDocument/2006/relationships/image" Target="../media/image12.png"/><Relationship Id="rId48" Type="http://schemas.openxmlformats.org/officeDocument/2006/relationships/slide" Target="slide40.xml"/><Relationship Id="rId8" Type="http://schemas.openxmlformats.org/officeDocument/2006/relationships/slide" Target="slide2.xml"/><Relationship Id="rId3" Type="http://schemas.openxmlformats.org/officeDocument/2006/relationships/image" Target="../media/image138.png"/><Relationship Id="rId12" Type="http://schemas.openxmlformats.org/officeDocument/2006/relationships/image" Target="../media/image128.svg"/><Relationship Id="rId17" Type="http://schemas.openxmlformats.org/officeDocument/2006/relationships/image" Target="../media/image144.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svg"/><Relationship Id="rId46" Type="http://schemas.openxmlformats.org/officeDocument/2006/relationships/image" Target="../media/image176.svg"/><Relationship Id="rId20" Type="http://schemas.openxmlformats.org/officeDocument/2006/relationships/image" Target="../media/image146.svg"/><Relationship Id="rId41"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36.png"/></Relationships>
</file>

<file path=ppt/slides/_rels/slide43.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185.png"/><Relationship Id="rId26" Type="http://schemas.openxmlformats.org/officeDocument/2006/relationships/image" Target="../media/image191.png"/><Relationship Id="rId39" Type="http://schemas.openxmlformats.org/officeDocument/2006/relationships/image" Target="../media/image204.svg"/><Relationship Id="rId21" Type="http://schemas.openxmlformats.org/officeDocument/2006/relationships/image" Target="../media/image188.svg"/><Relationship Id="rId34" Type="http://schemas.openxmlformats.org/officeDocument/2006/relationships/image" Target="../media/image199.png"/><Relationship Id="rId42" Type="http://schemas.openxmlformats.org/officeDocument/2006/relationships/image" Target="../media/image207.png"/><Relationship Id="rId47" Type="http://schemas.openxmlformats.org/officeDocument/2006/relationships/image" Target="../media/image212.svg"/><Relationship Id="rId50" Type="http://schemas.openxmlformats.org/officeDocument/2006/relationships/slide" Target="slide44.xml"/><Relationship Id="rId7" Type="http://schemas.openxmlformats.org/officeDocument/2006/relationships/image" Target="../media/image179.png"/><Relationship Id="rId2" Type="http://schemas.openxmlformats.org/officeDocument/2006/relationships/image" Target="../media/image28.png"/><Relationship Id="rId16" Type="http://schemas.openxmlformats.org/officeDocument/2006/relationships/image" Target="../media/image183.png"/><Relationship Id="rId29" Type="http://schemas.openxmlformats.org/officeDocument/2006/relationships/image" Target="../media/image194.svg"/><Relationship Id="rId11" Type="http://schemas.openxmlformats.org/officeDocument/2006/relationships/image" Target="../media/image103.sv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svg"/><Relationship Id="rId40" Type="http://schemas.openxmlformats.org/officeDocument/2006/relationships/image" Target="../media/image205.png"/><Relationship Id="rId45" Type="http://schemas.openxmlformats.org/officeDocument/2006/relationships/image" Target="../media/image210.svg"/><Relationship Id="rId5" Type="http://schemas.openxmlformats.org/officeDocument/2006/relationships/image" Target="../media/image177.png"/><Relationship Id="rId15" Type="http://schemas.openxmlformats.org/officeDocument/2006/relationships/image" Target="../media/image182.svg"/><Relationship Id="rId23" Type="http://schemas.openxmlformats.org/officeDocument/2006/relationships/image" Target="../media/image57.svg"/><Relationship Id="rId28" Type="http://schemas.openxmlformats.org/officeDocument/2006/relationships/image" Target="../media/image193.png"/><Relationship Id="rId36" Type="http://schemas.openxmlformats.org/officeDocument/2006/relationships/image" Target="../media/image201.png"/><Relationship Id="rId49" Type="http://schemas.openxmlformats.org/officeDocument/2006/relationships/image" Target="../media/image214.svg"/><Relationship Id="rId10" Type="http://schemas.openxmlformats.org/officeDocument/2006/relationships/image" Target="../media/image102.png"/><Relationship Id="rId19" Type="http://schemas.openxmlformats.org/officeDocument/2006/relationships/image" Target="../media/image186.svg"/><Relationship Id="rId31" Type="http://schemas.openxmlformats.org/officeDocument/2006/relationships/image" Target="../media/image196.svg"/><Relationship Id="rId44" Type="http://schemas.openxmlformats.org/officeDocument/2006/relationships/image" Target="../media/image209.png"/><Relationship Id="rId52" Type="http://schemas.openxmlformats.org/officeDocument/2006/relationships/image" Target="../media/image71.svg"/><Relationship Id="rId4" Type="http://schemas.openxmlformats.org/officeDocument/2006/relationships/slide" Target="slide43.xml"/><Relationship Id="rId9" Type="http://schemas.openxmlformats.org/officeDocument/2006/relationships/slide" Target="slide3.xml"/><Relationship Id="rId14" Type="http://schemas.openxmlformats.org/officeDocument/2006/relationships/image" Target="../media/image181.png"/><Relationship Id="rId22" Type="http://schemas.openxmlformats.org/officeDocument/2006/relationships/image" Target="../media/image56.png"/><Relationship Id="rId27" Type="http://schemas.openxmlformats.org/officeDocument/2006/relationships/image" Target="../media/image192.svg"/><Relationship Id="rId30" Type="http://schemas.openxmlformats.org/officeDocument/2006/relationships/image" Target="../media/image195.png"/><Relationship Id="rId35" Type="http://schemas.openxmlformats.org/officeDocument/2006/relationships/image" Target="../media/image200.svg"/><Relationship Id="rId43" Type="http://schemas.openxmlformats.org/officeDocument/2006/relationships/image" Target="../media/image208.svg"/><Relationship Id="rId48" Type="http://schemas.openxmlformats.org/officeDocument/2006/relationships/image" Target="../media/image213.png"/><Relationship Id="rId8" Type="http://schemas.openxmlformats.org/officeDocument/2006/relationships/image" Target="../media/image180.svg"/><Relationship Id="rId51" Type="http://schemas.openxmlformats.org/officeDocument/2006/relationships/image" Target="../media/image70.png"/><Relationship Id="rId3" Type="http://schemas.microsoft.com/office/2007/relationships/hdphoto" Target="../media/hdphoto1.wdp"/><Relationship Id="rId12" Type="http://schemas.openxmlformats.org/officeDocument/2006/relationships/image" Target="../media/image104.png"/><Relationship Id="rId17" Type="http://schemas.openxmlformats.org/officeDocument/2006/relationships/image" Target="../media/image184.svg"/><Relationship Id="rId25" Type="http://schemas.openxmlformats.org/officeDocument/2006/relationships/image" Target="../media/image190.svg"/><Relationship Id="rId33" Type="http://schemas.openxmlformats.org/officeDocument/2006/relationships/image" Target="../media/image198.svg"/><Relationship Id="rId38" Type="http://schemas.openxmlformats.org/officeDocument/2006/relationships/image" Target="../media/image203.png"/><Relationship Id="rId46" Type="http://schemas.openxmlformats.org/officeDocument/2006/relationships/image" Target="../media/image211.png"/><Relationship Id="rId20" Type="http://schemas.openxmlformats.org/officeDocument/2006/relationships/image" Target="../media/image187.png"/><Relationship Id="rId41" Type="http://schemas.openxmlformats.org/officeDocument/2006/relationships/image" Target="../media/image206.svg"/><Relationship Id="rId1" Type="http://schemas.openxmlformats.org/officeDocument/2006/relationships/slideLayout" Target="../slideLayouts/slideLayout2.xml"/><Relationship Id="rId6" Type="http://schemas.openxmlformats.org/officeDocument/2006/relationships/image" Target="../media/image178.svg"/></Relationships>
</file>

<file path=ppt/slides/_rels/slide44.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187.png"/><Relationship Id="rId26" Type="http://schemas.openxmlformats.org/officeDocument/2006/relationships/image" Target="../media/image193.png"/><Relationship Id="rId39" Type="http://schemas.openxmlformats.org/officeDocument/2006/relationships/image" Target="../media/image206.svg"/><Relationship Id="rId21" Type="http://schemas.openxmlformats.org/officeDocument/2006/relationships/image" Target="../media/image57.svg"/><Relationship Id="rId34" Type="http://schemas.openxmlformats.org/officeDocument/2006/relationships/image" Target="../media/image201.png"/><Relationship Id="rId42" Type="http://schemas.openxmlformats.org/officeDocument/2006/relationships/image" Target="../media/image70.png"/><Relationship Id="rId47" Type="http://schemas.openxmlformats.org/officeDocument/2006/relationships/image" Target="../media/image214.svg"/><Relationship Id="rId50" Type="http://schemas.openxmlformats.org/officeDocument/2006/relationships/slide" Target="slide41.xml"/><Relationship Id="rId7" Type="http://schemas.openxmlformats.org/officeDocument/2006/relationships/image" Target="../media/image177.png"/><Relationship Id="rId2" Type="http://schemas.openxmlformats.org/officeDocument/2006/relationships/image" Target="../media/image28.png"/><Relationship Id="rId16" Type="http://schemas.openxmlformats.org/officeDocument/2006/relationships/image" Target="../media/image185.png"/><Relationship Id="rId29" Type="http://schemas.openxmlformats.org/officeDocument/2006/relationships/image" Target="../media/image196.svg"/><Relationship Id="rId11" Type="http://schemas.openxmlformats.org/officeDocument/2006/relationships/image" Target="../media/image103.sv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svg"/><Relationship Id="rId40" Type="http://schemas.openxmlformats.org/officeDocument/2006/relationships/image" Target="../media/image207.png"/><Relationship Id="rId45" Type="http://schemas.openxmlformats.org/officeDocument/2006/relationships/image" Target="../media/image216.svg"/><Relationship Id="rId53" Type="http://schemas.openxmlformats.org/officeDocument/2006/relationships/image" Target="../media/image182.svg"/><Relationship Id="rId5" Type="http://schemas.openxmlformats.org/officeDocument/2006/relationships/image" Target="../media/image180.svg"/><Relationship Id="rId10" Type="http://schemas.openxmlformats.org/officeDocument/2006/relationships/image" Target="../media/image102.png"/><Relationship Id="rId19" Type="http://schemas.openxmlformats.org/officeDocument/2006/relationships/image" Target="../media/image188.svg"/><Relationship Id="rId31" Type="http://schemas.openxmlformats.org/officeDocument/2006/relationships/image" Target="../media/image198.svg"/><Relationship Id="rId44" Type="http://schemas.openxmlformats.org/officeDocument/2006/relationships/image" Target="../media/image215.png"/><Relationship Id="rId52" Type="http://schemas.openxmlformats.org/officeDocument/2006/relationships/image" Target="../media/image181.png"/><Relationship Id="rId4" Type="http://schemas.openxmlformats.org/officeDocument/2006/relationships/image" Target="../media/image179.png"/><Relationship Id="rId9" Type="http://schemas.openxmlformats.org/officeDocument/2006/relationships/slide" Target="slide3.xml"/><Relationship Id="rId14" Type="http://schemas.openxmlformats.org/officeDocument/2006/relationships/image" Target="../media/image183.png"/><Relationship Id="rId22" Type="http://schemas.openxmlformats.org/officeDocument/2006/relationships/image" Target="../media/image189.png"/><Relationship Id="rId27" Type="http://schemas.openxmlformats.org/officeDocument/2006/relationships/image" Target="../media/image194.svg"/><Relationship Id="rId30" Type="http://schemas.openxmlformats.org/officeDocument/2006/relationships/image" Target="../media/image197.png"/><Relationship Id="rId35" Type="http://schemas.openxmlformats.org/officeDocument/2006/relationships/image" Target="../media/image202.svg"/><Relationship Id="rId43" Type="http://schemas.openxmlformats.org/officeDocument/2006/relationships/image" Target="../media/image71.svg"/><Relationship Id="rId48" Type="http://schemas.openxmlformats.org/officeDocument/2006/relationships/slide" Target="slide45.xml"/><Relationship Id="rId8" Type="http://schemas.openxmlformats.org/officeDocument/2006/relationships/image" Target="../media/image178.svg"/><Relationship Id="rId51" Type="http://schemas.openxmlformats.org/officeDocument/2006/relationships/slide" Target="slide43.xml"/><Relationship Id="rId3" Type="http://schemas.microsoft.com/office/2007/relationships/hdphoto" Target="../media/hdphoto1.wdp"/><Relationship Id="rId12" Type="http://schemas.openxmlformats.org/officeDocument/2006/relationships/image" Target="../media/image104.png"/><Relationship Id="rId17" Type="http://schemas.openxmlformats.org/officeDocument/2006/relationships/image" Target="../media/image186.svg"/><Relationship Id="rId25" Type="http://schemas.openxmlformats.org/officeDocument/2006/relationships/image" Target="../media/image192.svg"/><Relationship Id="rId33" Type="http://schemas.openxmlformats.org/officeDocument/2006/relationships/image" Target="../media/image200.svg"/><Relationship Id="rId38" Type="http://schemas.openxmlformats.org/officeDocument/2006/relationships/image" Target="../media/image205.png"/><Relationship Id="rId46" Type="http://schemas.openxmlformats.org/officeDocument/2006/relationships/image" Target="../media/image213.png"/><Relationship Id="rId20" Type="http://schemas.openxmlformats.org/officeDocument/2006/relationships/image" Target="../media/image56.png"/><Relationship Id="rId41" Type="http://schemas.openxmlformats.org/officeDocument/2006/relationships/image" Target="../media/image208.svg"/><Relationship Id="rId1" Type="http://schemas.openxmlformats.org/officeDocument/2006/relationships/slideLayout" Target="../slideLayouts/slideLayout2.xml"/><Relationship Id="rId6" Type="http://schemas.openxmlformats.org/officeDocument/2006/relationships/slide" Target="slide44.xml"/><Relationship Id="rId15" Type="http://schemas.openxmlformats.org/officeDocument/2006/relationships/image" Target="../media/image184.svg"/><Relationship Id="rId23" Type="http://schemas.openxmlformats.org/officeDocument/2006/relationships/image" Target="../media/image190.sv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slide" Target="slide25.xml"/></Relationships>
</file>

<file path=ppt/slides/_rels/slide45.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187.png"/><Relationship Id="rId26" Type="http://schemas.openxmlformats.org/officeDocument/2006/relationships/image" Target="../media/image193.png"/><Relationship Id="rId39" Type="http://schemas.openxmlformats.org/officeDocument/2006/relationships/image" Target="../media/image206.svg"/><Relationship Id="rId21" Type="http://schemas.openxmlformats.org/officeDocument/2006/relationships/image" Target="../media/image57.svg"/><Relationship Id="rId34" Type="http://schemas.openxmlformats.org/officeDocument/2006/relationships/image" Target="../media/image201.png"/><Relationship Id="rId42" Type="http://schemas.openxmlformats.org/officeDocument/2006/relationships/image" Target="../media/image70.png"/><Relationship Id="rId47" Type="http://schemas.openxmlformats.org/officeDocument/2006/relationships/image" Target="../media/image214.svg"/><Relationship Id="rId50" Type="http://schemas.openxmlformats.org/officeDocument/2006/relationships/image" Target="../media/image181.png"/><Relationship Id="rId7" Type="http://schemas.openxmlformats.org/officeDocument/2006/relationships/image" Target="../media/image179.png"/><Relationship Id="rId2" Type="http://schemas.openxmlformats.org/officeDocument/2006/relationships/image" Target="../media/image28.png"/><Relationship Id="rId16" Type="http://schemas.openxmlformats.org/officeDocument/2006/relationships/image" Target="../media/image185.png"/><Relationship Id="rId29" Type="http://schemas.openxmlformats.org/officeDocument/2006/relationships/image" Target="../media/image196.svg"/><Relationship Id="rId11" Type="http://schemas.openxmlformats.org/officeDocument/2006/relationships/image" Target="../media/image103.svg"/><Relationship Id="rId24" Type="http://schemas.openxmlformats.org/officeDocument/2006/relationships/image" Target="../media/image191.png"/><Relationship Id="rId32" Type="http://schemas.openxmlformats.org/officeDocument/2006/relationships/image" Target="../media/image199.png"/><Relationship Id="rId37" Type="http://schemas.openxmlformats.org/officeDocument/2006/relationships/image" Target="../media/image204.svg"/><Relationship Id="rId40" Type="http://schemas.openxmlformats.org/officeDocument/2006/relationships/image" Target="../media/image207.png"/><Relationship Id="rId45" Type="http://schemas.openxmlformats.org/officeDocument/2006/relationships/image" Target="../media/image216.svg"/><Relationship Id="rId5" Type="http://schemas.openxmlformats.org/officeDocument/2006/relationships/image" Target="../media/image177.png"/><Relationship Id="rId15" Type="http://schemas.openxmlformats.org/officeDocument/2006/relationships/image" Target="../media/image184.svg"/><Relationship Id="rId23" Type="http://schemas.openxmlformats.org/officeDocument/2006/relationships/image" Target="../media/image190.svg"/><Relationship Id="rId28" Type="http://schemas.openxmlformats.org/officeDocument/2006/relationships/image" Target="../media/image195.png"/><Relationship Id="rId36" Type="http://schemas.openxmlformats.org/officeDocument/2006/relationships/image" Target="../media/image203.png"/><Relationship Id="rId49" Type="http://schemas.openxmlformats.org/officeDocument/2006/relationships/slide" Target="slide43.xml"/><Relationship Id="rId10" Type="http://schemas.openxmlformats.org/officeDocument/2006/relationships/image" Target="../media/image102.png"/><Relationship Id="rId19" Type="http://schemas.openxmlformats.org/officeDocument/2006/relationships/image" Target="../media/image188.svg"/><Relationship Id="rId31" Type="http://schemas.openxmlformats.org/officeDocument/2006/relationships/image" Target="../media/image198.svg"/><Relationship Id="rId44" Type="http://schemas.openxmlformats.org/officeDocument/2006/relationships/image" Target="../media/image215.png"/><Relationship Id="rId4" Type="http://schemas.openxmlformats.org/officeDocument/2006/relationships/slide" Target="slide45.xml"/><Relationship Id="rId9" Type="http://schemas.openxmlformats.org/officeDocument/2006/relationships/slide" Target="slide3.xml"/><Relationship Id="rId14" Type="http://schemas.openxmlformats.org/officeDocument/2006/relationships/image" Target="../media/image183.png"/><Relationship Id="rId22" Type="http://schemas.openxmlformats.org/officeDocument/2006/relationships/image" Target="../media/image189.png"/><Relationship Id="rId27" Type="http://schemas.openxmlformats.org/officeDocument/2006/relationships/image" Target="../media/image194.svg"/><Relationship Id="rId30" Type="http://schemas.openxmlformats.org/officeDocument/2006/relationships/image" Target="../media/image197.png"/><Relationship Id="rId35" Type="http://schemas.openxmlformats.org/officeDocument/2006/relationships/image" Target="../media/image202.svg"/><Relationship Id="rId43" Type="http://schemas.openxmlformats.org/officeDocument/2006/relationships/image" Target="../media/image71.svg"/><Relationship Id="rId48" Type="http://schemas.openxmlformats.org/officeDocument/2006/relationships/slide" Target="slide44.xml"/><Relationship Id="rId8" Type="http://schemas.openxmlformats.org/officeDocument/2006/relationships/image" Target="../media/image180.svg"/><Relationship Id="rId51" Type="http://schemas.openxmlformats.org/officeDocument/2006/relationships/image" Target="../media/image182.svg"/><Relationship Id="rId3" Type="http://schemas.microsoft.com/office/2007/relationships/hdphoto" Target="../media/hdphoto1.wdp"/><Relationship Id="rId12" Type="http://schemas.openxmlformats.org/officeDocument/2006/relationships/image" Target="../media/image104.png"/><Relationship Id="rId17" Type="http://schemas.openxmlformats.org/officeDocument/2006/relationships/image" Target="../media/image186.svg"/><Relationship Id="rId25" Type="http://schemas.openxmlformats.org/officeDocument/2006/relationships/image" Target="../media/image192.svg"/><Relationship Id="rId33" Type="http://schemas.openxmlformats.org/officeDocument/2006/relationships/image" Target="../media/image200.svg"/><Relationship Id="rId38" Type="http://schemas.openxmlformats.org/officeDocument/2006/relationships/image" Target="../media/image205.png"/><Relationship Id="rId46" Type="http://schemas.openxmlformats.org/officeDocument/2006/relationships/image" Target="../media/image213.png"/><Relationship Id="rId20" Type="http://schemas.openxmlformats.org/officeDocument/2006/relationships/image" Target="../media/image56.png"/><Relationship Id="rId41" Type="http://schemas.openxmlformats.org/officeDocument/2006/relationships/image" Target="../media/image208.svg"/><Relationship Id="rId1" Type="http://schemas.openxmlformats.org/officeDocument/2006/relationships/slideLayout" Target="../slideLayouts/slideLayout2.xml"/><Relationship Id="rId6" Type="http://schemas.openxmlformats.org/officeDocument/2006/relationships/image" Target="../media/image178.svg"/></Relationships>
</file>

<file path=ppt/slides/_rels/slide46.xml.rels><?xml version="1.0" encoding="UTF-8" standalone="yes"?>
<Relationships xmlns="http://schemas.openxmlformats.org/package/2006/relationships"><Relationship Id="rId13" Type="http://schemas.openxmlformats.org/officeDocument/2006/relationships/image" Target="../media/image222.svg"/><Relationship Id="rId18" Type="http://schemas.openxmlformats.org/officeDocument/2006/relationships/image" Target="../media/image225.png"/><Relationship Id="rId26" Type="http://schemas.openxmlformats.org/officeDocument/2006/relationships/slide" Target="slide52.xml"/><Relationship Id="rId39" Type="http://schemas.openxmlformats.org/officeDocument/2006/relationships/image" Target="../media/image239.png"/><Relationship Id="rId21" Type="http://schemas.openxmlformats.org/officeDocument/2006/relationships/image" Target="../media/image227.png"/><Relationship Id="rId34" Type="http://schemas.openxmlformats.org/officeDocument/2006/relationships/image" Target="../media/image236.svg"/><Relationship Id="rId42" Type="http://schemas.openxmlformats.org/officeDocument/2006/relationships/image" Target="../media/image241.png"/><Relationship Id="rId47" Type="http://schemas.openxmlformats.org/officeDocument/2006/relationships/image" Target="../media/image47.png"/><Relationship Id="rId50" Type="http://schemas.openxmlformats.org/officeDocument/2006/relationships/image" Target="../media/image128.svg"/><Relationship Id="rId7" Type="http://schemas.openxmlformats.org/officeDocument/2006/relationships/image" Target="../media/image30.svg"/><Relationship Id="rId2" Type="http://schemas.openxmlformats.org/officeDocument/2006/relationships/notesSlide" Target="../notesSlides/notesSlide7.xml"/><Relationship Id="rId16" Type="http://schemas.openxmlformats.org/officeDocument/2006/relationships/image" Target="../media/image224.svg"/><Relationship Id="rId29" Type="http://schemas.openxmlformats.org/officeDocument/2006/relationships/image" Target="../media/image232.svg"/><Relationship Id="rId11" Type="http://schemas.openxmlformats.org/officeDocument/2006/relationships/slide" Target="slide70.xml"/><Relationship Id="rId24" Type="http://schemas.openxmlformats.org/officeDocument/2006/relationships/image" Target="../media/image229.png"/><Relationship Id="rId32" Type="http://schemas.openxmlformats.org/officeDocument/2006/relationships/slide" Target="slide47.xml"/><Relationship Id="rId37" Type="http://schemas.openxmlformats.org/officeDocument/2006/relationships/image" Target="../media/image238.svg"/><Relationship Id="rId40" Type="http://schemas.openxmlformats.org/officeDocument/2006/relationships/image" Target="../media/image240.svg"/><Relationship Id="rId45" Type="http://schemas.openxmlformats.org/officeDocument/2006/relationships/image" Target="../media/image243.svg"/><Relationship Id="rId5" Type="http://schemas.openxmlformats.org/officeDocument/2006/relationships/image" Target="../media/image218.svg"/><Relationship Id="rId15" Type="http://schemas.openxmlformats.org/officeDocument/2006/relationships/image" Target="../media/image223.png"/><Relationship Id="rId23" Type="http://schemas.openxmlformats.org/officeDocument/2006/relationships/slide" Target="slide58.xml"/><Relationship Id="rId28" Type="http://schemas.openxmlformats.org/officeDocument/2006/relationships/image" Target="../media/image231.png"/><Relationship Id="rId36" Type="http://schemas.openxmlformats.org/officeDocument/2006/relationships/image" Target="../media/image237.png"/><Relationship Id="rId49" Type="http://schemas.openxmlformats.org/officeDocument/2006/relationships/image" Target="../media/image49.png"/><Relationship Id="rId10" Type="http://schemas.openxmlformats.org/officeDocument/2006/relationships/image" Target="../media/image220.svg"/><Relationship Id="rId19" Type="http://schemas.openxmlformats.org/officeDocument/2006/relationships/image" Target="../media/image226.svg"/><Relationship Id="rId31" Type="http://schemas.openxmlformats.org/officeDocument/2006/relationships/image" Target="../media/image234.svg"/><Relationship Id="rId44" Type="http://schemas.openxmlformats.org/officeDocument/2006/relationships/image" Target="../media/image136.png"/><Relationship Id="rId4" Type="http://schemas.openxmlformats.org/officeDocument/2006/relationships/image" Target="../media/image217.png"/><Relationship Id="rId9" Type="http://schemas.openxmlformats.org/officeDocument/2006/relationships/image" Target="../media/image219.png"/><Relationship Id="rId14" Type="http://schemas.openxmlformats.org/officeDocument/2006/relationships/slide" Target="slide69.xml"/><Relationship Id="rId22" Type="http://schemas.openxmlformats.org/officeDocument/2006/relationships/image" Target="../media/image228.svg"/><Relationship Id="rId27" Type="http://schemas.openxmlformats.org/officeDocument/2006/relationships/slide" Target="slide46.xml"/><Relationship Id="rId30" Type="http://schemas.openxmlformats.org/officeDocument/2006/relationships/image" Target="../media/image233.png"/><Relationship Id="rId35" Type="http://schemas.openxmlformats.org/officeDocument/2006/relationships/slide" Target="slide48.xml"/><Relationship Id="rId43" Type="http://schemas.openxmlformats.org/officeDocument/2006/relationships/image" Target="../media/image242.svg"/><Relationship Id="rId48" Type="http://schemas.openxmlformats.org/officeDocument/2006/relationships/image" Target="../media/image140.svg"/><Relationship Id="rId8" Type="http://schemas.openxmlformats.org/officeDocument/2006/relationships/slide" Target="slide71.xml"/><Relationship Id="rId3" Type="http://schemas.openxmlformats.org/officeDocument/2006/relationships/image" Target="../media/image135.png"/><Relationship Id="rId12" Type="http://schemas.openxmlformats.org/officeDocument/2006/relationships/image" Target="../media/image221.png"/><Relationship Id="rId17" Type="http://schemas.openxmlformats.org/officeDocument/2006/relationships/slide" Target="slide67.xml"/><Relationship Id="rId25" Type="http://schemas.openxmlformats.org/officeDocument/2006/relationships/image" Target="../media/image230.svg"/><Relationship Id="rId33" Type="http://schemas.openxmlformats.org/officeDocument/2006/relationships/image" Target="../media/image235.png"/><Relationship Id="rId38" Type="http://schemas.openxmlformats.org/officeDocument/2006/relationships/slide" Target="slide49.xml"/><Relationship Id="rId46" Type="http://schemas.openxmlformats.org/officeDocument/2006/relationships/slide" Target="slide2.xml"/><Relationship Id="rId20" Type="http://schemas.openxmlformats.org/officeDocument/2006/relationships/slide" Target="slide64.xml"/><Relationship Id="rId41" Type="http://schemas.openxmlformats.org/officeDocument/2006/relationships/slide" Target="slide50.xml"/><Relationship Id="rId1" Type="http://schemas.openxmlformats.org/officeDocument/2006/relationships/slideLayout" Target="../slideLayouts/slideLayout2.xml"/><Relationship Id="rId6" Type="http://schemas.openxmlformats.org/officeDocument/2006/relationships/image" Target="../media/image29.png"/></Relationships>
</file>

<file path=ppt/slides/_rels/slide47.xml.rels><?xml version="1.0" encoding="UTF-8" standalone="yes"?>
<Relationships xmlns="http://schemas.openxmlformats.org/package/2006/relationships"><Relationship Id="rId13" Type="http://schemas.openxmlformats.org/officeDocument/2006/relationships/image" Target="../media/image140.svg"/><Relationship Id="rId18" Type="http://schemas.openxmlformats.org/officeDocument/2006/relationships/image" Target="../media/image219.png"/><Relationship Id="rId26" Type="http://schemas.openxmlformats.org/officeDocument/2006/relationships/slide" Target="slide67.xml"/><Relationship Id="rId21" Type="http://schemas.openxmlformats.org/officeDocument/2006/relationships/image" Target="../media/image221.png"/><Relationship Id="rId34" Type="http://schemas.openxmlformats.org/officeDocument/2006/relationships/image" Target="../media/image230.svg"/><Relationship Id="rId7" Type="http://schemas.openxmlformats.org/officeDocument/2006/relationships/image" Target="../media/image30.svg"/><Relationship Id="rId12" Type="http://schemas.openxmlformats.org/officeDocument/2006/relationships/image" Target="../media/image47.png"/><Relationship Id="rId17" Type="http://schemas.openxmlformats.org/officeDocument/2006/relationships/slide" Target="slide71.xml"/><Relationship Id="rId25" Type="http://schemas.openxmlformats.org/officeDocument/2006/relationships/image" Target="../media/image224.svg"/><Relationship Id="rId33" Type="http://schemas.openxmlformats.org/officeDocument/2006/relationships/image" Target="../media/image229.png"/><Relationship Id="rId2" Type="http://schemas.openxmlformats.org/officeDocument/2006/relationships/notesSlide" Target="../notesSlides/notesSlide8.xml"/><Relationship Id="rId16" Type="http://schemas.openxmlformats.org/officeDocument/2006/relationships/slide" Target="slide47.xml"/><Relationship Id="rId20" Type="http://schemas.openxmlformats.org/officeDocument/2006/relationships/slide" Target="slide70.xml"/><Relationship Id="rId29" Type="http://schemas.openxmlformats.org/officeDocument/2006/relationships/slide" Target="slide6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slide" Target="slide2.xml"/><Relationship Id="rId24" Type="http://schemas.openxmlformats.org/officeDocument/2006/relationships/image" Target="../media/image223.png"/><Relationship Id="rId32" Type="http://schemas.openxmlformats.org/officeDocument/2006/relationships/slide" Target="slide58.xml"/><Relationship Id="rId37" Type="http://schemas.openxmlformats.org/officeDocument/2006/relationships/image" Target="../media/image232.svg"/><Relationship Id="rId5" Type="http://schemas.openxmlformats.org/officeDocument/2006/relationships/image" Target="../media/image218.svg"/><Relationship Id="rId15" Type="http://schemas.openxmlformats.org/officeDocument/2006/relationships/image" Target="../media/image128.svg"/><Relationship Id="rId23" Type="http://schemas.openxmlformats.org/officeDocument/2006/relationships/slide" Target="slide69.xml"/><Relationship Id="rId28" Type="http://schemas.openxmlformats.org/officeDocument/2006/relationships/image" Target="../media/image226.svg"/><Relationship Id="rId36" Type="http://schemas.openxmlformats.org/officeDocument/2006/relationships/image" Target="../media/image231.png"/><Relationship Id="rId10" Type="http://schemas.openxmlformats.org/officeDocument/2006/relationships/image" Target="../media/image234.svg"/><Relationship Id="rId19" Type="http://schemas.openxmlformats.org/officeDocument/2006/relationships/image" Target="../media/image220.svg"/><Relationship Id="rId31" Type="http://schemas.openxmlformats.org/officeDocument/2006/relationships/image" Target="../media/image228.svg"/><Relationship Id="rId4" Type="http://schemas.openxmlformats.org/officeDocument/2006/relationships/image" Target="../media/image217.png"/><Relationship Id="rId9" Type="http://schemas.openxmlformats.org/officeDocument/2006/relationships/image" Target="../media/image233.png"/><Relationship Id="rId14" Type="http://schemas.openxmlformats.org/officeDocument/2006/relationships/image" Target="../media/image49.png"/><Relationship Id="rId22" Type="http://schemas.openxmlformats.org/officeDocument/2006/relationships/image" Target="../media/image222.svg"/><Relationship Id="rId27" Type="http://schemas.openxmlformats.org/officeDocument/2006/relationships/image" Target="../media/image225.png"/><Relationship Id="rId30" Type="http://schemas.openxmlformats.org/officeDocument/2006/relationships/image" Target="../media/image227.png"/><Relationship Id="rId35" Type="http://schemas.openxmlformats.org/officeDocument/2006/relationships/slide" Target="slide52.xml"/><Relationship Id="rId8" Type="http://schemas.openxmlformats.org/officeDocument/2006/relationships/slide" Target="slide46.xml"/><Relationship Id="rId3" Type="http://schemas.openxmlformats.org/officeDocument/2006/relationships/image" Target="../media/image135.png"/></Relationships>
</file>

<file path=ppt/slides/_rels/slide48.xml.rels><?xml version="1.0" encoding="UTF-8" standalone="yes"?>
<Relationships xmlns="http://schemas.openxmlformats.org/package/2006/relationships"><Relationship Id="rId13" Type="http://schemas.openxmlformats.org/officeDocument/2006/relationships/slide" Target="slide48.xml"/><Relationship Id="rId18" Type="http://schemas.openxmlformats.org/officeDocument/2006/relationships/image" Target="../media/image220.svg"/><Relationship Id="rId26" Type="http://schemas.openxmlformats.org/officeDocument/2006/relationships/image" Target="../media/image225.png"/><Relationship Id="rId39" Type="http://schemas.openxmlformats.org/officeDocument/2006/relationships/image" Target="../media/image245.svg"/><Relationship Id="rId21" Type="http://schemas.openxmlformats.org/officeDocument/2006/relationships/image" Target="../media/image222.svg"/><Relationship Id="rId34" Type="http://schemas.openxmlformats.org/officeDocument/2006/relationships/slide" Target="slide52.xml"/><Relationship Id="rId7" Type="http://schemas.openxmlformats.org/officeDocument/2006/relationships/image" Target="../media/image30.svg"/><Relationship Id="rId2" Type="http://schemas.openxmlformats.org/officeDocument/2006/relationships/notesSlide" Target="../notesSlides/notesSlide9.xml"/><Relationship Id="rId16" Type="http://schemas.openxmlformats.org/officeDocument/2006/relationships/slide" Target="slide71.xml"/><Relationship Id="rId20" Type="http://schemas.openxmlformats.org/officeDocument/2006/relationships/image" Target="../media/image221.png"/><Relationship Id="rId29" Type="http://schemas.openxmlformats.org/officeDocument/2006/relationships/image" Target="../media/image227.png"/><Relationship Id="rId41" Type="http://schemas.openxmlformats.org/officeDocument/2006/relationships/image" Target="../media/image234.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4.svg"/><Relationship Id="rId32" Type="http://schemas.openxmlformats.org/officeDocument/2006/relationships/image" Target="../media/image229.png"/><Relationship Id="rId37" Type="http://schemas.openxmlformats.org/officeDocument/2006/relationships/image" Target="../media/image232.svg"/><Relationship Id="rId40"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38.svg"/><Relationship Id="rId23" Type="http://schemas.openxmlformats.org/officeDocument/2006/relationships/image" Target="../media/image223.png"/><Relationship Id="rId28" Type="http://schemas.openxmlformats.org/officeDocument/2006/relationships/slide" Target="slide64.xml"/><Relationship Id="rId36" Type="http://schemas.openxmlformats.org/officeDocument/2006/relationships/image" Target="../media/image231.png"/><Relationship Id="rId10" Type="http://schemas.openxmlformats.org/officeDocument/2006/relationships/image" Target="../media/image140.svg"/><Relationship Id="rId19" Type="http://schemas.openxmlformats.org/officeDocument/2006/relationships/slide" Target="slide70.xml"/><Relationship Id="rId31" Type="http://schemas.openxmlformats.org/officeDocument/2006/relationships/slide" Target="slide58.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37.png"/><Relationship Id="rId22" Type="http://schemas.openxmlformats.org/officeDocument/2006/relationships/slide" Target="slide69.xml"/><Relationship Id="rId27" Type="http://schemas.openxmlformats.org/officeDocument/2006/relationships/image" Target="../media/image226.svg"/><Relationship Id="rId30" Type="http://schemas.openxmlformats.org/officeDocument/2006/relationships/image" Target="../media/image228.svg"/><Relationship Id="rId35" Type="http://schemas.openxmlformats.org/officeDocument/2006/relationships/slide" Target="slide46.xml"/><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19.png"/><Relationship Id="rId25" Type="http://schemas.openxmlformats.org/officeDocument/2006/relationships/slide" Target="slide67.xml"/><Relationship Id="rId33" Type="http://schemas.openxmlformats.org/officeDocument/2006/relationships/image" Target="../media/image230.svg"/><Relationship Id="rId38" Type="http://schemas.openxmlformats.org/officeDocument/2006/relationships/image" Target="../media/image244.png"/></Relationships>
</file>

<file path=ppt/slides/_rels/slide49.xml.rels><?xml version="1.0" encoding="UTF-8" standalone="yes"?>
<Relationships xmlns="http://schemas.openxmlformats.org/package/2006/relationships"><Relationship Id="rId13" Type="http://schemas.openxmlformats.org/officeDocument/2006/relationships/slide" Target="slide49.xml"/><Relationship Id="rId18" Type="http://schemas.openxmlformats.org/officeDocument/2006/relationships/image" Target="../media/image220.svg"/><Relationship Id="rId26" Type="http://schemas.openxmlformats.org/officeDocument/2006/relationships/image" Target="../media/image225.png"/><Relationship Id="rId39" Type="http://schemas.openxmlformats.org/officeDocument/2006/relationships/image" Target="../media/image245.svg"/><Relationship Id="rId21" Type="http://schemas.openxmlformats.org/officeDocument/2006/relationships/image" Target="../media/image222.svg"/><Relationship Id="rId34" Type="http://schemas.openxmlformats.org/officeDocument/2006/relationships/slide" Target="slide52.xml"/><Relationship Id="rId7" Type="http://schemas.openxmlformats.org/officeDocument/2006/relationships/image" Target="../media/image30.svg"/><Relationship Id="rId2" Type="http://schemas.openxmlformats.org/officeDocument/2006/relationships/notesSlide" Target="../notesSlides/notesSlide10.xml"/><Relationship Id="rId16" Type="http://schemas.openxmlformats.org/officeDocument/2006/relationships/slide" Target="slide71.xml"/><Relationship Id="rId20" Type="http://schemas.openxmlformats.org/officeDocument/2006/relationships/image" Target="../media/image221.png"/><Relationship Id="rId29" Type="http://schemas.openxmlformats.org/officeDocument/2006/relationships/image" Target="../media/image227.png"/><Relationship Id="rId41" Type="http://schemas.openxmlformats.org/officeDocument/2006/relationships/image" Target="../media/image234.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4.svg"/><Relationship Id="rId32" Type="http://schemas.openxmlformats.org/officeDocument/2006/relationships/image" Target="../media/image229.png"/><Relationship Id="rId37" Type="http://schemas.openxmlformats.org/officeDocument/2006/relationships/image" Target="../media/image232.svg"/><Relationship Id="rId40"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40.svg"/><Relationship Id="rId23" Type="http://schemas.openxmlformats.org/officeDocument/2006/relationships/image" Target="../media/image223.png"/><Relationship Id="rId28" Type="http://schemas.openxmlformats.org/officeDocument/2006/relationships/slide" Target="slide64.xml"/><Relationship Id="rId36" Type="http://schemas.openxmlformats.org/officeDocument/2006/relationships/image" Target="../media/image231.png"/><Relationship Id="rId10" Type="http://schemas.openxmlformats.org/officeDocument/2006/relationships/image" Target="../media/image140.svg"/><Relationship Id="rId19" Type="http://schemas.openxmlformats.org/officeDocument/2006/relationships/slide" Target="slide70.xml"/><Relationship Id="rId31" Type="http://schemas.openxmlformats.org/officeDocument/2006/relationships/slide" Target="slide58.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39.png"/><Relationship Id="rId22" Type="http://schemas.openxmlformats.org/officeDocument/2006/relationships/slide" Target="slide69.xml"/><Relationship Id="rId27" Type="http://schemas.openxmlformats.org/officeDocument/2006/relationships/image" Target="../media/image226.svg"/><Relationship Id="rId30" Type="http://schemas.openxmlformats.org/officeDocument/2006/relationships/image" Target="../media/image228.svg"/><Relationship Id="rId35" Type="http://schemas.openxmlformats.org/officeDocument/2006/relationships/slide" Target="slide46.xml"/><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19.png"/><Relationship Id="rId25" Type="http://schemas.openxmlformats.org/officeDocument/2006/relationships/slide" Target="slide67.xml"/><Relationship Id="rId33" Type="http://schemas.openxmlformats.org/officeDocument/2006/relationships/image" Target="../media/image230.svg"/><Relationship Id="rId38" Type="http://schemas.openxmlformats.org/officeDocument/2006/relationships/image" Target="../media/image244.pn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12.png"/><Relationship Id="rId3" Type="http://schemas.openxmlformats.org/officeDocument/2006/relationships/image" Target="../media/image29.png"/><Relationship Id="rId21" Type="http://schemas.openxmlformats.org/officeDocument/2006/relationships/image" Target="../media/image48.sv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slide" Target="slide8.xml"/><Relationship Id="rId2" Type="http://schemas.openxmlformats.org/officeDocument/2006/relationships/image" Target="../media/image2.png"/><Relationship Id="rId16" Type="http://schemas.openxmlformats.org/officeDocument/2006/relationships/image" Target="../media/image44.sv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slide" Target="slide4.xml"/><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svg"/><Relationship Id="rId10" Type="http://schemas.openxmlformats.org/officeDocument/2006/relationships/image" Target="../media/image38.svg"/><Relationship Id="rId19" Type="http://schemas.openxmlformats.org/officeDocument/2006/relationships/slide" Target="slide2.xml"/><Relationship Id="rId4" Type="http://schemas.openxmlformats.org/officeDocument/2006/relationships/image" Target="../media/image30.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49.png"/><Relationship Id="rId27" Type="http://schemas.openxmlformats.org/officeDocument/2006/relationships/image" Target="../media/image13.svg"/></Relationships>
</file>

<file path=ppt/slides/_rels/slide50.xml.rels><?xml version="1.0" encoding="UTF-8" standalone="yes"?>
<Relationships xmlns="http://schemas.openxmlformats.org/package/2006/relationships"><Relationship Id="rId13" Type="http://schemas.openxmlformats.org/officeDocument/2006/relationships/slide" Target="slide50.xml"/><Relationship Id="rId18" Type="http://schemas.openxmlformats.org/officeDocument/2006/relationships/image" Target="../media/image220.svg"/><Relationship Id="rId26" Type="http://schemas.openxmlformats.org/officeDocument/2006/relationships/image" Target="../media/image225.png"/><Relationship Id="rId39" Type="http://schemas.openxmlformats.org/officeDocument/2006/relationships/image" Target="../media/image245.svg"/><Relationship Id="rId21" Type="http://schemas.openxmlformats.org/officeDocument/2006/relationships/image" Target="../media/image222.svg"/><Relationship Id="rId34" Type="http://schemas.openxmlformats.org/officeDocument/2006/relationships/slide" Target="slide52.xml"/><Relationship Id="rId42" Type="http://schemas.openxmlformats.org/officeDocument/2006/relationships/image" Target="../media/image235.png"/><Relationship Id="rId7" Type="http://schemas.openxmlformats.org/officeDocument/2006/relationships/image" Target="../media/image30.svg"/><Relationship Id="rId2" Type="http://schemas.openxmlformats.org/officeDocument/2006/relationships/notesSlide" Target="../notesSlides/notesSlide11.xml"/><Relationship Id="rId16" Type="http://schemas.openxmlformats.org/officeDocument/2006/relationships/slide" Target="slide71.xml"/><Relationship Id="rId20" Type="http://schemas.openxmlformats.org/officeDocument/2006/relationships/image" Target="../media/image221.png"/><Relationship Id="rId29" Type="http://schemas.openxmlformats.org/officeDocument/2006/relationships/image" Target="../media/image227.png"/><Relationship Id="rId41" Type="http://schemas.openxmlformats.org/officeDocument/2006/relationships/image" Target="../media/image234.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4.svg"/><Relationship Id="rId32" Type="http://schemas.openxmlformats.org/officeDocument/2006/relationships/image" Target="../media/image229.png"/><Relationship Id="rId37" Type="http://schemas.openxmlformats.org/officeDocument/2006/relationships/image" Target="../media/image232.svg"/><Relationship Id="rId40"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42.svg"/><Relationship Id="rId23" Type="http://schemas.openxmlformats.org/officeDocument/2006/relationships/image" Target="../media/image223.png"/><Relationship Id="rId28" Type="http://schemas.openxmlformats.org/officeDocument/2006/relationships/slide" Target="slide64.xml"/><Relationship Id="rId36" Type="http://schemas.openxmlformats.org/officeDocument/2006/relationships/image" Target="../media/image231.png"/><Relationship Id="rId10" Type="http://schemas.openxmlformats.org/officeDocument/2006/relationships/image" Target="../media/image140.svg"/><Relationship Id="rId19" Type="http://schemas.openxmlformats.org/officeDocument/2006/relationships/slide" Target="slide70.xml"/><Relationship Id="rId31" Type="http://schemas.openxmlformats.org/officeDocument/2006/relationships/slide" Target="slide58.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41.png"/><Relationship Id="rId22" Type="http://schemas.openxmlformats.org/officeDocument/2006/relationships/slide" Target="slide69.xml"/><Relationship Id="rId27" Type="http://schemas.openxmlformats.org/officeDocument/2006/relationships/image" Target="../media/image226.svg"/><Relationship Id="rId30" Type="http://schemas.openxmlformats.org/officeDocument/2006/relationships/image" Target="../media/image228.svg"/><Relationship Id="rId35" Type="http://schemas.openxmlformats.org/officeDocument/2006/relationships/slide" Target="slide46.xml"/><Relationship Id="rId43" Type="http://schemas.openxmlformats.org/officeDocument/2006/relationships/image" Target="../media/image236.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19.png"/><Relationship Id="rId25" Type="http://schemas.openxmlformats.org/officeDocument/2006/relationships/slide" Target="slide67.xml"/><Relationship Id="rId33" Type="http://schemas.openxmlformats.org/officeDocument/2006/relationships/image" Target="../media/image230.svg"/><Relationship Id="rId38" Type="http://schemas.openxmlformats.org/officeDocument/2006/relationships/image" Target="../media/image244.png"/></Relationships>
</file>

<file path=ppt/slides/_rels/slide51.xml.rels><?xml version="1.0" encoding="UTF-8" standalone="yes"?>
<Relationships xmlns="http://schemas.openxmlformats.org/package/2006/relationships"><Relationship Id="rId13" Type="http://schemas.openxmlformats.org/officeDocument/2006/relationships/slide" Target="slide51.xml"/><Relationship Id="rId18" Type="http://schemas.openxmlformats.org/officeDocument/2006/relationships/image" Target="../media/image220.svg"/><Relationship Id="rId26" Type="http://schemas.openxmlformats.org/officeDocument/2006/relationships/image" Target="../media/image225.png"/><Relationship Id="rId39" Type="http://schemas.openxmlformats.org/officeDocument/2006/relationships/image" Target="../media/image245.svg"/><Relationship Id="rId21" Type="http://schemas.openxmlformats.org/officeDocument/2006/relationships/image" Target="../media/image222.svg"/><Relationship Id="rId34" Type="http://schemas.openxmlformats.org/officeDocument/2006/relationships/slide" Target="slide52.xml"/><Relationship Id="rId7" Type="http://schemas.openxmlformats.org/officeDocument/2006/relationships/image" Target="../media/image30.svg"/><Relationship Id="rId2" Type="http://schemas.openxmlformats.org/officeDocument/2006/relationships/notesSlide" Target="../notesSlides/notesSlide12.xml"/><Relationship Id="rId16" Type="http://schemas.openxmlformats.org/officeDocument/2006/relationships/slide" Target="slide71.xml"/><Relationship Id="rId20" Type="http://schemas.openxmlformats.org/officeDocument/2006/relationships/image" Target="../media/image221.png"/><Relationship Id="rId29" Type="http://schemas.openxmlformats.org/officeDocument/2006/relationships/image" Target="../media/image227.png"/><Relationship Id="rId41" Type="http://schemas.openxmlformats.org/officeDocument/2006/relationships/image" Target="../media/image234.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4.svg"/><Relationship Id="rId32" Type="http://schemas.openxmlformats.org/officeDocument/2006/relationships/image" Target="../media/image229.png"/><Relationship Id="rId37" Type="http://schemas.openxmlformats.org/officeDocument/2006/relationships/image" Target="../media/image232.svg"/><Relationship Id="rId40"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43.svg"/><Relationship Id="rId23" Type="http://schemas.openxmlformats.org/officeDocument/2006/relationships/image" Target="../media/image223.png"/><Relationship Id="rId28" Type="http://schemas.openxmlformats.org/officeDocument/2006/relationships/slide" Target="slide64.xml"/><Relationship Id="rId36" Type="http://schemas.openxmlformats.org/officeDocument/2006/relationships/image" Target="../media/image231.png"/><Relationship Id="rId10" Type="http://schemas.openxmlformats.org/officeDocument/2006/relationships/image" Target="../media/image140.svg"/><Relationship Id="rId19" Type="http://schemas.openxmlformats.org/officeDocument/2006/relationships/slide" Target="slide70.xml"/><Relationship Id="rId31" Type="http://schemas.openxmlformats.org/officeDocument/2006/relationships/slide" Target="slide58.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136.png"/><Relationship Id="rId22" Type="http://schemas.openxmlformats.org/officeDocument/2006/relationships/slide" Target="slide69.xml"/><Relationship Id="rId27" Type="http://schemas.openxmlformats.org/officeDocument/2006/relationships/image" Target="../media/image226.svg"/><Relationship Id="rId30" Type="http://schemas.openxmlformats.org/officeDocument/2006/relationships/image" Target="../media/image228.svg"/><Relationship Id="rId35" Type="http://schemas.openxmlformats.org/officeDocument/2006/relationships/slide" Target="slide46.xml"/><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19.png"/><Relationship Id="rId25" Type="http://schemas.openxmlformats.org/officeDocument/2006/relationships/slide" Target="slide67.xml"/><Relationship Id="rId33" Type="http://schemas.openxmlformats.org/officeDocument/2006/relationships/image" Target="../media/image230.svg"/><Relationship Id="rId38" Type="http://schemas.openxmlformats.org/officeDocument/2006/relationships/image" Target="../media/image244.png"/></Relationships>
</file>

<file path=ppt/slides/_rels/slide52.xml.rels><?xml version="1.0" encoding="UTF-8" standalone="yes"?>
<Relationships xmlns="http://schemas.openxmlformats.org/package/2006/relationships"><Relationship Id="rId13" Type="http://schemas.openxmlformats.org/officeDocument/2006/relationships/slide" Target="slide54.xml"/><Relationship Id="rId18" Type="http://schemas.openxmlformats.org/officeDocument/2006/relationships/image" Target="../media/image246.png"/><Relationship Id="rId26" Type="http://schemas.openxmlformats.org/officeDocument/2006/relationships/slide" Target="slide2.xml"/><Relationship Id="rId39" Type="http://schemas.openxmlformats.org/officeDocument/2006/relationships/image" Target="../media/image224.svg"/><Relationship Id="rId21" Type="http://schemas.openxmlformats.org/officeDocument/2006/relationships/image" Target="../media/image248.png"/><Relationship Id="rId34" Type="http://schemas.openxmlformats.org/officeDocument/2006/relationships/slide" Target="slide70.xml"/><Relationship Id="rId42" Type="http://schemas.openxmlformats.org/officeDocument/2006/relationships/image" Target="../media/image226.svg"/><Relationship Id="rId47" Type="http://schemas.openxmlformats.org/officeDocument/2006/relationships/image" Target="../media/image229.png"/><Relationship Id="rId50"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13.xml"/><Relationship Id="rId16" Type="http://schemas.openxmlformats.org/officeDocument/2006/relationships/image" Target="../media/image15.svg"/><Relationship Id="rId29" Type="http://schemas.openxmlformats.org/officeDocument/2006/relationships/image" Target="../media/image49.png"/><Relationship Id="rId11" Type="http://schemas.openxmlformats.org/officeDocument/2006/relationships/image" Target="../media/image231.png"/><Relationship Id="rId24" Type="http://schemas.openxmlformats.org/officeDocument/2006/relationships/image" Target="../media/image250.png"/><Relationship Id="rId32" Type="http://schemas.openxmlformats.org/officeDocument/2006/relationships/image" Target="../media/image219.png"/><Relationship Id="rId37" Type="http://schemas.openxmlformats.org/officeDocument/2006/relationships/slide" Target="slide69.xml"/><Relationship Id="rId40" Type="http://schemas.openxmlformats.org/officeDocument/2006/relationships/slide" Target="slide67.xml"/><Relationship Id="rId45" Type="http://schemas.openxmlformats.org/officeDocument/2006/relationships/image" Target="../media/image228.svg"/><Relationship Id="rId5" Type="http://schemas.openxmlformats.org/officeDocument/2006/relationships/image" Target="../media/image218.svg"/><Relationship Id="rId15" Type="http://schemas.openxmlformats.org/officeDocument/2006/relationships/image" Target="../media/image14.png"/><Relationship Id="rId23" Type="http://schemas.openxmlformats.org/officeDocument/2006/relationships/slide" Target="slide57.xml"/><Relationship Id="rId28" Type="http://schemas.openxmlformats.org/officeDocument/2006/relationships/image" Target="../media/image140.svg"/><Relationship Id="rId36" Type="http://schemas.openxmlformats.org/officeDocument/2006/relationships/image" Target="../media/image222.svg"/><Relationship Id="rId49" Type="http://schemas.openxmlformats.org/officeDocument/2006/relationships/slide" Target="slide52.xml"/><Relationship Id="rId10" Type="http://schemas.openxmlformats.org/officeDocument/2006/relationships/image" Target="../media/image236.svg"/><Relationship Id="rId19" Type="http://schemas.openxmlformats.org/officeDocument/2006/relationships/image" Target="../media/image247.svg"/><Relationship Id="rId31" Type="http://schemas.openxmlformats.org/officeDocument/2006/relationships/slide" Target="slide71.xml"/><Relationship Id="rId44" Type="http://schemas.openxmlformats.org/officeDocument/2006/relationships/image" Target="../media/image227.png"/><Relationship Id="rId52" Type="http://schemas.openxmlformats.org/officeDocument/2006/relationships/image" Target="../media/image234.svg"/><Relationship Id="rId4" Type="http://schemas.openxmlformats.org/officeDocument/2006/relationships/image" Target="../media/image217.png"/><Relationship Id="rId9" Type="http://schemas.openxmlformats.org/officeDocument/2006/relationships/image" Target="../media/image235.png"/><Relationship Id="rId14" Type="http://schemas.openxmlformats.org/officeDocument/2006/relationships/slide" Target="slide44.xml"/><Relationship Id="rId22" Type="http://schemas.openxmlformats.org/officeDocument/2006/relationships/image" Target="../media/image249.svg"/><Relationship Id="rId27" Type="http://schemas.openxmlformats.org/officeDocument/2006/relationships/image" Target="../media/image47.png"/><Relationship Id="rId30" Type="http://schemas.openxmlformats.org/officeDocument/2006/relationships/image" Target="../media/image128.svg"/><Relationship Id="rId35" Type="http://schemas.openxmlformats.org/officeDocument/2006/relationships/image" Target="../media/image221.png"/><Relationship Id="rId43" Type="http://schemas.openxmlformats.org/officeDocument/2006/relationships/slide" Target="slide64.xml"/><Relationship Id="rId48" Type="http://schemas.openxmlformats.org/officeDocument/2006/relationships/image" Target="../media/image230.svg"/><Relationship Id="rId8" Type="http://schemas.openxmlformats.org/officeDocument/2006/relationships/slide" Target="slide53.xml"/><Relationship Id="rId51" Type="http://schemas.openxmlformats.org/officeDocument/2006/relationships/image" Target="../media/image233.png"/><Relationship Id="rId3" Type="http://schemas.openxmlformats.org/officeDocument/2006/relationships/image" Target="../media/image135.png"/><Relationship Id="rId12" Type="http://schemas.openxmlformats.org/officeDocument/2006/relationships/image" Target="../media/image232.svg"/><Relationship Id="rId17" Type="http://schemas.openxmlformats.org/officeDocument/2006/relationships/slide" Target="slide55.xml"/><Relationship Id="rId25" Type="http://schemas.openxmlformats.org/officeDocument/2006/relationships/image" Target="../media/image251.svg"/><Relationship Id="rId33" Type="http://schemas.openxmlformats.org/officeDocument/2006/relationships/image" Target="../media/image220.svg"/><Relationship Id="rId38" Type="http://schemas.openxmlformats.org/officeDocument/2006/relationships/image" Target="../media/image223.png"/><Relationship Id="rId46" Type="http://schemas.openxmlformats.org/officeDocument/2006/relationships/slide" Target="slide58.xml"/><Relationship Id="rId20" Type="http://schemas.openxmlformats.org/officeDocument/2006/relationships/slide" Target="slide56.xml"/><Relationship Id="rId41" Type="http://schemas.openxmlformats.org/officeDocument/2006/relationships/image" Target="../media/image225.png"/><Relationship Id="rId1" Type="http://schemas.openxmlformats.org/officeDocument/2006/relationships/slideLayout" Target="../slideLayouts/slideLayout2.xml"/><Relationship Id="rId6" Type="http://schemas.openxmlformats.org/officeDocument/2006/relationships/image" Target="../media/image29.png"/></Relationships>
</file>

<file path=ppt/slides/_rels/slide53.xml.rels><?xml version="1.0" encoding="UTF-8" standalone="yes"?>
<Relationships xmlns="http://schemas.openxmlformats.org/package/2006/relationships"><Relationship Id="rId13" Type="http://schemas.openxmlformats.org/officeDocument/2006/relationships/image" Target="../media/image244.png"/><Relationship Id="rId18" Type="http://schemas.openxmlformats.org/officeDocument/2006/relationships/image" Target="../media/image220.svg"/><Relationship Id="rId26" Type="http://schemas.openxmlformats.org/officeDocument/2006/relationships/image" Target="../media/image225.png"/><Relationship Id="rId39" Type="http://schemas.openxmlformats.org/officeDocument/2006/relationships/image" Target="../media/image233.png"/><Relationship Id="rId21" Type="http://schemas.openxmlformats.org/officeDocument/2006/relationships/image" Target="../media/image222.svg"/><Relationship Id="rId34" Type="http://schemas.openxmlformats.org/officeDocument/2006/relationships/slide" Target="slide53.xml"/><Relationship Id="rId42" Type="http://schemas.openxmlformats.org/officeDocument/2006/relationships/image" Target="../media/image236.svg"/><Relationship Id="rId7" Type="http://schemas.openxmlformats.org/officeDocument/2006/relationships/image" Target="../media/image30.svg"/><Relationship Id="rId2" Type="http://schemas.openxmlformats.org/officeDocument/2006/relationships/notesSlide" Target="../notesSlides/notesSlide14.xml"/><Relationship Id="rId16" Type="http://schemas.openxmlformats.org/officeDocument/2006/relationships/slide" Target="slide71.xml"/><Relationship Id="rId20" Type="http://schemas.openxmlformats.org/officeDocument/2006/relationships/image" Target="../media/image221.png"/><Relationship Id="rId29" Type="http://schemas.openxmlformats.org/officeDocument/2006/relationships/image" Target="../media/image227.png"/><Relationship Id="rId41"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4.svg"/><Relationship Id="rId32" Type="http://schemas.openxmlformats.org/officeDocument/2006/relationships/image" Target="../media/image229.png"/><Relationship Id="rId37" Type="http://schemas.openxmlformats.org/officeDocument/2006/relationships/slide" Target="slide52.xml"/><Relationship Id="rId40" Type="http://schemas.openxmlformats.org/officeDocument/2006/relationships/image" Target="../media/image234.svg"/><Relationship Id="rId5" Type="http://schemas.openxmlformats.org/officeDocument/2006/relationships/image" Target="../media/image218.svg"/><Relationship Id="rId15" Type="http://schemas.openxmlformats.org/officeDocument/2006/relationships/image" Target="../media/image252.jpeg"/><Relationship Id="rId23" Type="http://schemas.openxmlformats.org/officeDocument/2006/relationships/image" Target="../media/image223.png"/><Relationship Id="rId28" Type="http://schemas.openxmlformats.org/officeDocument/2006/relationships/slide" Target="slide64.xml"/><Relationship Id="rId36" Type="http://schemas.openxmlformats.org/officeDocument/2006/relationships/image" Target="../media/image232.svg"/><Relationship Id="rId10" Type="http://schemas.openxmlformats.org/officeDocument/2006/relationships/image" Target="../media/image140.svg"/><Relationship Id="rId19" Type="http://schemas.openxmlformats.org/officeDocument/2006/relationships/slide" Target="slide70.xml"/><Relationship Id="rId31" Type="http://schemas.openxmlformats.org/officeDocument/2006/relationships/slide" Target="slide58.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45.svg"/><Relationship Id="rId22" Type="http://schemas.openxmlformats.org/officeDocument/2006/relationships/slide" Target="slide69.xml"/><Relationship Id="rId27" Type="http://schemas.openxmlformats.org/officeDocument/2006/relationships/image" Target="../media/image226.svg"/><Relationship Id="rId30" Type="http://schemas.openxmlformats.org/officeDocument/2006/relationships/image" Target="../media/image228.svg"/><Relationship Id="rId35" Type="http://schemas.openxmlformats.org/officeDocument/2006/relationships/image" Target="../media/image231.pn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19.png"/><Relationship Id="rId25" Type="http://schemas.openxmlformats.org/officeDocument/2006/relationships/slide" Target="slide67.xml"/><Relationship Id="rId33" Type="http://schemas.openxmlformats.org/officeDocument/2006/relationships/image" Target="../media/image230.svg"/><Relationship Id="rId38" Type="http://schemas.openxmlformats.org/officeDocument/2006/relationships/slide" Target="slide46.xml"/></Relationships>
</file>

<file path=ppt/slides/_rels/slide54.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slide" Target="slide52.xml"/><Relationship Id="rId21" Type="http://schemas.openxmlformats.org/officeDocument/2006/relationships/image" Target="../media/image224.svg"/><Relationship Id="rId34" Type="http://schemas.openxmlformats.org/officeDocument/2006/relationships/image" Target="../media/image233.png"/><Relationship Id="rId42" Type="http://schemas.openxmlformats.org/officeDocument/2006/relationships/image" Target="../media/image235.png"/><Relationship Id="rId7" Type="http://schemas.openxmlformats.org/officeDocument/2006/relationships/image" Target="../media/image30.svg"/><Relationship Id="rId2" Type="http://schemas.openxmlformats.org/officeDocument/2006/relationships/notesSlide" Target="../notesSlides/notesSlide15.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image" Target="../media/image229.png"/><Relationship Id="rId41" Type="http://schemas.openxmlformats.org/officeDocument/2006/relationships/image" Target="../media/image232.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45.svg"/><Relationship Id="rId37" Type="http://schemas.openxmlformats.org/officeDocument/2006/relationships/image" Target="../media/image14.png"/><Relationship Id="rId40" Type="http://schemas.openxmlformats.org/officeDocument/2006/relationships/image" Target="../media/image231.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8.xml"/><Relationship Id="rId36" Type="http://schemas.openxmlformats.org/officeDocument/2006/relationships/slide" Target="slide54.xml"/><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44.pn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0.svg"/><Relationship Id="rId35" Type="http://schemas.openxmlformats.org/officeDocument/2006/relationships/image" Target="../media/image234.svg"/><Relationship Id="rId43" Type="http://schemas.openxmlformats.org/officeDocument/2006/relationships/image" Target="../media/image236.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slide" Target="slide46.xml"/><Relationship Id="rId38" Type="http://schemas.openxmlformats.org/officeDocument/2006/relationships/image" Target="../media/image15.svg"/></Relationships>
</file>

<file path=ppt/slides/_rels/slide55.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slide" Target="slide52.xml"/><Relationship Id="rId21" Type="http://schemas.openxmlformats.org/officeDocument/2006/relationships/image" Target="../media/image224.svg"/><Relationship Id="rId34" Type="http://schemas.openxmlformats.org/officeDocument/2006/relationships/image" Target="../media/image233.png"/><Relationship Id="rId42" Type="http://schemas.openxmlformats.org/officeDocument/2006/relationships/image" Target="../media/image235.png"/><Relationship Id="rId7" Type="http://schemas.openxmlformats.org/officeDocument/2006/relationships/image" Target="../media/image30.svg"/><Relationship Id="rId2" Type="http://schemas.openxmlformats.org/officeDocument/2006/relationships/notesSlide" Target="../notesSlides/notesSlide16.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image" Target="../media/image229.png"/><Relationship Id="rId41" Type="http://schemas.openxmlformats.org/officeDocument/2006/relationships/image" Target="../media/image232.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45.svg"/><Relationship Id="rId37" Type="http://schemas.openxmlformats.org/officeDocument/2006/relationships/image" Target="../media/image246.png"/><Relationship Id="rId40" Type="http://schemas.openxmlformats.org/officeDocument/2006/relationships/image" Target="../media/image231.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8.xml"/><Relationship Id="rId36" Type="http://schemas.openxmlformats.org/officeDocument/2006/relationships/slide" Target="slide54.xml"/><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44.pn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0.svg"/><Relationship Id="rId35" Type="http://schemas.openxmlformats.org/officeDocument/2006/relationships/image" Target="../media/image234.svg"/><Relationship Id="rId43" Type="http://schemas.openxmlformats.org/officeDocument/2006/relationships/image" Target="../media/image236.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slide" Target="slide46.xml"/><Relationship Id="rId38" Type="http://schemas.openxmlformats.org/officeDocument/2006/relationships/image" Target="../media/image247.svg"/></Relationships>
</file>

<file path=ppt/slides/_rels/slide56.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32.svg"/><Relationship Id="rId21" Type="http://schemas.openxmlformats.org/officeDocument/2006/relationships/image" Target="../media/image224.svg"/><Relationship Id="rId34" Type="http://schemas.openxmlformats.org/officeDocument/2006/relationships/slide" Target="slide54.xml"/><Relationship Id="rId42" Type="http://schemas.openxmlformats.org/officeDocument/2006/relationships/image" Target="../media/image235.png"/><Relationship Id="rId7" Type="http://schemas.openxmlformats.org/officeDocument/2006/relationships/image" Target="../media/image30.svg"/><Relationship Id="rId2" Type="http://schemas.openxmlformats.org/officeDocument/2006/relationships/notesSlide" Target="../notesSlides/notesSlide17.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image" Target="../media/image229.png"/><Relationship Id="rId41" Type="http://schemas.openxmlformats.org/officeDocument/2006/relationships/image" Target="../media/image245.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slide" Target="slide52.xml"/><Relationship Id="rId40" Type="http://schemas.openxmlformats.org/officeDocument/2006/relationships/image" Target="../media/image244.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8.xml"/><Relationship Id="rId36" Type="http://schemas.openxmlformats.org/officeDocument/2006/relationships/image" Target="../media/image249.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slide" Target="slide46.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0.svg"/><Relationship Id="rId35" Type="http://schemas.openxmlformats.org/officeDocument/2006/relationships/image" Target="../media/image248.png"/><Relationship Id="rId43" Type="http://schemas.openxmlformats.org/officeDocument/2006/relationships/image" Target="../media/image236.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31.png"/></Relationships>
</file>

<file path=ppt/slides/_rels/slide57.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32.svg"/><Relationship Id="rId21" Type="http://schemas.openxmlformats.org/officeDocument/2006/relationships/image" Target="../media/image224.svg"/><Relationship Id="rId34" Type="http://schemas.openxmlformats.org/officeDocument/2006/relationships/slide" Target="slide54.xml"/><Relationship Id="rId42" Type="http://schemas.openxmlformats.org/officeDocument/2006/relationships/image" Target="../media/image235.png"/><Relationship Id="rId7" Type="http://schemas.openxmlformats.org/officeDocument/2006/relationships/image" Target="../media/image30.svg"/><Relationship Id="rId2" Type="http://schemas.openxmlformats.org/officeDocument/2006/relationships/notesSlide" Target="../notesSlides/notesSlide18.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image" Target="../media/image229.png"/><Relationship Id="rId41" Type="http://schemas.openxmlformats.org/officeDocument/2006/relationships/image" Target="../media/image245.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slide" Target="slide52.xml"/><Relationship Id="rId40" Type="http://schemas.openxmlformats.org/officeDocument/2006/relationships/image" Target="../media/image244.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8.xml"/><Relationship Id="rId36" Type="http://schemas.openxmlformats.org/officeDocument/2006/relationships/image" Target="../media/image251.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slide" Target="slide46.xml"/><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0.svg"/><Relationship Id="rId35" Type="http://schemas.openxmlformats.org/officeDocument/2006/relationships/image" Target="../media/image250.png"/><Relationship Id="rId43" Type="http://schemas.openxmlformats.org/officeDocument/2006/relationships/image" Target="../media/image236.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31.png"/></Relationships>
</file>

<file path=ppt/slides/_rels/slide58.xml.rels><?xml version="1.0" encoding="UTF-8" standalone="yes"?>
<Relationships xmlns="http://schemas.openxmlformats.org/package/2006/relationships"><Relationship Id="rId13" Type="http://schemas.openxmlformats.org/officeDocument/2006/relationships/slide" Target="slide60.xml"/><Relationship Id="rId18" Type="http://schemas.openxmlformats.org/officeDocument/2006/relationships/image" Target="../media/image256.svg"/><Relationship Id="rId26" Type="http://schemas.openxmlformats.org/officeDocument/2006/relationships/image" Target="../media/image47.png"/><Relationship Id="rId39" Type="http://schemas.openxmlformats.org/officeDocument/2006/relationships/slide" Target="slide67.xml"/><Relationship Id="rId21" Type="http://schemas.openxmlformats.org/officeDocument/2006/relationships/image" Target="../media/image258.svg"/><Relationship Id="rId34" Type="http://schemas.openxmlformats.org/officeDocument/2006/relationships/image" Target="../media/image221.png"/><Relationship Id="rId42" Type="http://schemas.openxmlformats.org/officeDocument/2006/relationships/slide" Target="slide64.xml"/><Relationship Id="rId47" Type="http://schemas.openxmlformats.org/officeDocument/2006/relationships/slide" Target="slide46.xml"/><Relationship Id="rId50" Type="http://schemas.openxmlformats.org/officeDocument/2006/relationships/image" Target="../media/image233.png"/><Relationship Id="rId7" Type="http://schemas.openxmlformats.org/officeDocument/2006/relationships/image" Target="../media/image30.svg"/><Relationship Id="rId2" Type="http://schemas.openxmlformats.org/officeDocument/2006/relationships/notesSlide" Target="../notesSlides/notesSlide19.xml"/><Relationship Id="rId16" Type="http://schemas.openxmlformats.org/officeDocument/2006/relationships/slide" Target="slide61.xml"/><Relationship Id="rId29" Type="http://schemas.openxmlformats.org/officeDocument/2006/relationships/image" Target="../media/image128.svg"/><Relationship Id="rId11" Type="http://schemas.openxmlformats.org/officeDocument/2006/relationships/image" Target="../media/image229.png"/><Relationship Id="rId24" Type="http://schemas.openxmlformats.org/officeDocument/2006/relationships/image" Target="../media/image260.svg"/><Relationship Id="rId32" Type="http://schemas.openxmlformats.org/officeDocument/2006/relationships/image" Target="../media/image220.svg"/><Relationship Id="rId37" Type="http://schemas.openxmlformats.org/officeDocument/2006/relationships/image" Target="../media/image223.png"/><Relationship Id="rId40" Type="http://schemas.openxmlformats.org/officeDocument/2006/relationships/image" Target="../media/image225.png"/><Relationship Id="rId45" Type="http://schemas.openxmlformats.org/officeDocument/2006/relationships/slide" Target="slide58.xml"/><Relationship Id="rId5" Type="http://schemas.openxmlformats.org/officeDocument/2006/relationships/image" Target="../media/image218.svg"/><Relationship Id="rId15" Type="http://schemas.openxmlformats.org/officeDocument/2006/relationships/image" Target="../media/image254.svg"/><Relationship Id="rId23" Type="http://schemas.openxmlformats.org/officeDocument/2006/relationships/image" Target="../media/image259.png"/><Relationship Id="rId28" Type="http://schemas.openxmlformats.org/officeDocument/2006/relationships/image" Target="../media/image49.png"/><Relationship Id="rId36" Type="http://schemas.openxmlformats.org/officeDocument/2006/relationships/slide" Target="slide69.xml"/><Relationship Id="rId49" Type="http://schemas.openxmlformats.org/officeDocument/2006/relationships/image" Target="../media/image232.svg"/><Relationship Id="rId10" Type="http://schemas.openxmlformats.org/officeDocument/2006/relationships/image" Target="../media/image236.svg"/><Relationship Id="rId19" Type="http://schemas.openxmlformats.org/officeDocument/2006/relationships/slide" Target="slide62.xml"/><Relationship Id="rId31" Type="http://schemas.openxmlformats.org/officeDocument/2006/relationships/image" Target="../media/image219.png"/><Relationship Id="rId44" Type="http://schemas.openxmlformats.org/officeDocument/2006/relationships/image" Target="../media/image228.svg"/><Relationship Id="rId4" Type="http://schemas.openxmlformats.org/officeDocument/2006/relationships/image" Target="../media/image217.png"/><Relationship Id="rId9" Type="http://schemas.openxmlformats.org/officeDocument/2006/relationships/image" Target="../media/image235.png"/><Relationship Id="rId14" Type="http://schemas.openxmlformats.org/officeDocument/2006/relationships/image" Target="../media/image253.png"/><Relationship Id="rId22" Type="http://schemas.openxmlformats.org/officeDocument/2006/relationships/slide" Target="slide63.xml"/><Relationship Id="rId27" Type="http://schemas.openxmlformats.org/officeDocument/2006/relationships/image" Target="../media/image140.svg"/><Relationship Id="rId30" Type="http://schemas.openxmlformats.org/officeDocument/2006/relationships/slide" Target="slide71.xml"/><Relationship Id="rId35" Type="http://schemas.openxmlformats.org/officeDocument/2006/relationships/image" Target="../media/image222.svg"/><Relationship Id="rId43" Type="http://schemas.openxmlformats.org/officeDocument/2006/relationships/image" Target="../media/image227.png"/><Relationship Id="rId48" Type="http://schemas.openxmlformats.org/officeDocument/2006/relationships/image" Target="../media/image231.png"/><Relationship Id="rId8" Type="http://schemas.openxmlformats.org/officeDocument/2006/relationships/slide" Target="slide59.xml"/><Relationship Id="rId51" Type="http://schemas.openxmlformats.org/officeDocument/2006/relationships/image" Target="../media/image234.svg"/><Relationship Id="rId3" Type="http://schemas.openxmlformats.org/officeDocument/2006/relationships/image" Target="../media/image135.png"/><Relationship Id="rId12" Type="http://schemas.openxmlformats.org/officeDocument/2006/relationships/image" Target="../media/image230.svg"/><Relationship Id="rId17" Type="http://schemas.openxmlformats.org/officeDocument/2006/relationships/image" Target="../media/image255.png"/><Relationship Id="rId25" Type="http://schemas.openxmlformats.org/officeDocument/2006/relationships/slide" Target="slide2.xml"/><Relationship Id="rId33" Type="http://schemas.openxmlformats.org/officeDocument/2006/relationships/slide" Target="slide70.xml"/><Relationship Id="rId38" Type="http://schemas.openxmlformats.org/officeDocument/2006/relationships/image" Target="../media/image224.svg"/><Relationship Id="rId46" Type="http://schemas.openxmlformats.org/officeDocument/2006/relationships/slide" Target="slide52.xml"/><Relationship Id="rId20" Type="http://schemas.openxmlformats.org/officeDocument/2006/relationships/image" Target="../media/image257.png"/><Relationship Id="rId41" Type="http://schemas.openxmlformats.org/officeDocument/2006/relationships/image" Target="../media/image226.svg"/><Relationship Id="rId1" Type="http://schemas.openxmlformats.org/officeDocument/2006/relationships/slideLayout" Target="../slideLayouts/slideLayout2.xml"/><Relationship Id="rId6" Type="http://schemas.openxmlformats.org/officeDocument/2006/relationships/image" Target="../media/image29.png"/></Relationships>
</file>

<file path=ppt/slides/_rels/slide59.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44.png"/><Relationship Id="rId21" Type="http://schemas.openxmlformats.org/officeDocument/2006/relationships/image" Target="../media/image224.svg"/><Relationship Id="rId34" Type="http://schemas.openxmlformats.org/officeDocument/2006/relationships/slide" Target="slide54.xml"/><Relationship Id="rId42" Type="http://schemas.openxmlformats.org/officeDocument/2006/relationships/image" Target="../media/image236.svg"/><Relationship Id="rId7" Type="http://schemas.openxmlformats.org/officeDocument/2006/relationships/image" Target="../media/image30.svg"/><Relationship Id="rId2" Type="http://schemas.openxmlformats.org/officeDocument/2006/relationships/notesSlide" Target="../notesSlides/notesSlide20.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30.svg"/><Relationship Id="rId40" Type="http://schemas.openxmlformats.org/officeDocument/2006/relationships/image" Target="../media/image245.sv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29.pn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1.png"/><Relationship Id="rId35" Type="http://schemas.openxmlformats.org/officeDocument/2006/relationships/slide" Target="slide59.xml"/><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slide" Target="slide58.xml"/></Relationships>
</file>

<file path=ppt/slides/_rels/slide6.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26" Type="http://schemas.openxmlformats.org/officeDocument/2006/relationships/image" Target="../media/image12.png"/><Relationship Id="rId3" Type="http://schemas.openxmlformats.org/officeDocument/2006/relationships/image" Target="../media/image29.png"/><Relationship Id="rId21" Type="http://schemas.openxmlformats.org/officeDocument/2006/relationships/image" Target="../media/image48.sv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5" Type="http://schemas.openxmlformats.org/officeDocument/2006/relationships/slide" Target="slide8.xml"/><Relationship Id="rId2" Type="http://schemas.openxmlformats.org/officeDocument/2006/relationships/image" Target="../media/image2.png"/><Relationship Id="rId16" Type="http://schemas.openxmlformats.org/officeDocument/2006/relationships/image" Target="../media/image44.svg"/><Relationship Id="rId20"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slide" Target="slide4.xml"/><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0.svg"/><Relationship Id="rId10" Type="http://schemas.openxmlformats.org/officeDocument/2006/relationships/image" Target="../media/image38.svg"/><Relationship Id="rId19" Type="http://schemas.openxmlformats.org/officeDocument/2006/relationships/slide" Target="slide2.xml"/><Relationship Id="rId4" Type="http://schemas.openxmlformats.org/officeDocument/2006/relationships/image" Target="../media/image30.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49.png"/><Relationship Id="rId27" Type="http://schemas.openxmlformats.org/officeDocument/2006/relationships/image" Target="../media/image13.svg"/></Relationships>
</file>

<file path=ppt/slides/_rels/slide60.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35.png"/><Relationship Id="rId21" Type="http://schemas.openxmlformats.org/officeDocument/2006/relationships/image" Target="../media/image224.svg"/><Relationship Id="rId34" Type="http://schemas.openxmlformats.org/officeDocument/2006/relationships/slide" Target="slide60.xml"/><Relationship Id="rId42" Type="http://schemas.openxmlformats.org/officeDocument/2006/relationships/image" Target="../media/image229.png"/><Relationship Id="rId7" Type="http://schemas.openxmlformats.org/officeDocument/2006/relationships/image" Target="../media/image30.svg"/><Relationship Id="rId2" Type="http://schemas.openxmlformats.org/officeDocument/2006/relationships/notesSlide" Target="../notesSlides/notesSlide21.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44.png"/><Relationship Id="rId40" Type="http://schemas.openxmlformats.org/officeDocument/2006/relationships/image" Target="../media/image236.sv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54.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1.png"/><Relationship Id="rId35" Type="http://schemas.openxmlformats.org/officeDocument/2006/relationships/image" Target="../media/image253.png"/><Relationship Id="rId43" Type="http://schemas.openxmlformats.org/officeDocument/2006/relationships/image" Target="../media/image230.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45.svg"/></Relationships>
</file>

<file path=ppt/slides/_rels/slide61.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35.png"/><Relationship Id="rId21" Type="http://schemas.openxmlformats.org/officeDocument/2006/relationships/image" Target="../media/image224.svg"/><Relationship Id="rId34" Type="http://schemas.openxmlformats.org/officeDocument/2006/relationships/slide" Target="slide61.xml"/><Relationship Id="rId42" Type="http://schemas.openxmlformats.org/officeDocument/2006/relationships/image" Target="../media/image229.png"/><Relationship Id="rId7" Type="http://schemas.openxmlformats.org/officeDocument/2006/relationships/image" Target="../media/image30.svg"/><Relationship Id="rId2" Type="http://schemas.openxmlformats.org/officeDocument/2006/relationships/notesSlide" Target="../notesSlides/notesSlide22.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slide" Target="slide58.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44.png"/><Relationship Id="rId40" Type="http://schemas.openxmlformats.org/officeDocument/2006/relationships/image" Target="../media/image236.sv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56.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1.png"/><Relationship Id="rId35" Type="http://schemas.openxmlformats.org/officeDocument/2006/relationships/image" Target="../media/image255.png"/><Relationship Id="rId43" Type="http://schemas.openxmlformats.org/officeDocument/2006/relationships/image" Target="../media/image230.sv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45.svg"/></Relationships>
</file>

<file path=ppt/slides/_rels/slide62.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slide" Target="slide58.xml"/><Relationship Id="rId21" Type="http://schemas.openxmlformats.org/officeDocument/2006/relationships/image" Target="../media/image224.svg"/><Relationship Id="rId34" Type="http://schemas.openxmlformats.org/officeDocument/2006/relationships/slide" Target="slide62.xml"/><Relationship Id="rId7" Type="http://schemas.openxmlformats.org/officeDocument/2006/relationships/image" Target="../media/image30.svg"/><Relationship Id="rId2" Type="http://schemas.openxmlformats.org/officeDocument/2006/relationships/notesSlide" Target="../notesSlides/notesSlide23.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image" Target="../media/image230.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44.png"/><Relationship Id="rId40" Type="http://schemas.openxmlformats.org/officeDocument/2006/relationships/image" Target="../media/image229.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58.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1.png"/><Relationship Id="rId35" Type="http://schemas.openxmlformats.org/officeDocument/2006/relationships/image" Target="../media/image257.pn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45.svg"/></Relationships>
</file>

<file path=ppt/slides/_rels/slide63.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7.png"/><Relationship Id="rId39" Type="http://schemas.openxmlformats.org/officeDocument/2006/relationships/image" Target="../media/image245.svg"/><Relationship Id="rId21" Type="http://schemas.openxmlformats.org/officeDocument/2006/relationships/image" Target="../media/image224.svg"/><Relationship Id="rId34" Type="http://schemas.openxmlformats.org/officeDocument/2006/relationships/slide" Target="slide54.xml"/><Relationship Id="rId42" Type="http://schemas.openxmlformats.org/officeDocument/2006/relationships/slide" Target="slide58.xml"/><Relationship Id="rId7" Type="http://schemas.openxmlformats.org/officeDocument/2006/relationships/image" Target="../media/image30.svg"/><Relationship Id="rId2" Type="http://schemas.openxmlformats.org/officeDocument/2006/relationships/notesSlide" Target="../notesSlides/notesSlide24.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image" Target="../media/image236.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60.svg"/><Relationship Id="rId40" Type="http://schemas.openxmlformats.org/officeDocument/2006/relationships/image" Target="../media/image235.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59.pn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4" Type="http://schemas.openxmlformats.org/officeDocument/2006/relationships/image" Target="../media/image230.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28.svg"/><Relationship Id="rId30" Type="http://schemas.openxmlformats.org/officeDocument/2006/relationships/image" Target="../media/image231.png"/><Relationship Id="rId35" Type="http://schemas.openxmlformats.org/officeDocument/2006/relationships/slide" Target="slide63.xml"/><Relationship Id="rId43" Type="http://schemas.openxmlformats.org/officeDocument/2006/relationships/image" Target="../media/image229.pn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64.xml"/><Relationship Id="rId33" Type="http://schemas.openxmlformats.org/officeDocument/2006/relationships/image" Target="../media/image234.svg"/><Relationship Id="rId38" Type="http://schemas.openxmlformats.org/officeDocument/2006/relationships/image" Target="../media/image244.png"/></Relationships>
</file>

<file path=ppt/slides/_rels/slide64.xml.rels><?xml version="1.0" encoding="UTF-8" standalone="yes"?>
<Relationships xmlns="http://schemas.openxmlformats.org/package/2006/relationships"><Relationship Id="rId13" Type="http://schemas.openxmlformats.org/officeDocument/2006/relationships/image" Target="../media/image262.svg"/><Relationship Id="rId18" Type="http://schemas.openxmlformats.org/officeDocument/2006/relationships/image" Target="../media/image267.png"/><Relationship Id="rId26" Type="http://schemas.openxmlformats.org/officeDocument/2006/relationships/image" Target="../media/image219.png"/><Relationship Id="rId39" Type="http://schemas.openxmlformats.org/officeDocument/2006/relationships/image" Target="../media/image229.png"/><Relationship Id="rId21" Type="http://schemas.openxmlformats.org/officeDocument/2006/relationships/image" Target="../media/image47.png"/><Relationship Id="rId34" Type="http://schemas.openxmlformats.org/officeDocument/2006/relationships/slide" Target="slide67.xml"/><Relationship Id="rId42"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25.xml"/><Relationship Id="rId16" Type="http://schemas.openxmlformats.org/officeDocument/2006/relationships/image" Target="../media/image265.png"/><Relationship Id="rId29"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28.svg"/><Relationship Id="rId24" Type="http://schemas.openxmlformats.org/officeDocument/2006/relationships/image" Target="../media/image128.svg"/><Relationship Id="rId32" Type="http://schemas.openxmlformats.org/officeDocument/2006/relationships/image" Target="../media/image223.png"/><Relationship Id="rId37" Type="http://schemas.openxmlformats.org/officeDocument/2006/relationships/slide" Target="slide64.xml"/><Relationship Id="rId40" Type="http://schemas.openxmlformats.org/officeDocument/2006/relationships/image" Target="../media/image230.svg"/><Relationship Id="rId45"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64.svg"/><Relationship Id="rId23" Type="http://schemas.openxmlformats.org/officeDocument/2006/relationships/image" Target="../media/image49.png"/><Relationship Id="rId28" Type="http://schemas.openxmlformats.org/officeDocument/2006/relationships/slide" Target="slide70.xml"/><Relationship Id="rId36" Type="http://schemas.openxmlformats.org/officeDocument/2006/relationships/image" Target="../media/image226.svg"/><Relationship Id="rId10" Type="http://schemas.openxmlformats.org/officeDocument/2006/relationships/image" Target="../media/image227.png"/><Relationship Id="rId19" Type="http://schemas.openxmlformats.org/officeDocument/2006/relationships/image" Target="../media/image268.svg"/><Relationship Id="rId31" Type="http://schemas.openxmlformats.org/officeDocument/2006/relationships/slide" Target="slide69.xml"/><Relationship Id="rId44"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36.svg"/><Relationship Id="rId14" Type="http://schemas.openxmlformats.org/officeDocument/2006/relationships/image" Target="../media/image263.png"/><Relationship Id="rId22" Type="http://schemas.openxmlformats.org/officeDocument/2006/relationships/image" Target="../media/image140.svg"/><Relationship Id="rId27" Type="http://schemas.openxmlformats.org/officeDocument/2006/relationships/image" Target="../media/image220.svg"/><Relationship Id="rId30" Type="http://schemas.openxmlformats.org/officeDocument/2006/relationships/image" Target="../media/image222.svg"/><Relationship Id="rId35" Type="http://schemas.openxmlformats.org/officeDocument/2006/relationships/image" Target="../media/image225.png"/><Relationship Id="rId43" Type="http://schemas.openxmlformats.org/officeDocument/2006/relationships/image" Target="../media/image231.png"/><Relationship Id="rId8" Type="http://schemas.openxmlformats.org/officeDocument/2006/relationships/image" Target="../media/image235.png"/><Relationship Id="rId3" Type="http://schemas.openxmlformats.org/officeDocument/2006/relationships/image" Target="../media/image135.png"/><Relationship Id="rId12" Type="http://schemas.openxmlformats.org/officeDocument/2006/relationships/image" Target="../media/image261.png"/><Relationship Id="rId17" Type="http://schemas.openxmlformats.org/officeDocument/2006/relationships/image" Target="../media/image266.svg"/><Relationship Id="rId25" Type="http://schemas.openxmlformats.org/officeDocument/2006/relationships/slide" Target="slide71.xml"/><Relationship Id="rId33" Type="http://schemas.openxmlformats.org/officeDocument/2006/relationships/image" Target="../media/image224.svg"/><Relationship Id="rId38" Type="http://schemas.openxmlformats.org/officeDocument/2006/relationships/slide" Target="slide58.xml"/><Relationship Id="rId46" Type="http://schemas.openxmlformats.org/officeDocument/2006/relationships/image" Target="../media/image234.svg"/><Relationship Id="rId20" Type="http://schemas.openxmlformats.org/officeDocument/2006/relationships/slide" Target="slide2.xml"/><Relationship Id="rId41" Type="http://schemas.openxmlformats.org/officeDocument/2006/relationships/slide" Target="slide52.xml"/></Relationships>
</file>

<file path=ppt/slides/_rels/slide65.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9.png"/><Relationship Id="rId39" Type="http://schemas.openxmlformats.org/officeDocument/2006/relationships/image" Target="../media/image236.svg"/><Relationship Id="rId21" Type="http://schemas.openxmlformats.org/officeDocument/2006/relationships/image" Target="../media/image224.svg"/><Relationship Id="rId34" Type="http://schemas.openxmlformats.org/officeDocument/2006/relationships/slide" Target="slide65.xml"/><Relationship Id="rId7" Type="http://schemas.openxmlformats.org/officeDocument/2006/relationships/image" Target="../media/image30.svg"/><Relationship Id="rId2" Type="http://schemas.openxmlformats.org/officeDocument/2006/relationships/notesSlide" Target="../notesSlides/notesSlide26.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image" Target="../media/image245.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slide" Target="slide64.xml"/><Relationship Id="rId40" Type="http://schemas.openxmlformats.org/officeDocument/2006/relationships/image" Target="../media/image244.pn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28.sv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30.svg"/><Relationship Id="rId30" Type="http://schemas.openxmlformats.org/officeDocument/2006/relationships/image" Target="../media/image231.png"/><Relationship Id="rId35" Type="http://schemas.openxmlformats.org/officeDocument/2006/relationships/image" Target="../media/image227.png"/><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58.xml"/><Relationship Id="rId33" Type="http://schemas.openxmlformats.org/officeDocument/2006/relationships/image" Target="../media/image234.svg"/><Relationship Id="rId38" Type="http://schemas.openxmlformats.org/officeDocument/2006/relationships/image" Target="../media/image235.png"/></Relationships>
</file>

<file path=ppt/slides/_rels/slide66.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9.png"/><Relationship Id="rId39" Type="http://schemas.openxmlformats.org/officeDocument/2006/relationships/image" Target="../media/image245.svg"/><Relationship Id="rId21" Type="http://schemas.openxmlformats.org/officeDocument/2006/relationships/image" Target="../media/image224.svg"/><Relationship Id="rId34" Type="http://schemas.openxmlformats.org/officeDocument/2006/relationships/slide" Target="slide54.xml"/><Relationship Id="rId42" Type="http://schemas.openxmlformats.org/officeDocument/2006/relationships/image" Target="../media/image228.svg"/><Relationship Id="rId7" Type="http://schemas.openxmlformats.org/officeDocument/2006/relationships/image" Target="../media/image30.svg"/><Relationship Id="rId2" Type="http://schemas.openxmlformats.org/officeDocument/2006/relationships/notesSlide" Target="../notesSlides/notesSlide27.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41" Type="http://schemas.openxmlformats.org/officeDocument/2006/relationships/image" Target="../media/image227.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6.svg"/><Relationship Id="rId32" Type="http://schemas.openxmlformats.org/officeDocument/2006/relationships/image" Target="../media/image233.png"/><Relationship Id="rId37" Type="http://schemas.openxmlformats.org/officeDocument/2006/relationships/image" Target="../media/image262.svg"/><Relationship Id="rId40" Type="http://schemas.openxmlformats.org/officeDocument/2006/relationships/slide" Target="slide64.xml"/><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5.png"/><Relationship Id="rId28" Type="http://schemas.openxmlformats.org/officeDocument/2006/relationships/slide" Target="slide52.xml"/><Relationship Id="rId36" Type="http://schemas.openxmlformats.org/officeDocument/2006/relationships/image" Target="../media/image261.pn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7.xml"/><Relationship Id="rId27" Type="http://schemas.openxmlformats.org/officeDocument/2006/relationships/image" Target="../media/image230.svg"/><Relationship Id="rId30" Type="http://schemas.openxmlformats.org/officeDocument/2006/relationships/image" Target="../media/image231.png"/><Relationship Id="rId35" Type="http://schemas.openxmlformats.org/officeDocument/2006/relationships/slide" Target="slide66.xml"/><Relationship Id="rId8" Type="http://schemas.openxmlformats.org/officeDocument/2006/relationships/slide" Target="slide2.xml"/><Relationship Id="rId3" Type="http://schemas.openxmlformats.org/officeDocument/2006/relationships/image" Target="../media/image135.pn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58.xml"/><Relationship Id="rId33" Type="http://schemas.openxmlformats.org/officeDocument/2006/relationships/image" Target="../media/image234.svg"/><Relationship Id="rId38" Type="http://schemas.openxmlformats.org/officeDocument/2006/relationships/image" Target="../media/image244.png"/></Relationships>
</file>

<file path=ppt/slides/_rels/slide67.xml.rels><?xml version="1.0" encoding="UTF-8" standalone="yes"?>
<Relationships xmlns="http://schemas.openxmlformats.org/package/2006/relationships"><Relationship Id="rId13" Type="http://schemas.openxmlformats.org/officeDocument/2006/relationships/image" Target="../media/image270.svg"/><Relationship Id="rId18" Type="http://schemas.openxmlformats.org/officeDocument/2006/relationships/image" Target="../media/image275.png"/><Relationship Id="rId26" Type="http://schemas.openxmlformats.org/officeDocument/2006/relationships/image" Target="../media/image219.png"/><Relationship Id="rId39" Type="http://schemas.openxmlformats.org/officeDocument/2006/relationships/image" Target="../media/image229.png"/><Relationship Id="rId21" Type="http://schemas.openxmlformats.org/officeDocument/2006/relationships/image" Target="../media/image47.png"/><Relationship Id="rId34" Type="http://schemas.openxmlformats.org/officeDocument/2006/relationships/slide" Target="slide67.xml"/><Relationship Id="rId42"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28.xml"/><Relationship Id="rId16" Type="http://schemas.openxmlformats.org/officeDocument/2006/relationships/image" Target="../media/image273.png"/><Relationship Id="rId29"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26.svg"/><Relationship Id="rId24" Type="http://schemas.openxmlformats.org/officeDocument/2006/relationships/image" Target="../media/image128.svg"/><Relationship Id="rId32" Type="http://schemas.openxmlformats.org/officeDocument/2006/relationships/image" Target="../media/image223.png"/><Relationship Id="rId37" Type="http://schemas.openxmlformats.org/officeDocument/2006/relationships/image" Target="../media/image228.svg"/><Relationship Id="rId40" Type="http://schemas.openxmlformats.org/officeDocument/2006/relationships/image" Target="../media/image230.svg"/><Relationship Id="rId45"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72.svg"/><Relationship Id="rId23" Type="http://schemas.openxmlformats.org/officeDocument/2006/relationships/image" Target="../media/image49.png"/><Relationship Id="rId28" Type="http://schemas.openxmlformats.org/officeDocument/2006/relationships/slide" Target="slide70.xml"/><Relationship Id="rId36" Type="http://schemas.openxmlformats.org/officeDocument/2006/relationships/image" Target="../media/image227.png"/><Relationship Id="rId10" Type="http://schemas.openxmlformats.org/officeDocument/2006/relationships/image" Target="../media/image225.png"/><Relationship Id="rId19" Type="http://schemas.openxmlformats.org/officeDocument/2006/relationships/image" Target="../media/image276.svg"/><Relationship Id="rId31" Type="http://schemas.openxmlformats.org/officeDocument/2006/relationships/slide" Target="slide69.xml"/><Relationship Id="rId44"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36.svg"/><Relationship Id="rId14" Type="http://schemas.openxmlformats.org/officeDocument/2006/relationships/image" Target="../media/image271.png"/><Relationship Id="rId22" Type="http://schemas.openxmlformats.org/officeDocument/2006/relationships/image" Target="../media/image140.svg"/><Relationship Id="rId27" Type="http://schemas.openxmlformats.org/officeDocument/2006/relationships/image" Target="../media/image220.svg"/><Relationship Id="rId30" Type="http://schemas.openxmlformats.org/officeDocument/2006/relationships/image" Target="../media/image222.svg"/><Relationship Id="rId35" Type="http://schemas.openxmlformats.org/officeDocument/2006/relationships/slide" Target="slide64.xml"/><Relationship Id="rId43" Type="http://schemas.openxmlformats.org/officeDocument/2006/relationships/image" Target="../media/image231.png"/><Relationship Id="rId8" Type="http://schemas.openxmlformats.org/officeDocument/2006/relationships/image" Target="../media/image235.png"/><Relationship Id="rId3" Type="http://schemas.openxmlformats.org/officeDocument/2006/relationships/image" Target="../media/image135.png"/><Relationship Id="rId12" Type="http://schemas.openxmlformats.org/officeDocument/2006/relationships/image" Target="../media/image269.png"/><Relationship Id="rId17" Type="http://schemas.openxmlformats.org/officeDocument/2006/relationships/image" Target="../media/image274.svg"/><Relationship Id="rId25" Type="http://schemas.openxmlformats.org/officeDocument/2006/relationships/slide" Target="slide71.xml"/><Relationship Id="rId33" Type="http://schemas.openxmlformats.org/officeDocument/2006/relationships/image" Target="../media/image224.svg"/><Relationship Id="rId38" Type="http://schemas.openxmlformats.org/officeDocument/2006/relationships/slide" Target="slide58.xml"/><Relationship Id="rId46" Type="http://schemas.openxmlformats.org/officeDocument/2006/relationships/image" Target="../media/image234.svg"/><Relationship Id="rId20" Type="http://schemas.openxmlformats.org/officeDocument/2006/relationships/slide" Target="slide2.xml"/><Relationship Id="rId41" Type="http://schemas.openxmlformats.org/officeDocument/2006/relationships/slide" Target="slide52.xml"/></Relationships>
</file>

<file path=ppt/slides/_rels/slide68.xml.rels><?xml version="1.0" encoding="UTF-8" standalone="yes"?>
<Relationships xmlns="http://schemas.openxmlformats.org/package/2006/relationships"><Relationship Id="rId13" Type="http://schemas.openxmlformats.org/officeDocument/2006/relationships/slide" Target="slide71.xml"/><Relationship Id="rId18" Type="http://schemas.openxmlformats.org/officeDocument/2006/relationships/image" Target="../media/image222.svg"/><Relationship Id="rId26" Type="http://schemas.openxmlformats.org/officeDocument/2006/relationships/image" Target="../media/image229.png"/><Relationship Id="rId21" Type="http://schemas.openxmlformats.org/officeDocument/2006/relationships/image" Target="../media/image224.svg"/><Relationship Id="rId34" Type="http://schemas.openxmlformats.org/officeDocument/2006/relationships/image" Target="../media/image233.png"/><Relationship Id="rId7" Type="http://schemas.openxmlformats.org/officeDocument/2006/relationships/image" Target="../media/image30.svg"/><Relationship Id="rId12" Type="http://schemas.openxmlformats.org/officeDocument/2006/relationships/image" Target="../media/image128.svg"/><Relationship Id="rId17" Type="http://schemas.openxmlformats.org/officeDocument/2006/relationships/image" Target="../media/image221.png"/><Relationship Id="rId25" Type="http://schemas.openxmlformats.org/officeDocument/2006/relationships/slide" Target="slide58.xml"/><Relationship Id="rId33" Type="http://schemas.openxmlformats.org/officeDocument/2006/relationships/image" Target="../media/image226.svg"/><Relationship Id="rId2" Type="http://schemas.openxmlformats.org/officeDocument/2006/relationships/notesSlide" Target="../notesSlides/notesSlide29.xml"/><Relationship Id="rId16" Type="http://schemas.openxmlformats.org/officeDocument/2006/relationships/slide" Target="slide70.xml"/><Relationship Id="rId20" Type="http://schemas.openxmlformats.org/officeDocument/2006/relationships/image" Target="../media/image223.png"/><Relationship Id="rId29"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9.png"/><Relationship Id="rId24" Type="http://schemas.openxmlformats.org/officeDocument/2006/relationships/image" Target="../media/image228.svg"/><Relationship Id="rId32" Type="http://schemas.openxmlformats.org/officeDocument/2006/relationships/image" Target="../media/image225.png"/><Relationship Id="rId37" Type="http://schemas.openxmlformats.org/officeDocument/2006/relationships/image" Target="../media/image245.svg"/><Relationship Id="rId5" Type="http://schemas.openxmlformats.org/officeDocument/2006/relationships/image" Target="../media/image218.svg"/><Relationship Id="rId15" Type="http://schemas.openxmlformats.org/officeDocument/2006/relationships/image" Target="../media/image220.svg"/><Relationship Id="rId23" Type="http://schemas.openxmlformats.org/officeDocument/2006/relationships/image" Target="../media/image227.png"/><Relationship Id="rId28" Type="http://schemas.openxmlformats.org/officeDocument/2006/relationships/slide" Target="slide52.xml"/><Relationship Id="rId36" Type="http://schemas.openxmlformats.org/officeDocument/2006/relationships/image" Target="../media/image244.png"/><Relationship Id="rId10" Type="http://schemas.openxmlformats.org/officeDocument/2006/relationships/image" Target="../media/image140.svg"/><Relationship Id="rId19" Type="http://schemas.openxmlformats.org/officeDocument/2006/relationships/slide" Target="slide69.xml"/><Relationship Id="rId31"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47.png"/><Relationship Id="rId14" Type="http://schemas.openxmlformats.org/officeDocument/2006/relationships/image" Target="../media/image219.png"/><Relationship Id="rId22" Type="http://schemas.openxmlformats.org/officeDocument/2006/relationships/slide" Target="slide64.xml"/><Relationship Id="rId27" Type="http://schemas.openxmlformats.org/officeDocument/2006/relationships/image" Target="../media/image230.svg"/><Relationship Id="rId30" Type="http://schemas.openxmlformats.org/officeDocument/2006/relationships/image" Target="../media/image231.png"/><Relationship Id="rId35" Type="http://schemas.openxmlformats.org/officeDocument/2006/relationships/image" Target="../media/image234.svg"/><Relationship Id="rId8" Type="http://schemas.openxmlformats.org/officeDocument/2006/relationships/slide" Target="slide2.xml"/><Relationship Id="rId3" Type="http://schemas.openxmlformats.org/officeDocument/2006/relationships/image" Target="../media/image135.png"/></Relationships>
</file>

<file path=ppt/slides/_rels/slide69.xml.rels><?xml version="1.0" encoding="UTF-8" standalone="yes"?>
<Relationships xmlns="http://schemas.openxmlformats.org/package/2006/relationships"><Relationship Id="rId13" Type="http://schemas.openxmlformats.org/officeDocument/2006/relationships/image" Target="../media/image278.svg"/><Relationship Id="rId18" Type="http://schemas.openxmlformats.org/officeDocument/2006/relationships/image" Target="../media/image283.png"/><Relationship Id="rId26" Type="http://schemas.openxmlformats.org/officeDocument/2006/relationships/image" Target="../media/image219.png"/><Relationship Id="rId39" Type="http://schemas.openxmlformats.org/officeDocument/2006/relationships/image" Target="../media/image229.png"/><Relationship Id="rId21" Type="http://schemas.openxmlformats.org/officeDocument/2006/relationships/image" Target="../media/image47.png"/><Relationship Id="rId34" Type="http://schemas.openxmlformats.org/officeDocument/2006/relationships/image" Target="../media/image226.svg"/><Relationship Id="rId42"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30.xml"/><Relationship Id="rId16" Type="http://schemas.openxmlformats.org/officeDocument/2006/relationships/image" Target="../media/image281.png"/><Relationship Id="rId29"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24.svg"/><Relationship Id="rId24" Type="http://schemas.openxmlformats.org/officeDocument/2006/relationships/image" Target="../media/image128.svg"/><Relationship Id="rId32" Type="http://schemas.openxmlformats.org/officeDocument/2006/relationships/slide" Target="slide67.xml"/><Relationship Id="rId37" Type="http://schemas.openxmlformats.org/officeDocument/2006/relationships/image" Target="../media/image228.svg"/><Relationship Id="rId40" Type="http://schemas.openxmlformats.org/officeDocument/2006/relationships/image" Target="../media/image230.svg"/><Relationship Id="rId45"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80.svg"/><Relationship Id="rId23" Type="http://schemas.openxmlformats.org/officeDocument/2006/relationships/image" Target="../media/image49.png"/><Relationship Id="rId28" Type="http://schemas.openxmlformats.org/officeDocument/2006/relationships/slide" Target="slide70.xml"/><Relationship Id="rId36" Type="http://schemas.openxmlformats.org/officeDocument/2006/relationships/image" Target="../media/image227.png"/><Relationship Id="rId10" Type="http://schemas.openxmlformats.org/officeDocument/2006/relationships/image" Target="../media/image223.png"/><Relationship Id="rId19" Type="http://schemas.openxmlformats.org/officeDocument/2006/relationships/image" Target="../media/image284.svg"/><Relationship Id="rId31" Type="http://schemas.openxmlformats.org/officeDocument/2006/relationships/slide" Target="slide69.xml"/><Relationship Id="rId44"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36.svg"/><Relationship Id="rId14" Type="http://schemas.openxmlformats.org/officeDocument/2006/relationships/image" Target="../media/image279.png"/><Relationship Id="rId22" Type="http://schemas.openxmlformats.org/officeDocument/2006/relationships/image" Target="../media/image140.svg"/><Relationship Id="rId27" Type="http://schemas.openxmlformats.org/officeDocument/2006/relationships/image" Target="../media/image220.svg"/><Relationship Id="rId30" Type="http://schemas.openxmlformats.org/officeDocument/2006/relationships/image" Target="../media/image222.svg"/><Relationship Id="rId35" Type="http://schemas.openxmlformats.org/officeDocument/2006/relationships/slide" Target="slide64.xml"/><Relationship Id="rId43" Type="http://schemas.openxmlformats.org/officeDocument/2006/relationships/image" Target="../media/image231.png"/><Relationship Id="rId8" Type="http://schemas.openxmlformats.org/officeDocument/2006/relationships/image" Target="../media/image235.png"/><Relationship Id="rId3" Type="http://schemas.openxmlformats.org/officeDocument/2006/relationships/image" Target="../media/image135.png"/><Relationship Id="rId12" Type="http://schemas.openxmlformats.org/officeDocument/2006/relationships/image" Target="../media/image277.png"/><Relationship Id="rId17" Type="http://schemas.openxmlformats.org/officeDocument/2006/relationships/image" Target="../media/image282.svg"/><Relationship Id="rId25" Type="http://schemas.openxmlformats.org/officeDocument/2006/relationships/slide" Target="slide71.xml"/><Relationship Id="rId33" Type="http://schemas.openxmlformats.org/officeDocument/2006/relationships/image" Target="../media/image225.png"/><Relationship Id="rId38" Type="http://schemas.openxmlformats.org/officeDocument/2006/relationships/slide" Target="slide58.xml"/><Relationship Id="rId46" Type="http://schemas.openxmlformats.org/officeDocument/2006/relationships/image" Target="../media/image234.svg"/><Relationship Id="rId20" Type="http://schemas.openxmlformats.org/officeDocument/2006/relationships/slide" Target="slide2.xml"/><Relationship Id="rId41" Type="http://schemas.openxmlformats.org/officeDocument/2006/relationships/slide" Target="slide52.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18" Type="http://schemas.openxmlformats.org/officeDocument/2006/relationships/image" Target="../media/image43.png"/><Relationship Id="rId26" Type="http://schemas.openxmlformats.org/officeDocument/2006/relationships/image" Target="../media/image50.svg"/><Relationship Id="rId3" Type="http://schemas.openxmlformats.org/officeDocument/2006/relationships/image" Target="../media/image29.png"/><Relationship Id="rId21" Type="http://schemas.openxmlformats.org/officeDocument/2006/relationships/image" Target="../media/image46.svg"/><Relationship Id="rId7" Type="http://schemas.openxmlformats.org/officeDocument/2006/relationships/image" Target="../media/image13.sv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49.png"/><Relationship Id="rId2" Type="http://schemas.openxmlformats.org/officeDocument/2006/relationships/image" Target="../media/image2.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36.svg"/><Relationship Id="rId24" Type="http://schemas.openxmlformats.org/officeDocument/2006/relationships/image" Target="../media/image48.svg"/><Relationship Id="rId5" Type="http://schemas.openxmlformats.org/officeDocument/2006/relationships/slide" Target="slide8.xml"/><Relationship Id="rId15" Type="http://schemas.openxmlformats.org/officeDocument/2006/relationships/image" Target="../media/image40.svg"/><Relationship Id="rId23" Type="http://schemas.openxmlformats.org/officeDocument/2006/relationships/image" Target="../media/image47.png"/><Relationship Id="rId10" Type="http://schemas.openxmlformats.org/officeDocument/2006/relationships/image" Target="../media/image35.png"/><Relationship Id="rId19" Type="http://schemas.openxmlformats.org/officeDocument/2006/relationships/image" Target="../media/image44.svg"/><Relationship Id="rId4" Type="http://schemas.openxmlformats.org/officeDocument/2006/relationships/image" Target="../media/image30.svg"/><Relationship Id="rId9" Type="http://schemas.openxmlformats.org/officeDocument/2006/relationships/image" Target="../media/image34.svg"/><Relationship Id="rId14" Type="http://schemas.openxmlformats.org/officeDocument/2006/relationships/image" Target="../media/image39.png"/><Relationship Id="rId22" Type="http://schemas.openxmlformats.org/officeDocument/2006/relationships/slide" Target="slide2.xml"/><Relationship Id="rId27" Type="http://schemas.openxmlformats.org/officeDocument/2006/relationships/slide" Target="slide4.xml"/></Relationships>
</file>

<file path=ppt/slides/_rels/slide70.xml.rels><?xml version="1.0" encoding="UTF-8" standalone="yes"?>
<Relationships xmlns="http://schemas.openxmlformats.org/package/2006/relationships"><Relationship Id="rId13" Type="http://schemas.openxmlformats.org/officeDocument/2006/relationships/image" Target="../media/image286.svg"/><Relationship Id="rId18" Type="http://schemas.openxmlformats.org/officeDocument/2006/relationships/image" Target="../media/image291.png"/><Relationship Id="rId26" Type="http://schemas.openxmlformats.org/officeDocument/2006/relationships/image" Target="../media/image219.png"/><Relationship Id="rId39" Type="http://schemas.openxmlformats.org/officeDocument/2006/relationships/image" Target="../media/image229.png"/><Relationship Id="rId21" Type="http://schemas.openxmlformats.org/officeDocument/2006/relationships/image" Target="../media/image47.png"/><Relationship Id="rId34" Type="http://schemas.openxmlformats.org/officeDocument/2006/relationships/image" Target="../media/image226.svg"/><Relationship Id="rId42"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31.xml"/><Relationship Id="rId16" Type="http://schemas.openxmlformats.org/officeDocument/2006/relationships/image" Target="../media/image289.png"/><Relationship Id="rId29"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22.svg"/><Relationship Id="rId24" Type="http://schemas.openxmlformats.org/officeDocument/2006/relationships/image" Target="../media/image128.svg"/><Relationship Id="rId32" Type="http://schemas.openxmlformats.org/officeDocument/2006/relationships/slide" Target="slide67.xml"/><Relationship Id="rId37" Type="http://schemas.openxmlformats.org/officeDocument/2006/relationships/image" Target="../media/image228.svg"/><Relationship Id="rId40" Type="http://schemas.openxmlformats.org/officeDocument/2006/relationships/image" Target="../media/image230.svg"/><Relationship Id="rId45"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88.svg"/><Relationship Id="rId23" Type="http://schemas.openxmlformats.org/officeDocument/2006/relationships/image" Target="../media/image49.png"/><Relationship Id="rId28" Type="http://schemas.openxmlformats.org/officeDocument/2006/relationships/slide" Target="slide70.xml"/><Relationship Id="rId36" Type="http://schemas.openxmlformats.org/officeDocument/2006/relationships/image" Target="../media/image227.png"/><Relationship Id="rId10" Type="http://schemas.openxmlformats.org/officeDocument/2006/relationships/image" Target="../media/image221.png"/><Relationship Id="rId19" Type="http://schemas.openxmlformats.org/officeDocument/2006/relationships/image" Target="../media/image292.svg"/><Relationship Id="rId31" Type="http://schemas.openxmlformats.org/officeDocument/2006/relationships/image" Target="../media/image224.svg"/><Relationship Id="rId44"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36.svg"/><Relationship Id="rId14" Type="http://schemas.openxmlformats.org/officeDocument/2006/relationships/image" Target="../media/image287.png"/><Relationship Id="rId22" Type="http://schemas.openxmlformats.org/officeDocument/2006/relationships/image" Target="../media/image140.svg"/><Relationship Id="rId27" Type="http://schemas.openxmlformats.org/officeDocument/2006/relationships/image" Target="../media/image220.svg"/><Relationship Id="rId30" Type="http://schemas.openxmlformats.org/officeDocument/2006/relationships/image" Target="../media/image223.png"/><Relationship Id="rId35" Type="http://schemas.openxmlformats.org/officeDocument/2006/relationships/slide" Target="slide64.xml"/><Relationship Id="rId43" Type="http://schemas.openxmlformats.org/officeDocument/2006/relationships/image" Target="../media/image231.png"/><Relationship Id="rId8" Type="http://schemas.openxmlformats.org/officeDocument/2006/relationships/image" Target="../media/image235.png"/><Relationship Id="rId3" Type="http://schemas.openxmlformats.org/officeDocument/2006/relationships/image" Target="../media/image135.png"/><Relationship Id="rId12" Type="http://schemas.openxmlformats.org/officeDocument/2006/relationships/image" Target="../media/image285.png"/><Relationship Id="rId17" Type="http://schemas.openxmlformats.org/officeDocument/2006/relationships/image" Target="../media/image290.svg"/><Relationship Id="rId25" Type="http://schemas.openxmlformats.org/officeDocument/2006/relationships/slide" Target="slide71.xml"/><Relationship Id="rId33" Type="http://schemas.openxmlformats.org/officeDocument/2006/relationships/image" Target="../media/image225.png"/><Relationship Id="rId38" Type="http://schemas.openxmlformats.org/officeDocument/2006/relationships/slide" Target="slide58.xml"/><Relationship Id="rId46" Type="http://schemas.openxmlformats.org/officeDocument/2006/relationships/image" Target="../media/image234.svg"/><Relationship Id="rId20" Type="http://schemas.openxmlformats.org/officeDocument/2006/relationships/slide" Target="slide2.xml"/><Relationship Id="rId41" Type="http://schemas.openxmlformats.org/officeDocument/2006/relationships/slide" Target="slide52.xml"/></Relationships>
</file>

<file path=ppt/slides/_rels/slide71.xml.rels><?xml version="1.0" encoding="UTF-8" standalone="yes"?>
<Relationships xmlns="http://schemas.openxmlformats.org/package/2006/relationships"><Relationship Id="rId13" Type="http://schemas.openxmlformats.org/officeDocument/2006/relationships/image" Target="../media/image294.svg"/><Relationship Id="rId18" Type="http://schemas.openxmlformats.org/officeDocument/2006/relationships/image" Target="../media/image297.png"/><Relationship Id="rId26" Type="http://schemas.openxmlformats.org/officeDocument/2006/relationships/slide" Target="slide70.xml"/><Relationship Id="rId39" Type="http://schemas.openxmlformats.org/officeDocument/2006/relationships/image" Target="../media/image229.png"/><Relationship Id="rId21" Type="http://schemas.openxmlformats.org/officeDocument/2006/relationships/image" Target="../media/image47.png"/><Relationship Id="rId34" Type="http://schemas.openxmlformats.org/officeDocument/2006/relationships/image" Target="../media/image226.svg"/><Relationship Id="rId42" Type="http://schemas.openxmlformats.org/officeDocument/2006/relationships/slide" Target="slide46.xml"/><Relationship Id="rId7" Type="http://schemas.openxmlformats.org/officeDocument/2006/relationships/image" Target="../media/image30.svg"/><Relationship Id="rId2" Type="http://schemas.openxmlformats.org/officeDocument/2006/relationships/notesSlide" Target="../notesSlides/notesSlide32.xml"/><Relationship Id="rId16" Type="http://schemas.openxmlformats.org/officeDocument/2006/relationships/image" Target="../media/image295.png"/><Relationship Id="rId29" Type="http://schemas.openxmlformats.org/officeDocument/2006/relationships/slide" Target="slide69.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220.svg"/><Relationship Id="rId24" Type="http://schemas.openxmlformats.org/officeDocument/2006/relationships/image" Target="../media/image128.svg"/><Relationship Id="rId32" Type="http://schemas.openxmlformats.org/officeDocument/2006/relationships/slide" Target="slide67.xml"/><Relationship Id="rId37" Type="http://schemas.openxmlformats.org/officeDocument/2006/relationships/image" Target="../media/image228.svg"/><Relationship Id="rId40" Type="http://schemas.openxmlformats.org/officeDocument/2006/relationships/image" Target="../media/image230.svg"/><Relationship Id="rId45" Type="http://schemas.openxmlformats.org/officeDocument/2006/relationships/image" Target="../media/image233.png"/><Relationship Id="rId5" Type="http://schemas.openxmlformats.org/officeDocument/2006/relationships/image" Target="../media/image218.svg"/><Relationship Id="rId15" Type="http://schemas.openxmlformats.org/officeDocument/2006/relationships/image" Target="../media/image260.svg"/><Relationship Id="rId23" Type="http://schemas.openxmlformats.org/officeDocument/2006/relationships/image" Target="../media/image49.png"/><Relationship Id="rId28" Type="http://schemas.openxmlformats.org/officeDocument/2006/relationships/image" Target="../media/image222.svg"/><Relationship Id="rId36" Type="http://schemas.openxmlformats.org/officeDocument/2006/relationships/image" Target="../media/image227.png"/><Relationship Id="rId10" Type="http://schemas.openxmlformats.org/officeDocument/2006/relationships/image" Target="../media/image219.png"/><Relationship Id="rId19" Type="http://schemas.openxmlformats.org/officeDocument/2006/relationships/image" Target="../media/image298.svg"/><Relationship Id="rId31" Type="http://schemas.openxmlformats.org/officeDocument/2006/relationships/image" Target="../media/image224.svg"/><Relationship Id="rId44" Type="http://schemas.openxmlformats.org/officeDocument/2006/relationships/image" Target="../media/image232.svg"/><Relationship Id="rId4" Type="http://schemas.openxmlformats.org/officeDocument/2006/relationships/image" Target="../media/image217.png"/><Relationship Id="rId9" Type="http://schemas.openxmlformats.org/officeDocument/2006/relationships/image" Target="../media/image236.svg"/><Relationship Id="rId14" Type="http://schemas.openxmlformats.org/officeDocument/2006/relationships/image" Target="../media/image259.png"/><Relationship Id="rId22" Type="http://schemas.openxmlformats.org/officeDocument/2006/relationships/image" Target="../media/image140.svg"/><Relationship Id="rId27" Type="http://schemas.openxmlformats.org/officeDocument/2006/relationships/image" Target="../media/image221.png"/><Relationship Id="rId30" Type="http://schemas.openxmlformats.org/officeDocument/2006/relationships/image" Target="../media/image223.png"/><Relationship Id="rId35" Type="http://schemas.openxmlformats.org/officeDocument/2006/relationships/slide" Target="slide64.xml"/><Relationship Id="rId43" Type="http://schemas.openxmlformats.org/officeDocument/2006/relationships/image" Target="../media/image231.png"/><Relationship Id="rId8" Type="http://schemas.openxmlformats.org/officeDocument/2006/relationships/image" Target="../media/image235.png"/><Relationship Id="rId3" Type="http://schemas.openxmlformats.org/officeDocument/2006/relationships/image" Target="../media/image135.png"/><Relationship Id="rId12" Type="http://schemas.openxmlformats.org/officeDocument/2006/relationships/image" Target="../media/image293.png"/><Relationship Id="rId17" Type="http://schemas.openxmlformats.org/officeDocument/2006/relationships/image" Target="../media/image296.svg"/><Relationship Id="rId25" Type="http://schemas.openxmlformats.org/officeDocument/2006/relationships/slide" Target="slide71.xml"/><Relationship Id="rId33" Type="http://schemas.openxmlformats.org/officeDocument/2006/relationships/image" Target="../media/image225.png"/><Relationship Id="rId38" Type="http://schemas.openxmlformats.org/officeDocument/2006/relationships/slide" Target="slide58.xml"/><Relationship Id="rId46" Type="http://schemas.openxmlformats.org/officeDocument/2006/relationships/image" Target="../media/image234.svg"/><Relationship Id="rId20" Type="http://schemas.openxmlformats.org/officeDocument/2006/relationships/slide" Target="slide2.xml"/><Relationship Id="rId41" Type="http://schemas.openxmlformats.org/officeDocument/2006/relationships/slide" Target="slide52.xml"/></Relationships>
</file>

<file path=ppt/slides/_rels/slide72.xml.rels><?xml version="1.0" encoding="UTF-8" standalone="yes"?>
<Relationships xmlns="http://schemas.openxmlformats.org/package/2006/relationships"><Relationship Id="rId13" Type="http://schemas.openxmlformats.org/officeDocument/2006/relationships/image" Target="../media/image49.png"/><Relationship Id="rId18" Type="http://schemas.openxmlformats.org/officeDocument/2006/relationships/slide" Target="slide70.xml"/><Relationship Id="rId26" Type="http://schemas.openxmlformats.org/officeDocument/2006/relationships/image" Target="../media/image226.svg"/><Relationship Id="rId3" Type="http://schemas.openxmlformats.org/officeDocument/2006/relationships/image" Target="../media/image135.png"/><Relationship Id="rId21" Type="http://schemas.openxmlformats.org/officeDocument/2006/relationships/slide" Target="slide69.xml"/><Relationship Id="rId34" Type="http://schemas.openxmlformats.org/officeDocument/2006/relationships/slide" Target="slide46.xml"/><Relationship Id="rId7" Type="http://schemas.openxmlformats.org/officeDocument/2006/relationships/image" Target="../media/image30.svg"/><Relationship Id="rId12" Type="http://schemas.openxmlformats.org/officeDocument/2006/relationships/image" Target="../media/image140.svg"/><Relationship Id="rId17" Type="http://schemas.openxmlformats.org/officeDocument/2006/relationships/image" Target="../media/image220.svg"/><Relationship Id="rId25" Type="http://schemas.openxmlformats.org/officeDocument/2006/relationships/image" Target="../media/image225.png"/><Relationship Id="rId33" Type="http://schemas.openxmlformats.org/officeDocument/2006/relationships/slide" Target="slide52.xml"/><Relationship Id="rId2" Type="http://schemas.openxmlformats.org/officeDocument/2006/relationships/notesSlide" Target="../notesSlides/notesSlide33.xml"/><Relationship Id="rId16" Type="http://schemas.openxmlformats.org/officeDocument/2006/relationships/image" Target="../media/image219.png"/><Relationship Id="rId20" Type="http://schemas.openxmlformats.org/officeDocument/2006/relationships/image" Target="../media/image222.svg"/><Relationship Id="rId29" Type="http://schemas.openxmlformats.org/officeDocument/2006/relationships/image" Target="../media/image228.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47.png"/><Relationship Id="rId24" Type="http://schemas.openxmlformats.org/officeDocument/2006/relationships/slide" Target="slide67.xml"/><Relationship Id="rId32" Type="http://schemas.openxmlformats.org/officeDocument/2006/relationships/image" Target="../media/image230.svg"/><Relationship Id="rId5" Type="http://schemas.openxmlformats.org/officeDocument/2006/relationships/image" Target="../media/image218.svg"/><Relationship Id="rId15" Type="http://schemas.openxmlformats.org/officeDocument/2006/relationships/slide" Target="slide71.xml"/><Relationship Id="rId23" Type="http://schemas.openxmlformats.org/officeDocument/2006/relationships/image" Target="../media/image224.svg"/><Relationship Id="rId28" Type="http://schemas.openxmlformats.org/officeDocument/2006/relationships/image" Target="../media/image227.png"/><Relationship Id="rId36" Type="http://schemas.openxmlformats.org/officeDocument/2006/relationships/image" Target="../media/image232.svg"/><Relationship Id="rId10" Type="http://schemas.openxmlformats.org/officeDocument/2006/relationships/slide" Target="slide2.xml"/><Relationship Id="rId19" Type="http://schemas.openxmlformats.org/officeDocument/2006/relationships/image" Target="../media/image221.png"/><Relationship Id="rId31" Type="http://schemas.openxmlformats.org/officeDocument/2006/relationships/image" Target="../media/image229.png"/><Relationship Id="rId4" Type="http://schemas.openxmlformats.org/officeDocument/2006/relationships/image" Target="../media/image217.png"/><Relationship Id="rId9" Type="http://schemas.openxmlformats.org/officeDocument/2006/relationships/image" Target="../media/image234.svg"/><Relationship Id="rId14" Type="http://schemas.openxmlformats.org/officeDocument/2006/relationships/image" Target="../media/image128.svg"/><Relationship Id="rId22" Type="http://schemas.openxmlformats.org/officeDocument/2006/relationships/image" Target="../media/image223.png"/><Relationship Id="rId27" Type="http://schemas.openxmlformats.org/officeDocument/2006/relationships/slide" Target="slide64.xml"/><Relationship Id="rId30" Type="http://schemas.openxmlformats.org/officeDocument/2006/relationships/slide" Target="slide58.xml"/><Relationship Id="rId35" Type="http://schemas.openxmlformats.org/officeDocument/2006/relationships/image" Target="../media/image231.png"/><Relationship Id="rId8" Type="http://schemas.openxmlformats.org/officeDocument/2006/relationships/image" Target="../media/image233.png"/></Relationships>
</file>

<file path=ppt/slides/_rels/slide73.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35.png"/><Relationship Id="rId7"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0.svg"/><Relationship Id="rId5" Type="http://schemas.openxmlformats.org/officeDocument/2006/relationships/image" Target="../media/image47.png"/><Relationship Id="rId10" Type="http://schemas.openxmlformats.org/officeDocument/2006/relationships/image" Target="../media/image30.svg"/><Relationship Id="rId4" Type="http://schemas.openxmlformats.org/officeDocument/2006/relationships/slide" Target="slide2.xml"/><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12.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slide" Target="slide4.xml"/><Relationship Id="rId2" Type="http://schemas.openxmlformats.org/officeDocument/2006/relationships/image" Target="../media/image2.png"/><Relationship Id="rId16" Type="http://schemas.openxmlformats.org/officeDocument/2006/relationships/image" Target="../media/image43.png"/><Relationship Id="rId20"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0.svg"/><Relationship Id="rId5" Type="http://schemas.openxmlformats.org/officeDocument/2006/relationships/slide" Target="slide25.xml"/><Relationship Id="rId15" Type="http://schemas.openxmlformats.org/officeDocument/2006/relationships/image" Target="../media/image42.svg"/><Relationship Id="rId23" Type="http://schemas.openxmlformats.org/officeDocument/2006/relationships/image" Target="../media/image49.png"/><Relationship Id="rId28" Type="http://schemas.openxmlformats.org/officeDocument/2006/relationships/slide" Target="slide13.xml"/><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0.sv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8.svg"/><Relationship Id="rId27" Type="http://schemas.openxmlformats.org/officeDocument/2006/relationships/image" Target="../media/image51.svg"/></Relationships>
</file>

<file path=ppt/slides/_rels/slide9.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48.svg"/><Relationship Id="rId3" Type="http://schemas.openxmlformats.org/officeDocument/2006/relationships/image" Target="../media/image52.png"/><Relationship Id="rId21" Type="http://schemas.openxmlformats.org/officeDocument/2006/relationships/image" Target="../media/image67.svg"/><Relationship Id="rId7" Type="http://schemas.openxmlformats.org/officeDocument/2006/relationships/image" Target="../media/image55.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47.png"/><Relationship Id="rId2" Type="http://schemas.openxmlformats.org/officeDocument/2006/relationships/image" Target="../media/image2.png"/><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7.svg"/><Relationship Id="rId24" Type="http://schemas.openxmlformats.org/officeDocument/2006/relationships/slide" Target="slide3.xml"/><Relationship Id="rId5" Type="http://schemas.openxmlformats.org/officeDocument/2006/relationships/slide" Target="slide10.xml"/><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50.svg"/><Relationship Id="rId10" Type="http://schemas.openxmlformats.org/officeDocument/2006/relationships/image" Target="../media/image56.png"/><Relationship Id="rId19" Type="http://schemas.openxmlformats.org/officeDocument/2006/relationships/image" Target="../media/image65.svg"/><Relationship Id="rId31" Type="http://schemas.openxmlformats.org/officeDocument/2006/relationships/image" Target="../media/image71.svg"/><Relationship Id="rId4" Type="http://schemas.openxmlformats.org/officeDocument/2006/relationships/image" Target="../media/image53.svg"/><Relationship Id="rId9" Type="http://schemas.openxmlformats.org/officeDocument/2006/relationships/slide" Target="slide12.xml"/><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49.png"/><Relationship Id="rId30"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Symmetrie, ontwerp, grijs, kunst&#10;&#10;Automatisch gegenereerde beschrijving">
            <a:extLst>
              <a:ext uri="{FF2B5EF4-FFF2-40B4-BE49-F238E27FC236}">
                <a16:creationId xmlns:a16="http://schemas.microsoft.com/office/drawing/2014/main" id="{A52D5969-A641-8182-BB5A-FDFF8281CE7A}"/>
              </a:ext>
            </a:extLst>
          </p:cNvPr>
          <p:cNvPicPr/>
          <p:nvPr/>
        </p:nvPicPr>
        <p:blipFill>
          <a:blip r:embed="rId3">
            <a:duotone>
              <a:prstClr val="black"/>
              <a:srgbClr val="19FFFA">
                <a:tint val="45000"/>
                <a:satMod val="400000"/>
              </a:srgbClr>
            </a:duotone>
            <a:alphaModFix/>
            <a:extLst>
              <a:ext uri="{BEBA8EAE-BF5A-486C-A8C5-ECC9F3942E4B}">
                <a14:imgProps xmlns:a14="http://schemas.microsoft.com/office/drawing/2010/main">
                  <a14:imgLayer r:embed="rId4">
                    <a14:imgEffect>
                      <a14:artisticPlasticWrap/>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p:spPr>
      </p:pic>
      <p:grpSp>
        <p:nvGrpSpPr>
          <p:cNvPr id="8" name="Groep 7">
            <a:extLst>
              <a:ext uri="{FF2B5EF4-FFF2-40B4-BE49-F238E27FC236}">
                <a16:creationId xmlns:a16="http://schemas.microsoft.com/office/drawing/2014/main" id="{5B616999-0DC5-2CD8-9DD5-F4934016E50E}"/>
              </a:ext>
            </a:extLst>
          </p:cNvPr>
          <p:cNvGrpSpPr/>
          <p:nvPr/>
        </p:nvGrpSpPr>
        <p:grpSpPr>
          <a:xfrm>
            <a:off x="3314700" y="2697276"/>
            <a:ext cx="5562600" cy="1463448"/>
            <a:chOff x="2815868" y="2566040"/>
            <a:chExt cx="6560265" cy="1725921"/>
          </a:xfrm>
        </p:grpSpPr>
        <p:sp>
          <p:nvSpPr>
            <p:cNvPr id="6" name="Rechthoek: afgeronde hoeken 5">
              <a:hlinkClick r:id="" action="ppaction://hlinkshowjump?jump=nextslide"/>
              <a:extLst>
                <a:ext uri="{FF2B5EF4-FFF2-40B4-BE49-F238E27FC236}">
                  <a16:creationId xmlns:a16="http://schemas.microsoft.com/office/drawing/2014/main" id="{BAA1E4F3-7B28-5781-FFBD-6F07DA7B0BEE}"/>
                </a:ext>
              </a:extLst>
            </p:cNvPr>
            <p:cNvSpPr/>
            <p:nvPr/>
          </p:nvSpPr>
          <p:spPr>
            <a:xfrm>
              <a:off x="2815868" y="2566040"/>
              <a:ext cx="6560265" cy="1725921"/>
            </a:xfrm>
            <a:prstGeom prst="roundRect">
              <a:avLst/>
            </a:prstGeom>
            <a:solidFill>
              <a:srgbClr val="00FE00"/>
            </a:solidFill>
            <a:ln>
              <a:solidFill>
                <a:srgbClr val="00B0F0"/>
              </a:solidFill>
            </a:ln>
            <a:effectLst>
              <a:glow rad="1016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hlinkClick r:id="" action="ppaction://hlinkshowjump?jump=nextslide"/>
              <a:extLst>
                <a:ext uri="{FF2B5EF4-FFF2-40B4-BE49-F238E27FC236}">
                  <a16:creationId xmlns:a16="http://schemas.microsoft.com/office/drawing/2014/main" id="{833EF328-8A01-0FEF-A451-D687996F80C3}"/>
                </a:ext>
              </a:extLst>
            </p:cNvPr>
            <p:cNvSpPr txBox="1"/>
            <p:nvPr/>
          </p:nvSpPr>
          <p:spPr>
            <a:xfrm>
              <a:off x="3227238" y="2731160"/>
              <a:ext cx="5737525" cy="1560801"/>
            </a:xfrm>
            <a:prstGeom prst="rect">
              <a:avLst/>
            </a:prstGeom>
            <a:noFill/>
          </p:spPr>
          <p:txBody>
            <a:bodyPr wrap="square" rtlCol="0">
              <a:spAutoFit/>
            </a:bodyPr>
            <a:lstStyle/>
            <a:p>
              <a:pPr algn="ctr"/>
              <a:r>
                <a:rPr lang="nl-NL" sz="8000" err="1">
                  <a:latin typeface="Cooper Black" panose="0208090404030B020404" pitchFamily="18" charset="0"/>
                </a:rPr>
                <a:t>lau</a:t>
              </a:r>
              <a:r>
                <a:rPr lang="nl-NL" sz="8000" err="1">
                  <a:solidFill>
                    <a:schemeClr val="bg1"/>
                  </a:solidFill>
                  <a:latin typeface="Cooper Black" panose="0208090404030B020404" pitchFamily="18" charset="0"/>
                </a:rPr>
                <a:t>nch</a:t>
              </a:r>
              <a:endParaRPr lang="nl-NL">
                <a:solidFill>
                  <a:schemeClr val="bg1"/>
                </a:solidFill>
                <a:latin typeface="Cooper Black" panose="0208090404030B020404" pitchFamily="18" charset="0"/>
              </a:endParaRPr>
            </a:p>
          </p:txBody>
        </p:sp>
      </p:grpSp>
    </p:spTree>
    <p:extLst>
      <p:ext uri="{BB962C8B-B14F-4D97-AF65-F5344CB8AC3E}">
        <p14:creationId xmlns:p14="http://schemas.microsoft.com/office/powerpoint/2010/main" val="17780542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fill="hold" nodeType="withEffect" p14:presetBounceEnd="50000">
                                      <p:stCondLst>
                                        <p:cond delay="0"/>
                                      </p:stCondLst>
                                      <p:childTnLst>
                                        <p:animScale p14:bounceEnd="50000">
                                          <p:cBhvr>
                                            <p:cTn id="6" dur="1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fill="hold" nodeType="withEffect">
                                      <p:stCondLst>
                                        <p:cond delay="0"/>
                                      </p:stCondLst>
                                      <p:childTnLst>
                                        <p:animScale>
                                          <p:cBhvr>
                                            <p:cTn id="6" dur="1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DF30A8B-1DBE-525F-FE9B-227D62A646EE}"/>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2D68D3A4-1AAA-50C2-05AF-2034B5CAB9BF}"/>
              </a:ext>
            </a:extLst>
          </p:cNvPr>
          <p:cNvPicPr>
            <a:picLocks noChangeAspect="1"/>
          </p:cNvPicPr>
          <p:nvPr/>
        </p:nvPicPr>
        <p:blipFill>
          <a:blip r:embed="rId2">
            <a:alphaModFix amt="40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022C11FC-18E7-27CF-1257-994848F2A76A}"/>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7BEB5EE4-2F92-87A5-4AF2-1B042413AE5A}"/>
              </a:ext>
            </a:extLst>
          </p:cNvPr>
          <p:cNvSpPr>
            <a:spLocks noGrp="1" noRot="1" noMove="1" noResize="1" noEditPoints="1" noAdjustHandles="1" noChangeArrowheads="1" noChangeShapeType="1"/>
          </p:cNvSpPr>
          <p:nvPr/>
        </p:nvSpPr>
        <p:spPr>
          <a:xfrm>
            <a:off x="0" y="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2F263D0B-3B20-EB26-37E0-2BE57C9F3B0B}"/>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C69E015C-BCAB-6FE5-F21A-6C05E003E4C9}"/>
                </a:ext>
              </a:extLst>
            </p:cNvPr>
            <p:cNvSpPr/>
            <p:nvPr/>
          </p:nvSpPr>
          <p:spPr>
            <a:xfrm>
              <a:off x="3608387" y="63500"/>
              <a:ext cx="4975225" cy="215900"/>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CB76114E-BE40-BC83-2FEA-9DD60E9DD6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D49C2416-18D7-6711-9D96-2071A6150F3D}"/>
                </a:ext>
              </a:extLst>
            </p:cNvPr>
            <p:cNvSpPr txBox="1"/>
            <p:nvPr/>
          </p:nvSpPr>
          <p:spPr>
            <a:xfrm>
              <a:off x="3954359" y="53343"/>
              <a:ext cx="654381" cy="246221"/>
            </a:xfrm>
            <a:prstGeom prst="rect">
              <a:avLst/>
            </a:prstGeom>
            <a:noFill/>
          </p:spPr>
          <p:txBody>
            <a:bodyPr wrap="square" rtlCol="0">
              <a:spAutoFit/>
            </a:bodyPr>
            <a:lstStyle/>
            <a:p>
              <a:r>
                <a:rPr lang="nl-NL" sz="1000">
                  <a:solidFill>
                    <a:schemeClr val="bg1"/>
                  </a:solidFill>
                </a:rPr>
                <a:t>zoeken</a:t>
              </a:r>
            </a:p>
          </p:txBody>
        </p:sp>
      </p:grpSp>
      <p:grpSp>
        <p:nvGrpSpPr>
          <p:cNvPr id="18" name="Groep 17">
            <a:extLst>
              <a:ext uri="{FF2B5EF4-FFF2-40B4-BE49-F238E27FC236}">
                <a16:creationId xmlns:a16="http://schemas.microsoft.com/office/drawing/2014/main" id="{A455B617-AC01-D22A-D5BC-C77FCB30318D}"/>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1FD3CBDD-885D-2E6B-1BAE-68EF7E29CEBF}"/>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4980348C-6DC5-8C40-1401-F550AACD5480}"/>
                </a:ext>
              </a:extLst>
            </p:cNvPr>
            <p:cNvSpPr txBox="1"/>
            <p:nvPr/>
          </p:nvSpPr>
          <p:spPr>
            <a:xfrm>
              <a:off x="613644" y="715724"/>
              <a:ext cx="1289344"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17" name="Graphic 15" descr="Records met effen opvulling">
              <a:extLst>
                <a:ext uri="{FF2B5EF4-FFF2-40B4-BE49-F238E27FC236}">
                  <a16:creationId xmlns:a16="http://schemas.microsoft.com/office/drawing/2014/main" id="{4F166CA7-743E-319F-7E6F-0CEEE1781FEC}"/>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4183A7E9-CA21-6A16-2210-1D74154045AE}"/>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8721D110-2753-65E6-98D3-F327A121927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D25A1F98-F002-CA61-0159-62DF8EE82C7D}"/>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2" name="Graphic 15" descr="Records met effen opvulling">
              <a:extLst>
                <a:ext uri="{FF2B5EF4-FFF2-40B4-BE49-F238E27FC236}">
                  <a16:creationId xmlns:a16="http://schemas.microsoft.com/office/drawing/2014/main" id="{41C3B00A-CD36-5509-04AC-FE7EB1BDB06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27837281-273B-318E-5051-FDB32EEB3030}"/>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B693E162-AA5B-6665-CAD6-523E2A0D417C}"/>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922B21C8-8B95-D6EA-2779-FBE8B9F98F05}"/>
                </a:ext>
              </a:extLst>
            </p:cNvPr>
            <p:cNvSpPr txBox="1"/>
            <p:nvPr/>
          </p:nvSpPr>
          <p:spPr>
            <a:xfrm>
              <a:off x="613644" y="715724"/>
              <a:ext cx="1303792"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6" name="Graphic 15" descr="Records met effen opvulling">
              <a:extLst>
                <a:ext uri="{FF2B5EF4-FFF2-40B4-BE49-F238E27FC236}">
                  <a16:creationId xmlns:a16="http://schemas.microsoft.com/office/drawing/2014/main" id="{781610A1-CD83-B593-2C76-C14593F0F50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244CA0A7-C333-F372-7F19-952E52B7815C}"/>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5AD0DF49-8CE7-39BD-C68E-593020CBCAA9}"/>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547F44EE-F5DE-BE94-5974-406C5B2DA1FA}"/>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2" name="Graphic 15" descr="Records met effen opvulling">
              <a:extLst>
                <a:ext uri="{FF2B5EF4-FFF2-40B4-BE49-F238E27FC236}">
                  <a16:creationId xmlns:a16="http://schemas.microsoft.com/office/drawing/2014/main" id="{F63F05B1-6149-30BF-A02B-CB0F1E7FD8E6}"/>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BCFA2A5A-CD30-382D-71A3-369FA9E8984C}"/>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89A12ACE-9A2C-0B97-12AE-5BF9BE7E4270}"/>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5E663A1A-4613-BD07-D574-1ADA07D74C97}"/>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6" name="Graphic 15" descr="Records met effen opvulling">
              <a:extLst>
                <a:ext uri="{FF2B5EF4-FFF2-40B4-BE49-F238E27FC236}">
                  <a16:creationId xmlns:a16="http://schemas.microsoft.com/office/drawing/2014/main" id="{22128696-C2B1-3659-27D4-4224E3DB088D}"/>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1415C488-173C-8CD2-BBDE-BAE1F558B88D}"/>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7B36195B-9757-F475-DC8B-CE0AA5BA03BA}"/>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5B7C0144-3EA1-A990-6995-52D76183D6AE}"/>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50" name="Graphic 15" descr="Records met effen opvulling">
              <a:extLst>
                <a:ext uri="{FF2B5EF4-FFF2-40B4-BE49-F238E27FC236}">
                  <a16:creationId xmlns:a16="http://schemas.microsoft.com/office/drawing/2014/main" id="{DACBE71B-BFE0-76A3-0036-C84B605B4969}"/>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4020B124-25E6-8173-5C7E-2EECD906E108}"/>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B52CFB00-A875-AA3E-DE55-3744B5212BC5}"/>
              </a:ext>
            </a:extLst>
          </p:cNvPr>
          <p:cNvSpPr txBox="1"/>
          <p:nvPr/>
        </p:nvSpPr>
        <p:spPr>
          <a:xfrm>
            <a:off x="91855" y="355712"/>
            <a:ext cx="1873690" cy="253916"/>
          </a:xfrm>
          <a:prstGeom prst="rect">
            <a:avLst/>
          </a:prstGeom>
          <a:noFill/>
        </p:spPr>
        <p:txBody>
          <a:bodyPr wrap="square" rtlCol="0">
            <a:spAutoFit/>
          </a:bodyPr>
          <a:lstStyle/>
          <a:p>
            <a:pPr algn="ctr"/>
            <a:r>
              <a:rPr lang="nl-NL" sz="1050" dirty="0">
                <a:solidFill>
                  <a:schemeClr val="bg1"/>
                </a:solidFill>
                <a:latin typeface="Cooper Black" panose="0208090404030B020404" pitchFamily="18" charset="0"/>
              </a:rPr>
              <a:t>persoonlijke bibliotheek</a:t>
            </a:r>
          </a:p>
        </p:txBody>
      </p:sp>
      <p:sp>
        <p:nvSpPr>
          <p:cNvPr id="254" name="Rechthoek 253">
            <a:extLst>
              <a:ext uri="{FF2B5EF4-FFF2-40B4-BE49-F238E27FC236}">
                <a16:creationId xmlns:a16="http://schemas.microsoft.com/office/drawing/2014/main" id="{2E067A72-BACD-20F8-4688-EFAAF9AD8CB2}"/>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5DE34F74-F098-40F6-49D1-876C8A8499DF}"/>
              </a:ext>
            </a:extLst>
          </p:cNvPr>
          <p:cNvSpPr/>
          <p:nvPr/>
        </p:nvSpPr>
        <p:spPr>
          <a:xfrm>
            <a:off x="2246916" y="6589145"/>
            <a:ext cx="216000" cy="216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E6F17236-FBFA-64E8-F2F8-F0000D7137B0}"/>
              </a:ext>
            </a:extLst>
          </p:cNvPr>
          <p:cNvSpPr txBox="1"/>
          <p:nvPr/>
        </p:nvSpPr>
        <p:spPr>
          <a:xfrm>
            <a:off x="2160749" y="6620201"/>
            <a:ext cx="388334" cy="153888"/>
          </a:xfrm>
          <a:prstGeom prst="rect">
            <a:avLst/>
          </a:prstGeom>
          <a:noFill/>
        </p:spPr>
        <p:txBody>
          <a:bodyPr wrap="square" rtlCol="0">
            <a:spAutoFit/>
          </a:bodyPr>
          <a:lstStyle/>
          <a:p>
            <a:pPr algn="ctr"/>
            <a:r>
              <a:rPr lang="nl-NL" sz="400">
                <a:solidFill>
                  <a:schemeClr val="bg1"/>
                </a:solidFill>
              </a:rPr>
              <a:t>[Cover]</a:t>
            </a:r>
          </a:p>
        </p:txBody>
      </p:sp>
      <p:sp>
        <p:nvSpPr>
          <p:cNvPr id="257" name="Tekstvak 256">
            <a:extLst>
              <a:ext uri="{FF2B5EF4-FFF2-40B4-BE49-F238E27FC236}">
                <a16:creationId xmlns:a16="http://schemas.microsoft.com/office/drawing/2014/main" id="{ABB68B1C-21E5-78BF-F31A-DB718A03E28F}"/>
              </a:ext>
            </a:extLst>
          </p:cNvPr>
          <p:cNvSpPr txBox="1"/>
          <p:nvPr/>
        </p:nvSpPr>
        <p:spPr>
          <a:xfrm>
            <a:off x="2429165" y="6600962"/>
            <a:ext cx="1066304"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pic>
        <p:nvPicPr>
          <p:cNvPr id="259" name="Graphic 258" descr="Badge volgen met effen opvulling">
            <a:extLst>
              <a:ext uri="{FF2B5EF4-FFF2-40B4-BE49-F238E27FC236}">
                <a16:creationId xmlns:a16="http://schemas.microsoft.com/office/drawing/2014/main" id="{2636EEBE-9365-C8F7-AE6F-6CF577BB9D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F1DC4A37-DA6F-63A7-AFC1-27157C3BFC55}"/>
              </a:ext>
            </a:extLst>
          </p:cNvPr>
          <p:cNvCxnSpPr>
            <a:cxnSpLocks/>
          </p:cNvCxnSpPr>
          <p:nvPr/>
        </p:nvCxnSpPr>
        <p:spPr>
          <a:xfrm>
            <a:off x="4523183" y="6787215"/>
            <a:ext cx="4099632" cy="0"/>
          </a:xfrm>
          <a:prstGeom prst="line">
            <a:avLst/>
          </a:prstGeom>
          <a:ln>
            <a:solidFill>
              <a:schemeClr val="bg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A5AACBB1-2A52-3402-FF7E-1D895C0212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89476FB9-AA36-EE89-31AE-43BEA791BB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28FB072C-BE39-761D-3F06-2A9928DB7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722CE673-CF1E-5602-6016-C1AC24F30AAF}"/>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78E2A88E-E751-DFEC-E04E-0148B5798D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70953104-7C14-E50C-F15B-6F945607C9BE}"/>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832036D5-1330-3DF5-C714-4AF42605BFCC}"/>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58347EA9-BDC4-ABCA-6D3B-6878EF6542FE}"/>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9ED70881-CFA2-F45F-66A1-07967B9EBC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DA584C63-407D-096D-6D4E-A332E81035C1}"/>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856B1DD3-711B-81C4-C057-18829529763F}"/>
                </a:ext>
              </a:extLst>
            </p:cNvPr>
            <p:cNvPicPr>
              <a:picLocks noChangeAspect="1"/>
            </p:cNvPicPr>
            <p:nvPr/>
          </p:nvPicPr>
          <p:blipFill>
            <a:blip r:embed="rId15">
              <a:extLst>
                <a:ext uri="{96DAC541-7B7A-43D3-8B79-37D633B846F1}">
                  <asvg:svgBlip xmlns:asvg="http://schemas.microsoft.com/office/drawing/2016/SVG/main" r:embed="rId16"/>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A36FB962-597E-6A8D-2F7B-D5807848E18F}"/>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2FD3569A-97F0-469B-CB15-F4D14317F5B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F54A2A8F-ED76-3015-6FD6-24E474952DB7}"/>
              </a:ext>
            </a:extLst>
          </p:cNvPr>
          <p:cNvSpPr/>
          <p:nvPr/>
        </p:nvSpPr>
        <p:spPr>
          <a:xfrm>
            <a:off x="11263183" y="6674285"/>
            <a:ext cx="859094" cy="45719"/>
          </a:xfrm>
          <a:prstGeom prst="roundRect">
            <a:avLst>
              <a:gd name="adj" fmla="val 50000"/>
            </a:avLst>
          </a:prstGeom>
          <a:solidFill>
            <a:schemeClr val="bg1"/>
          </a:solidFill>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32" name="Groep 31">
            <a:extLst>
              <a:ext uri="{FF2B5EF4-FFF2-40B4-BE49-F238E27FC236}">
                <a16:creationId xmlns:a16="http://schemas.microsoft.com/office/drawing/2014/main" id="{92DA1E65-C724-3677-A586-1E2D3B376010}"/>
              </a:ext>
            </a:extLst>
          </p:cNvPr>
          <p:cNvGrpSpPr/>
          <p:nvPr/>
        </p:nvGrpSpPr>
        <p:grpSpPr>
          <a:xfrm>
            <a:off x="206192" y="-63925"/>
            <a:ext cx="757545" cy="464399"/>
            <a:chOff x="206192" y="-63925"/>
            <a:chExt cx="757545" cy="464399"/>
          </a:xfrm>
        </p:grpSpPr>
        <p:pic>
          <p:nvPicPr>
            <p:cNvPr id="29" name="Graphic 28" descr="Lijn met pijl: Recht met effen opvulling">
              <a:hlinkClick r:id="rId19" action="ppaction://hlinksldjump"/>
              <a:extLst>
                <a:ext uri="{FF2B5EF4-FFF2-40B4-BE49-F238E27FC236}">
                  <a16:creationId xmlns:a16="http://schemas.microsoft.com/office/drawing/2014/main" id="{5443E174-18EB-965E-A8AB-4638258C0BB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9338" y="-63925"/>
              <a:ext cx="464399" cy="464399"/>
            </a:xfrm>
            <a:prstGeom prst="rect">
              <a:avLst/>
            </a:prstGeom>
          </p:spPr>
        </p:pic>
        <p:pic>
          <p:nvPicPr>
            <p:cNvPr id="31" name="Graphic 30" descr="Introductiepagina met effen opvulling">
              <a:hlinkClick r:id="rId19" action="ppaction://hlinksldjump"/>
              <a:extLst>
                <a:ext uri="{FF2B5EF4-FFF2-40B4-BE49-F238E27FC236}">
                  <a16:creationId xmlns:a16="http://schemas.microsoft.com/office/drawing/2014/main" id="{58DBE49F-E617-F872-3B8E-EB102022B3D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6192" y="16887"/>
              <a:ext cx="293146" cy="293146"/>
            </a:xfrm>
            <a:prstGeom prst="rect">
              <a:avLst/>
            </a:prstGeom>
          </p:spPr>
        </p:pic>
      </p:grpSp>
      <p:sp>
        <p:nvSpPr>
          <p:cNvPr id="16" name="Tekstvak 15">
            <a:hlinkClick r:id="" action="ppaction://hlinkshowjump?jump=nextslide"/>
            <a:extLst>
              <a:ext uri="{FF2B5EF4-FFF2-40B4-BE49-F238E27FC236}">
                <a16:creationId xmlns:a16="http://schemas.microsoft.com/office/drawing/2014/main" id="{E9613433-0138-9E58-DF2D-8BCCB1399CF4}"/>
              </a:ext>
            </a:extLst>
          </p:cNvPr>
          <p:cNvSpPr txBox="1"/>
          <p:nvPr/>
        </p:nvSpPr>
        <p:spPr>
          <a:xfrm>
            <a:off x="2230083" y="673713"/>
            <a:ext cx="1873690" cy="400110"/>
          </a:xfrm>
          <a:prstGeom prst="rect">
            <a:avLst/>
          </a:prstGeom>
          <a:noFill/>
        </p:spPr>
        <p:txBody>
          <a:bodyPr wrap="square" rtlCol="0">
            <a:spAutoFit/>
          </a:bodyPr>
          <a:lstStyle/>
          <a:p>
            <a:r>
              <a:rPr lang="nl-NL" sz="2000" dirty="0">
                <a:solidFill>
                  <a:schemeClr val="bg1"/>
                </a:solidFill>
                <a:latin typeface="Cooper Black" panose="0208090404030B020404" pitchFamily="18" charset="0"/>
              </a:rPr>
              <a:t>Voor jou!?</a:t>
            </a:r>
          </a:p>
        </p:txBody>
      </p:sp>
      <p:sp>
        <p:nvSpPr>
          <p:cNvPr id="27" name="Tekstvak 26">
            <a:hlinkClick r:id="" action="ppaction://hlinkshowjump?jump=nextslide"/>
            <a:extLst>
              <a:ext uri="{FF2B5EF4-FFF2-40B4-BE49-F238E27FC236}">
                <a16:creationId xmlns:a16="http://schemas.microsoft.com/office/drawing/2014/main" id="{B3B60AC7-7900-9356-6FD1-2505CE9C5A89}"/>
              </a:ext>
            </a:extLst>
          </p:cNvPr>
          <p:cNvSpPr txBox="1"/>
          <p:nvPr/>
        </p:nvSpPr>
        <p:spPr>
          <a:xfrm>
            <a:off x="10288660" y="345440"/>
            <a:ext cx="1873690" cy="584775"/>
          </a:xfrm>
          <a:prstGeom prst="rect">
            <a:avLst/>
          </a:prstGeom>
          <a:noFill/>
        </p:spPr>
        <p:txBody>
          <a:bodyPr wrap="square" rtlCol="0">
            <a:spAutoFit/>
          </a:bodyPr>
          <a:lstStyle/>
          <a:p>
            <a:pPr algn="ctr"/>
            <a:r>
              <a:rPr lang="nl-NL" sz="1600" dirty="0">
                <a:solidFill>
                  <a:schemeClr val="bg1"/>
                </a:solidFill>
                <a:latin typeface="Cooper Black" panose="0208090404030B020404" pitchFamily="18" charset="0"/>
              </a:rPr>
              <a:t>Publieke</a:t>
            </a:r>
          </a:p>
          <a:p>
            <a:pPr algn="ctr"/>
            <a:r>
              <a:rPr lang="nl-NL" sz="1600" dirty="0">
                <a:solidFill>
                  <a:schemeClr val="bg1"/>
                </a:solidFill>
                <a:latin typeface="Cooper Black" panose="0208090404030B020404" pitchFamily="18" charset="0"/>
              </a:rPr>
              <a:t>bibliotheek</a:t>
            </a:r>
          </a:p>
        </p:txBody>
      </p:sp>
      <p:grpSp>
        <p:nvGrpSpPr>
          <p:cNvPr id="28" name="Groep 27">
            <a:extLst>
              <a:ext uri="{FF2B5EF4-FFF2-40B4-BE49-F238E27FC236}">
                <a16:creationId xmlns:a16="http://schemas.microsoft.com/office/drawing/2014/main" id="{FC36FEE3-38B9-38DE-D5F3-E23523BA524B}"/>
              </a:ext>
            </a:extLst>
          </p:cNvPr>
          <p:cNvGrpSpPr/>
          <p:nvPr/>
        </p:nvGrpSpPr>
        <p:grpSpPr>
          <a:xfrm>
            <a:off x="2451372" y="1054210"/>
            <a:ext cx="1303578" cy="1472137"/>
            <a:chOff x="2424385" y="1147494"/>
            <a:chExt cx="1303578" cy="1472137"/>
          </a:xfrm>
        </p:grpSpPr>
        <p:sp>
          <p:nvSpPr>
            <p:cNvPr id="30" name="Rechthoek: afgeronde hoeken 29">
              <a:extLst>
                <a:ext uri="{FF2B5EF4-FFF2-40B4-BE49-F238E27FC236}">
                  <a16:creationId xmlns:a16="http://schemas.microsoft.com/office/drawing/2014/main" id="{135E9C76-7124-6DB8-DF6F-DFB4717A1942}"/>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06C1E40E-033E-2696-3B16-5E8CC60AE377}"/>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35" name="Rechthoek: afgeronde hoeken 34">
              <a:extLst>
                <a:ext uri="{FF2B5EF4-FFF2-40B4-BE49-F238E27FC236}">
                  <a16:creationId xmlns:a16="http://schemas.microsoft.com/office/drawing/2014/main" id="{A6094099-5FBB-286D-CE47-399EF836D12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C67682A4-BE35-2B49-15A1-192288645074}"/>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55" name="Groep 54">
            <a:extLst>
              <a:ext uri="{FF2B5EF4-FFF2-40B4-BE49-F238E27FC236}">
                <a16:creationId xmlns:a16="http://schemas.microsoft.com/office/drawing/2014/main" id="{F69323BD-6090-DDEC-2C6E-2C3CA75B331F}"/>
              </a:ext>
            </a:extLst>
          </p:cNvPr>
          <p:cNvGrpSpPr/>
          <p:nvPr/>
        </p:nvGrpSpPr>
        <p:grpSpPr>
          <a:xfrm>
            <a:off x="3681442" y="1057096"/>
            <a:ext cx="1303578" cy="1472137"/>
            <a:chOff x="2424385" y="1147494"/>
            <a:chExt cx="1303578" cy="1472137"/>
          </a:xfrm>
        </p:grpSpPr>
        <p:sp>
          <p:nvSpPr>
            <p:cNvPr id="56" name="Rechthoek: afgeronde hoeken 55">
              <a:extLst>
                <a:ext uri="{FF2B5EF4-FFF2-40B4-BE49-F238E27FC236}">
                  <a16:creationId xmlns:a16="http://schemas.microsoft.com/office/drawing/2014/main" id="{38D3F3A4-738C-0400-5F14-B9D7504C1AE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Tekstvak 56">
              <a:extLst>
                <a:ext uri="{FF2B5EF4-FFF2-40B4-BE49-F238E27FC236}">
                  <a16:creationId xmlns:a16="http://schemas.microsoft.com/office/drawing/2014/main" id="{EFF5917C-85A1-6A94-E008-6BC2C3441FC5}"/>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58" name="Rechthoek: afgeronde hoeken 57">
              <a:extLst>
                <a:ext uri="{FF2B5EF4-FFF2-40B4-BE49-F238E27FC236}">
                  <a16:creationId xmlns:a16="http://schemas.microsoft.com/office/drawing/2014/main" id="{35C66D21-AE36-C167-FB9D-4BF5F0E6CF1C}"/>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9" name="Tekstvak 58">
              <a:extLst>
                <a:ext uri="{FF2B5EF4-FFF2-40B4-BE49-F238E27FC236}">
                  <a16:creationId xmlns:a16="http://schemas.microsoft.com/office/drawing/2014/main" id="{B2810121-2972-2FE6-A542-E1EF44586D6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0" name="Groep 59">
            <a:extLst>
              <a:ext uri="{FF2B5EF4-FFF2-40B4-BE49-F238E27FC236}">
                <a16:creationId xmlns:a16="http://schemas.microsoft.com/office/drawing/2014/main" id="{7A609594-49EF-D0BE-9AD5-9ED576CDE0E8}"/>
              </a:ext>
            </a:extLst>
          </p:cNvPr>
          <p:cNvGrpSpPr/>
          <p:nvPr/>
        </p:nvGrpSpPr>
        <p:grpSpPr>
          <a:xfrm>
            <a:off x="4925481" y="1061592"/>
            <a:ext cx="1303578" cy="1472137"/>
            <a:chOff x="2424385" y="1147494"/>
            <a:chExt cx="1303578" cy="1472137"/>
          </a:xfrm>
        </p:grpSpPr>
        <p:sp>
          <p:nvSpPr>
            <p:cNvPr id="61" name="Rechthoek: afgeronde hoeken 60">
              <a:extLst>
                <a:ext uri="{FF2B5EF4-FFF2-40B4-BE49-F238E27FC236}">
                  <a16:creationId xmlns:a16="http://schemas.microsoft.com/office/drawing/2014/main" id="{D91FFF18-6DC9-A9F4-2EC8-C745F3384DB3}"/>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extLst>
                <a:ext uri="{FF2B5EF4-FFF2-40B4-BE49-F238E27FC236}">
                  <a16:creationId xmlns:a16="http://schemas.microsoft.com/office/drawing/2014/main" id="{EA1715B2-00ED-98A4-6E9B-77C786AAF75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4" name="Rechthoek: afgeronde hoeken 63">
              <a:extLst>
                <a:ext uri="{FF2B5EF4-FFF2-40B4-BE49-F238E27FC236}">
                  <a16:creationId xmlns:a16="http://schemas.microsoft.com/office/drawing/2014/main" id="{99020335-4712-C726-E006-F6ED1F838E6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Tekstvak 64">
              <a:extLst>
                <a:ext uri="{FF2B5EF4-FFF2-40B4-BE49-F238E27FC236}">
                  <a16:creationId xmlns:a16="http://schemas.microsoft.com/office/drawing/2014/main" id="{E3310F75-B584-B277-2381-6C4743B267DC}"/>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6" name="Groep 65">
            <a:extLst>
              <a:ext uri="{FF2B5EF4-FFF2-40B4-BE49-F238E27FC236}">
                <a16:creationId xmlns:a16="http://schemas.microsoft.com/office/drawing/2014/main" id="{E21CA347-2896-DAFF-547D-D7AFD4B0B3A0}"/>
              </a:ext>
            </a:extLst>
          </p:cNvPr>
          <p:cNvGrpSpPr/>
          <p:nvPr/>
        </p:nvGrpSpPr>
        <p:grpSpPr>
          <a:xfrm>
            <a:off x="6169520" y="1066088"/>
            <a:ext cx="1303578" cy="1472137"/>
            <a:chOff x="2424385" y="1147494"/>
            <a:chExt cx="1303578" cy="1472137"/>
          </a:xfrm>
        </p:grpSpPr>
        <p:sp>
          <p:nvSpPr>
            <p:cNvPr id="67" name="Rechthoek: afgeronde hoeken 66">
              <a:extLst>
                <a:ext uri="{FF2B5EF4-FFF2-40B4-BE49-F238E27FC236}">
                  <a16:creationId xmlns:a16="http://schemas.microsoft.com/office/drawing/2014/main" id="{CDC6999C-C758-D59D-52EE-30AD25B6E418}"/>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Tekstvak 67">
              <a:extLst>
                <a:ext uri="{FF2B5EF4-FFF2-40B4-BE49-F238E27FC236}">
                  <a16:creationId xmlns:a16="http://schemas.microsoft.com/office/drawing/2014/main" id="{65FB13D9-C5D7-CD7D-696E-02CAEC927288}"/>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9" name="Rechthoek: afgeronde hoeken 68">
              <a:extLst>
                <a:ext uri="{FF2B5EF4-FFF2-40B4-BE49-F238E27FC236}">
                  <a16:creationId xmlns:a16="http://schemas.microsoft.com/office/drawing/2014/main" id="{D03E2D51-021F-7E2D-90DA-AC0C3C1D0DE5}"/>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C77D877B-87B9-AAFB-F212-36BAA99C4FDA}"/>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73" name="Groep 72">
            <a:extLst>
              <a:ext uri="{FF2B5EF4-FFF2-40B4-BE49-F238E27FC236}">
                <a16:creationId xmlns:a16="http://schemas.microsoft.com/office/drawing/2014/main" id="{4A94C3C3-293E-9E29-E144-A5238459787C}"/>
              </a:ext>
            </a:extLst>
          </p:cNvPr>
          <p:cNvGrpSpPr/>
          <p:nvPr/>
        </p:nvGrpSpPr>
        <p:grpSpPr>
          <a:xfrm>
            <a:off x="7413559" y="1070584"/>
            <a:ext cx="1303578" cy="1472137"/>
            <a:chOff x="2424385" y="1147494"/>
            <a:chExt cx="1303578" cy="1472137"/>
          </a:xfrm>
        </p:grpSpPr>
        <p:sp>
          <p:nvSpPr>
            <p:cNvPr id="74" name="Rechthoek: afgeronde hoeken 73">
              <a:extLst>
                <a:ext uri="{FF2B5EF4-FFF2-40B4-BE49-F238E27FC236}">
                  <a16:creationId xmlns:a16="http://schemas.microsoft.com/office/drawing/2014/main" id="{68DFF531-62A8-5B19-A9D7-C7C71C19A85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3" name="Tekstvak 82">
              <a:extLst>
                <a:ext uri="{FF2B5EF4-FFF2-40B4-BE49-F238E27FC236}">
                  <a16:creationId xmlns:a16="http://schemas.microsoft.com/office/drawing/2014/main" id="{C4BA5CBB-70E3-BD53-3E0D-50ED20F4A90F}"/>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4" name="Rechthoek: afgeronde hoeken 83">
              <a:extLst>
                <a:ext uri="{FF2B5EF4-FFF2-40B4-BE49-F238E27FC236}">
                  <a16:creationId xmlns:a16="http://schemas.microsoft.com/office/drawing/2014/main" id="{C903A5D0-DD88-162B-9A72-E390AC21A759}"/>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extLst>
                <a:ext uri="{FF2B5EF4-FFF2-40B4-BE49-F238E27FC236}">
                  <a16:creationId xmlns:a16="http://schemas.microsoft.com/office/drawing/2014/main" id="{B9666222-A550-9075-F709-69016E6E639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86" name="Groep 85">
            <a:extLst>
              <a:ext uri="{FF2B5EF4-FFF2-40B4-BE49-F238E27FC236}">
                <a16:creationId xmlns:a16="http://schemas.microsoft.com/office/drawing/2014/main" id="{66B13EDC-784C-1A6B-5998-5E0CE013E568}"/>
              </a:ext>
            </a:extLst>
          </p:cNvPr>
          <p:cNvGrpSpPr/>
          <p:nvPr/>
        </p:nvGrpSpPr>
        <p:grpSpPr>
          <a:xfrm>
            <a:off x="8657598" y="1075080"/>
            <a:ext cx="1303578" cy="1472137"/>
            <a:chOff x="2424385" y="1147494"/>
            <a:chExt cx="1303578" cy="1472137"/>
          </a:xfrm>
        </p:grpSpPr>
        <p:sp>
          <p:nvSpPr>
            <p:cNvPr id="87" name="Rechthoek: afgeronde hoeken 86">
              <a:extLst>
                <a:ext uri="{FF2B5EF4-FFF2-40B4-BE49-F238E27FC236}">
                  <a16:creationId xmlns:a16="http://schemas.microsoft.com/office/drawing/2014/main" id="{B6A03A77-953B-81DF-A83E-DFDED6CE9079}"/>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458E370C-1D40-CEAF-71FF-F022F492ED5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9" name="Rechthoek: afgeronde hoeken 88">
              <a:extLst>
                <a:ext uri="{FF2B5EF4-FFF2-40B4-BE49-F238E27FC236}">
                  <a16:creationId xmlns:a16="http://schemas.microsoft.com/office/drawing/2014/main" id="{4FC17205-C7BD-2C7A-748B-7967F9E8489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extLst>
                <a:ext uri="{FF2B5EF4-FFF2-40B4-BE49-F238E27FC236}">
                  <a16:creationId xmlns:a16="http://schemas.microsoft.com/office/drawing/2014/main" id="{B79A4FBC-9E53-4D1A-0D29-792FDF1E52E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1" name="Groep 90">
            <a:extLst>
              <a:ext uri="{FF2B5EF4-FFF2-40B4-BE49-F238E27FC236}">
                <a16:creationId xmlns:a16="http://schemas.microsoft.com/office/drawing/2014/main" id="{AA0E6D91-FE9F-F26A-5B41-95075CA5B5BB}"/>
              </a:ext>
            </a:extLst>
          </p:cNvPr>
          <p:cNvGrpSpPr/>
          <p:nvPr/>
        </p:nvGrpSpPr>
        <p:grpSpPr>
          <a:xfrm>
            <a:off x="9901637" y="1079576"/>
            <a:ext cx="1303578" cy="1472137"/>
            <a:chOff x="2424385" y="1147494"/>
            <a:chExt cx="1303578" cy="1472137"/>
          </a:xfrm>
        </p:grpSpPr>
        <p:sp>
          <p:nvSpPr>
            <p:cNvPr id="92" name="Rechthoek: afgeronde hoeken 91">
              <a:extLst>
                <a:ext uri="{FF2B5EF4-FFF2-40B4-BE49-F238E27FC236}">
                  <a16:creationId xmlns:a16="http://schemas.microsoft.com/office/drawing/2014/main" id="{E21292A8-28A6-A6DC-58EA-682E211D3ED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050B2C44-8852-FED8-8231-CEE6B9F57874}"/>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4" name="Rechthoek: afgeronde hoeken 93">
              <a:extLst>
                <a:ext uri="{FF2B5EF4-FFF2-40B4-BE49-F238E27FC236}">
                  <a16:creationId xmlns:a16="http://schemas.microsoft.com/office/drawing/2014/main" id="{55ACA5C4-7A87-72FD-CE3C-152C95D6777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extLst>
                <a:ext uri="{FF2B5EF4-FFF2-40B4-BE49-F238E27FC236}">
                  <a16:creationId xmlns:a16="http://schemas.microsoft.com/office/drawing/2014/main" id="{33CD2049-DC42-DA77-8614-47417DB2033B}"/>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6" name="Groep 95">
            <a:extLst>
              <a:ext uri="{FF2B5EF4-FFF2-40B4-BE49-F238E27FC236}">
                <a16:creationId xmlns:a16="http://schemas.microsoft.com/office/drawing/2014/main" id="{5E7C6B03-9EC1-897F-4F32-3D6F1EBD3E42}"/>
              </a:ext>
            </a:extLst>
          </p:cNvPr>
          <p:cNvGrpSpPr/>
          <p:nvPr/>
        </p:nvGrpSpPr>
        <p:grpSpPr>
          <a:xfrm>
            <a:off x="2462916" y="2672866"/>
            <a:ext cx="1303578" cy="1472137"/>
            <a:chOff x="2424385" y="1147494"/>
            <a:chExt cx="1303578" cy="1472137"/>
          </a:xfrm>
        </p:grpSpPr>
        <p:sp>
          <p:nvSpPr>
            <p:cNvPr id="97" name="Rechthoek: afgeronde hoeken 96">
              <a:extLst>
                <a:ext uri="{FF2B5EF4-FFF2-40B4-BE49-F238E27FC236}">
                  <a16:creationId xmlns:a16="http://schemas.microsoft.com/office/drawing/2014/main" id="{4903C007-9A38-29B1-E641-B3D1084D730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extLst>
                <a:ext uri="{FF2B5EF4-FFF2-40B4-BE49-F238E27FC236}">
                  <a16:creationId xmlns:a16="http://schemas.microsoft.com/office/drawing/2014/main" id="{F1E3AD0E-8EAA-8A67-5F39-C3675677CF6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9" name="Rechthoek: afgeronde hoeken 98">
              <a:extLst>
                <a:ext uri="{FF2B5EF4-FFF2-40B4-BE49-F238E27FC236}">
                  <a16:creationId xmlns:a16="http://schemas.microsoft.com/office/drawing/2014/main" id="{5BE80A54-A2E9-719E-911E-273F4DB54C0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3BD99A87-B932-64BF-5A1F-EE24B38CF316}"/>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01" name="Groep 100">
            <a:extLst>
              <a:ext uri="{FF2B5EF4-FFF2-40B4-BE49-F238E27FC236}">
                <a16:creationId xmlns:a16="http://schemas.microsoft.com/office/drawing/2014/main" id="{76C10BAE-86E2-E47A-6C89-FFAAD53F0DCB}"/>
              </a:ext>
            </a:extLst>
          </p:cNvPr>
          <p:cNvGrpSpPr/>
          <p:nvPr/>
        </p:nvGrpSpPr>
        <p:grpSpPr>
          <a:xfrm>
            <a:off x="3692986" y="2675752"/>
            <a:ext cx="1303578" cy="1472137"/>
            <a:chOff x="2424385" y="1147494"/>
            <a:chExt cx="1303578" cy="1472137"/>
          </a:xfrm>
        </p:grpSpPr>
        <p:sp>
          <p:nvSpPr>
            <p:cNvPr id="102" name="Rechthoek: afgeronde hoeken 101">
              <a:extLst>
                <a:ext uri="{FF2B5EF4-FFF2-40B4-BE49-F238E27FC236}">
                  <a16:creationId xmlns:a16="http://schemas.microsoft.com/office/drawing/2014/main" id="{6E5CF66A-E019-A3D5-EFB1-0DDAFDDA34F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8" name="Tekstvak 127">
              <a:extLst>
                <a:ext uri="{FF2B5EF4-FFF2-40B4-BE49-F238E27FC236}">
                  <a16:creationId xmlns:a16="http://schemas.microsoft.com/office/drawing/2014/main" id="{059D2190-12F1-50A5-A377-4027A5CFB32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29" name="Rechthoek: afgeronde hoeken 128">
              <a:extLst>
                <a:ext uri="{FF2B5EF4-FFF2-40B4-BE49-F238E27FC236}">
                  <a16:creationId xmlns:a16="http://schemas.microsoft.com/office/drawing/2014/main" id="{24924779-44AD-1B25-3674-4CCA06AEA4DA}"/>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Tekstvak 129">
              <a:extLst>
                <a:ext uri="{FF2B5EF4-FFF2-40B4-BE49-F238E27FC236}">
                  <a16:creationId xmlns:a16="http://schemas.microsoft.com/office/drawing/2014/main" id="{5D05E3D1-A13A-C362-8347-B83C856CDA8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1" name="Groep 130">
            <a:extLst>
              <a:ext uri="{FF2B5EF4-FFF2-40B4-BE49-F238E27FC236}">
                <a16:creationId xmlns:a16="http://schemas.microsoft.com/office/drawing/2014/main" id="{3B531CF4-F640-9453-6298-FF9BA0ABF735}"/>
              </a:ext>
            </a:extLst>
          </p:cNvPr>
          <p:cNvGrpSpPr/>
          <p:nvPr/>
        </p:nvGrpSpPr>
        <p:grpSpPr>
          <a:xfrm>
            <a:off x="4937025" y="2680248"/>
            <a:ext cx="1303578" cy="1472137"/>
            <a:chOff x="2424385" y="1147494"/>
            <a:chExt cx="1303578" cy="1472137"/>
          </a:xfrm>
        </p:grpSpPr>
        <p:sp>
          <p:nvSpPr>
            <p:cNvPr id="132" name="Rechthoek: afgeronde hoeken 131">
              <a:extLst>
                <a:ext uri="{FF2B5EF4-FFF2-40B4-BE49-F238E27FC236}">
                  <a16:creationId xmlns:a16="http://schemas.microsoft.com/office/drawing/2014/main" id="{301C03E4-BE77-BEFF-3C3A-4FCB10CE91E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3" name="Tekstvak 132">
              <a:extLst>
                <a:ext uri="{FF2B5EF4-FFF2-40B4-BE49-F238E27FC236}">
                  <a16:creationId xmlns:a16="http://schemas.microsoft.com/office/drawing/2014/main" id="{96AEFE4C-E3A8-5865-7DBD-F75159496A82}"/>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4" name="Rechthoek: afgeronde hoeken 133">
              <a:extLst>
                <a:ext uri="{FF2B5EF4-FFF2-40B4-BE49-F238E27FC236}">
                  <a16:creationId xmlns:a16="http://schemas.microsoft.com/office/drawing/2014/main" id="{205FA02A-1511-240D-EBF4-33A848D01C1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extLst>
                <a:ext uri="{FF2B5EF4-FFF2-40B4-BE49-F238E27FC236}">
                  <a16:creationId xmlns:a16="http://schemas.microsoft.com/office/drawing/2014/main" id="{BC56D3DA-42FE-5114-44E7-ACE0B1E5A06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6" name="Groep 135">
            <a:extLst>
              <a:ext uri="{FF2B5EF4-FFF2-40B4-BE49-F238E27FC236}">
                <a16:creationId xmlns:a16="http://schemas.microsoft.com/office/drawing/2014/main" id="{D4340C64-6C67-306D-7047-CA9C4BD91DB3}"/>
              </a:ext>
            </a:extLst>
          </p:cNvPr>
          <p:cNvGrpSpPr/>
          <p:nvPr/>
        </p:nvGrpSpPr>
        <p:grpSpPr>
          <a:xfrm>
            <a:off x="6181064" y="2684744"/>
            <a:ext cx="1303578" cy="1472137"/>
            <a:chOff x="2424385" y="1147494"/>
            <a:chExt cx="1303578" cy="1472137"/>
          </a:xfrm>
        </p:grpSpPr>
        <p:sp>
          <p:nvSpPr>
            <p:cNvPr id="137" name="Rechthoek: afgeronde hoeken 136">
              <a:extLst>
                <a:ext uri="{FF2B5EF4-FFF2-40B4-BE49-F238E27FC236}">
                  <a16:creationId xmlns:a16="http://schemas.microsoft.com/office/drawing/2014/main" id="{3A6E5F78-C263-8697-B72A-A59C6EEF0463}"/>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8" name="Tekstvak 137">
              <a:extLst>
                <a:ext uri="{FF2B5EF4-FFF2-40B4-BE49-F238E27FC236}">
                  <a16:creationId xmlns:a16="http://schemas.microsoft.com/office/drawing/2014/main" id="{04783B77-149C-49B7-0178-622BE981256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9" name="Rechthoek: afgeronde hoeken 138">
              <a:extLst>
                <a:ext uri="{FF2B5EF4-FFF2-40B4-BE49-F238E27FC236}">
                  <a16:creationId xmlns:a16="http://schemas.microsoft.com/office/drawing/2014/main" id="{E99BC962-EA1B-A89E-4D9A-C445BA1998C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F0B01A2E-5D95-8D69-F5C9-B16D367ED315}"/>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1" name="Groep 140">
            <a:extLst>
              <a:ext uri="{FF2B5EF4-FFF2-40B4-BE49-F238E27FC236}">
                <a16:creationId xmlns:a16="http://schemas.microsoft.com/office/drawing/2014/main" id="{AF3261B6-ADF9-AE2C-D8B6-BB51DE7E7380}"/>
              </a:ext>
            </a:extLst>
          </p:cNvPr>
          <p:cNvGrpSpPr/>
          <p:nvPr/>
        </p:nvGrpSpPr>
        <p:grpSpPr>
          <a:xfrm>
            <a:off x="7425103" y="2689240"/>
            <a:ext cx="1303578" cy="1472137"/>
            <a:chOff x="2424385" y="1147494"/>
            <a:chExt cx="1303578" cy="1472137"/>
          </a:xfrm>
        </p:grpSpPr>
        <p:sp>
          <p:nvSpPr>
            <p:cNvPr id="142" name="Rechthoek: afgeronde hoeken 141">
              <a:extLst>
                <a:ext uri="{FF2B5EF4-FFF2-40B4-BE49-F238E27FC236}">
                  <a16:creationId xmlns:a16="http://schemas.microsoft.com/office/drawing/2014/main" id="{CC947025-BFDB-37B8-81FE-853EBE5E0B3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3" name="Tekstvak 142">
              <a:extLst>
                <a:ext uri="{FF2B5EF4-FFF2-40B4-BE49-F238E27FC236}">
                  <a16:creationId xmlns:a16="http://schemas.microsoft.com/office/drawing/2014/main" id="{27FCA555-6082-2978-AEF1-77053C5D03BF}"/>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4" name="Rechthoek: afgeronde hoeken 143">
              <a:extLst>
                <a:ext uri="{FF2B5EF4-FFF2-40B4-BE49-F238E27FC236}">
                  <a16:creationId xmlns:a16="http://schemas.microsoft.com/office/drawing/2014/main" id="{ECC0353E-2C24-4F32-D020-24B81ABCE4D3}"/>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5" name="Tekstvak 144">
              <a:extLst>
                <a:ext uri="{FF2B5EF4-FFF2-40B4-BE49-F238E27FC236}">
                  <a16:creationId xmlns:a16="http://schemas.microsoft.com/office/drawing/2014/main" id="{EE3088A0-7E75-4D45-72E8-99B85283D07B}"/>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6" name="Groep 145">
            <a:extLst>
              <a:ext uri="{FF2B5EF4-FFF2-40B4-BE49-F238E27FC236}">
                <a16:creationId xmlns:a16="http://schemas.microsoft.com/office/drawing/2014/main" id="{CD512379-9B76-8446-D65A-43C879DC8E18}"/>
              </a:ext>
            </a:extLst>
          </p:cNvPr>
          <p:cNvGrpSpPr/>
          <p:nvPr/>
        </p:nvGrpSpPr>
        <p:grpSpPr>
          <a:xfrm>
            <a:off x="8669142" y="2693736"/>
            <a:ext cx="1303578" cy="1472137"/>
            <a:chOff x="2424385" y="1147494"/>
            <a:chExt cx="1303578" cy="1472137"/>
          </a:xfrm>
        </p:grpSpPr>
        <p:sp>
          <p:nvSpPr>
            <p:cNvPr id="147" name="Rechthoek: afgeronde hoeken 146">
              <a:extLst>
                <a:ext uri="{FF2B5EF4-FFF2-40B4-BE49-F238E27FC236}">
                  <a16:creationId xmlns:a16="http://schemas.microsoft.com/office/drawing/2014/main" id="{B6551079-E867-FC8C-2B42-49D9BBBD9CFA}"/>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8" name="Tekstvak 147">
              <a:extLst>
                <a:ext uri="{FF2B5EF4-FFF2-40B4-BE49-F238E27FC236}">
                  <a16:creationId xmlns:a16="http://schemas.microsoft.com/office/drawing/2014/main" id="{F0082232-A142-43E4-2108-E0205CFEF725}"/>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9" name="Rechthoek: afgeronde hoeken 148">
              <a:extLst>
                <a:ext uri="{FF2B5EF4-FFF2-40B4-BE49-F238E27FC236}">
                  <a16:creationId xmlns:a16="http://schemas.microsoft.com/office/drawing/2014/main" id="{8A878493-98E7-33C7-4AD2-E824FA4EA518}"/>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extLst>
                <a:ext uri="{FF2B5EF4-FFF2-40B4-BE49-F238E27FC236}">
                  <a16:creationId xmlns:a16="http://schemas.microsoft.com/office/drawing/2014/main" id="{98E467E6-DDD5-1770-CF09-85C22826B18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1" name="Groep 150">
            <a:extLst>
              <a:ext uri="{FF2B5EF4-FFF2-40B4-BE49-F238E27FC236}">
                <a16:creationId xmlns:a16="http://schemas.microsoft.com/office/drawing/2014/main" id="{0C34F1C2-74AA-9E4B-662E-989958D12BF7}"/>
              </a:ext>
            </a:extLst>
          </p:cNvPr>
          <p:cNvGrpSpPr/>
          <p:nvPr/>
        </p:nvGrpSpPr>
        <p:grpSpPr>
          <a:xfrm>
            <a:off x="9913181" y="2698232"/>
            <a:ext cx="1303578" cy="1472137"/>
            <a:chOff x="2424385" y="1147494"/>
            <a:chExt cx="1303578" cy="1472137"/>
          </a:xfrm>
        </p:grpSpPr>
        <p:sp>
          <p:nvSpPr>
            <p:cNvPr id="152" name="Rechthoek: afgeronde hoeken 151">
              <a:extLst>
                <a:ext uri="{FF2B5EF4-FFF2-40B4-BE49-F238E27FC236}">
                  <a16:creationId xmlns:a16="http://schemas.microsoft.com/office/drawing/2014/main" id="{C06C46A7-F51D-50E3-CA16-5DC6D04CFBD9}"/>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3" name="Tekstvak 152">
              <a:extLst>
                <a:ext uri="{FF2B5EF4-FFF2-40B4-BE49-F238E27FC236}">
                  <a16:creationId xmlns:a16="http://schemas.microsoft.com/office/drawing/2014/main" id="{76E3ADAE-F00F-8FEB-3B5B-0D5F3A87B628}"/>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4" name="Rechthoek: afgeronde hoeken 153">
              <a:extLst>
                <a:ext uri="{FF2B5EF4-FFF2-40B4-BE49-F238E27FC236}">
                  <a16:creationId xmlns:a16="http://schemas.microsoft.com/office/drawing/2014/main" id="{CD600702-CDF9-5C34-1BFD-3C679CF5032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extLst>
                <a:ext uri="{FF2B5EF4-FFF2-40B4-BE49-F238E27FC236}">
                  <a16:creationId xmlns:a16="http://schemas.microsoft.com/office/drawing/2014/main" id="{068CE17A-2EF4-946C-5FC4-46CB3C03207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6" name="Groep 155">
            <a:extLst>
              <a:ext uri="{FF2B5EF4-FFF2-40B4-BE49-F238E27FC236}">
                <a16:creationId xmlns:a16="http://schemas.microsoft.com/office/drawing/2014/main" id="{F749E06F-BEC1-6D66-0C2A-2EAA20AABB2B}"/>
              </a:ext>
            </a:extLst>
          </p:cNvPr>
          <p:cNvGrpSpPr/>
          <p:nvPr/>
        </p:nvGrpSpPr>
        <p:grpSpPr>
          <a:xfrm>
            <a:off x="2475970" y="4291422"/>
            <a:ext cx="1303578" cy="1472137"/>
            <a:chOff x="2424385" y="1147494"/>
            <a:chExt cx="1303578" cy="1472137"/>
          </a:xfrm>
        </p:grpSpPr>
        <p:sp>
          <p:nvSpPr>
            <p:cNvPr id="157" name="Rechthoek: afgeronde hoeken 156">
              <a:extLst>
                <a:ext uri="{FF2B5EF4-FFF2-40B4-BE49-F238E27FC236}">
                  <a16:creationId xmlns:a16="http://schemas.microsoft.com/office/drawing/2014/main" id="{FEDFB43C-EDFB-E10D-76EE-31F1A2B9E97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8" name="Tekstvak 157">
              <a:extLst>
                <a:ext uri="{FF2B5EF4-FFF2-40B4-BE49-F238E27FC236}">
                  <a16:creationId xmlns:a16="http://schemas.microsoft.com/office/drawing/2014/main" id="{E6EA3100-F996-53CA-E7E9-E7CE7D79179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9" name="Rechthoek: afgeronde hoeken 158">
              <a:extLst>
                <a:ext uri="{FF2B5EF4-FFF2-40B4-BE49-F238E27FC236}">
                  <a16:creationId xmlns:a16="http://schemas.microsoft.com/office/drawing/2014/main" id="{DCE05260-AA35-0804-800F-5B70F58B045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0" name="Tekstvak 159">
              <a:extLst>
                <a:ext uri="{FF2B5EF4-FFF2-40B4-BE49-F238E27FC236}">
                  <a16:creationId xmlns:a16="http://schemas.microsoft.com/office/drawing/2014/main" id="{0A99355A-83C2-4A5C-DD15-28F1760120B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61" name="Groep 160">
            <a:extLst>
              <a:ext uri="{FF2B5EF4-FFF2-40B4-BE49-F238E27FC236}">
                <a16:creationId xmlns:a16="http://schemas.microsoft.com/office/drawing/2014/main" id="{EF2771F8-74AE-B69C-CBA9-02083CC89966}"/>
              </a:ext>
            </a:extLst>
          </p:cNvPr>
          <p:cNvGrpSpPr/>
          <p:nvPr/>
        </p:nvGrpSpPr>
        <p:grpSpPr>
          <a:xfrm>
            <a:off x="3706040" y="4294308"/>
            <a:ext cx="1303578" cy="1472137"/>
            <a:chOff x="2424385" y="1147494"/>
            <a:chExt cx="1303578" cy="1472137"/>
          </a:xfrm>
        </p:grpSpPr>
        <p:sp>
          <p:nvSpPr>
            <p:cNvPr id="162" name="Rechthoek: afgeronde hoeken 161">
              <a:extLst>
                <a:ext uri="{FF2B5EF4-FFF2-40B4-BE49-F238E27FC236}">
                  <a16:creationId xmlns:a16="http://schemas.microsoft.com/office/drawing/2014/main" id="{C5E0C55E-3B32-755C-3F70-0518840D70A9}"/>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4" name="Tekstvak 233">
              <a:extLst>
                <a:ext uri="{FF2B5EF4-FFF2-40B4-BE49-F238E27FC236}">
                  <a16:creationId xmlns:a16="http://schemas.microsoft.com/office/drawing/2014/main" id="{8D0D0DB6-AC77-0125-45B5-D5FA58B39B09}"/>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35" name="Rechthoek: afgeronde hoeken 234">
              <a:extLst>
                <a:ext uri="{FF2B5EF4-FFF2-40B4-BE49-F238E27FC236}">
                  <a16:creationId xmlns:a16="http://schemas.microsoft.com/office/drawing/2014/main" id="{6AFA7092-DB8C-9043-320A-5BCADC48CDC9}"/>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6" name="Tekstvak 235">
              <a:extLst>
                <a:ext uri="{FF2B5EF4-FFF2-40B4-BE49-F238E27FC236}">
                  <a16:creationId xmlns:a16="http://schemas.microsoft.com/office/drawing/2014/main" id="{3F6CB657-2BB0-81AD-2609-4E9B3DD117E0}"/>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37" name="Groep 236">
            <a:extLst>
              <a:ext uri="{FF2B5EF4-FFF2-40B4-BE49-F238E27FC236}">
                <a16:creationId xmlns:a16="http://schemas.microsoft.com/office/drawing/2014/main" id="{FCC48BED-1E96-4B67-A224-617CF499A345}"/>
              </a:ext>
            </a:extLst>
          </p:cNvPr>
          <p:cNvGrpSpPr/>
          <p:nvPr/>
        </p:nvGrpSpPr>
        <p:grpSpPr>
          <a:xfrm>
            <a:off x="4950079" y="4298804"/>
            <a:ext cx="1303578" cy="1472137"/>
            <a:chOff x="2424385" y="1147494"/>
            <a:chExt cx="1303578" cy="1472137"/>
          </a:xfrm>
        </p:grpSpPr>
        <p:sp>
          <p:nvSpPr>
            <p:cNvPr id="238" name="Rechthoek: afgeronde hoeken 237">
              <a:extLst>
                <a:ext uri="{FF2B5EF4-FFF2-40B4-BE49-F238E27FC236}">
                  <a16:creationId xmlns:a16="http://schemas.microsoft.com/office/drawing/2014/main" id="{3DFCC1BD-5A3B-813A-5C16-F7863C11067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9" name="Tekstvak 238">
              <a:extLst>
                <a:ext uri="{FF2B5EF4-FFF2-40B4-BE49-F238E27FC236}">
                  <a16:creationId xmlns:a16="http://schemas.microsoft.com/office/drawing/2014/main" id="{33D1A98C-6655-0021-0FEC-A31C6161CB1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0" name="Rechthoek: afgeronde hoeken 239">
              <a:extLst>
                <a:ext uri="{FF2B5EF4-FFF2-40B4-BE49-F238E27FC236}">
                  <a16:creationId xmlns:a16="http://schemas.microsoft.com/office/drawing/2014/main" id="{9EEA7AC7-BE88-14AC-D9C4-29C3CCB0DAB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1" name="Tekstvak 240">
              <a:extLst>
                <a:ext uri="{FF2B5EF4-FFF2-40B4-BE49-F238E27FC236}">
                  <a16:creationId xmlns:a16="http://schemas.microsoft.com/office/drawing/2014/main" id="{44A80F2D-2DAF-FD96-795B-34878A5318B1}"/>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42" name="Groep 241">
            <a:extLst>
              <a:ext uri="{FF2B5EF4-FFF2-40B4-BE49-F238E27FC236}">
                <a16:creationId xmlns:a16="http://schemas.microsoft.com/office/drawing/2014/main" id="{097F13DA-CDE7-B07D-3C35-8218B54AD6E0}"/>
              </a:ext>
            </a:extLst>
          </p:cNvPr>
          <p:cNvGrpSpPr/>
          <p:nvPr/>
        </p:nvGrpSpPr>
        <p:grpSpPr>
          <a:xfrm>
            <a:off x="6194118" y="4303300"/>
            <a:ext cx="1303578" cy="1472137"/>
            <a:chOff x="2424385" y="1147494"/>
            <a:chExt cx="1303578" cy="1472137"/>
          </a:xfrm>
        </p:grpSpPr>
        <p:sp>
          <p:nvSpPr>
            <p:cNvPr id="243" name="Rechthoek: afgeronde hoeken 242">
              <a:extLst>
                <a:ext uri="{FF2B5EF4-FFF2-40B4-BE49-F238E27FC236}">
                  <a16:creationId xmlns:a16="http://schemas.microsoft.com/office/drawing/2014/main" id="{722390F0-71D8-FED6-4029-50E8E1B1E76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4" name="Tekstvak 243">
              <a:extLst>
                <a:ext uri="{FF2B5EF4-FFF2-40B4-BE49-F238E27FC236}">
                  <a16:creationId xmlns:a16="http://schemas.microsoft.com/office/drawing/2014/main" id="{48E83E6A-92F8-B3FC-B85B-015B9C5C26D5}"/>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5" name="Rechthoek: afgeronde hoeken 244">
              <a:extLst>
                <a:ext uri="{FF2B5EF4-FFF2-40B4-BE49-F238E27FC236}">
                  <a16:creationId xmlns:a16="http://schemas.microsoft.com/office/drawing/2014/main" id="{56944AFC-10D1-BBD2-0E62-4D57B6746DB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EEC44E45-DEDB-6829-2A84-ADA77A240866}"/>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0" name="Groep 259">
            <a:extLst>
              <a:ext uri="{FF2B5EF4-FFF2-40B4-BE49-F238E27FC236}">
                <a16:creationId xmlns:a16="http://schemas.microsoft.com/office/drawing/2014/main" id="{C76A34B3-073C-64EF-AFCD-AEA5B14E87A4}"/>
              </a:ext>
            </a:extLst>
          </p:cNvPr>
          <p:cNvGrpSpPr/>
          <p:nvPr/>
        </p:nvGrpSpPr>
        <p:grpSpPr>
          <a:xfrm>
            <a:off x="7438157" y="4307796"/>
            <a:ext cx="1303578" cy="1472137"/>
            <a:chOff x="2424385" y="1147494"/>
            <a:chExt cx="1303578" cy="1472137"/>
          </a:xfrm>
        </p:grpSpPr>
        <p:sp>
          <p:nvSpPr>
            <p:cNvPr id="262" name="Rechthoek: afgeronde hoeken 261">
              <a:extLst>
                <a:ext uri="{FF2B5EF4-FFF2-40B4-BE49-F238E27FC236}">
                  <a16:creationId xmlns:a16="http://schemas.microsoft.com/office/drawing/2014/main" id="{2BCF8724-7D93-8738-048F-E7C271D6D1DC}"/>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3" name="Tekstvak 262">
              <a:extLst>
                <a:ext uri="{FF2B5EF4-FFF2-40B4-BE49-F238E27FC236}">
                  <a16:creationId xmlns:a16="http://schemas.microsoft.com/office/drawing/2014/main" id="{15B7AE73-6D3F-77DC-1B38-201231D3DDB3}"/>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64" name="Rechthoek: afgeronde hoeken 263">
              <a:extLst>
                <a:ext uri="{FF2B5EF4-FFF2-40B4-BE49-F238E27FC236}">
                  <a16:creationId xmlns:a16="http://schemas.microsoft.com/office/drawing/2014/main" id="{120BFEF9-508C-CDE9-BD7E-3328A38D233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5" name="Tekstvak 264">
              <a:extLst>
                <a:ext uri="{FF2B5EF4-FFF2-40B4-BE49-F238E27FC236}">
                  <a16:creationId xmlns:a16="http://schemas.microsoft.com/office/drawing/2014/main" id="{DAD4F583-3E5F-74C3-64D7-C7F9227F986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6" name="Groep 265">
            <a:extLst>
              <a:ext uri="{FF2B5EF4-FFF2-40B4-BE49-F238E27FC236}">
                <a16:creationId xmlns:a16="http://schemas.microsoft.com/office/drawing/2014/main" id="{8893D145-DE6C-772C-38A6-F336CF205D06}"/>
              </a:ext>
            </a:extLst>
          </p:cNvPr>
          <p:cNvGrpSpPr/>
          <p:nvPr/>
        </p:nvGrpSpPr>
        <p:grpSpPr>
          <a:xfrm>
            <a:off x="8682196" y="4312292"/>
            <a:ext cx="1303578" cy="1472137"/>
            <a:chOff x="2424385" y="1147494"/>
            <a:chExt cx="1303578" cy="1472137"/>
          </a:xfrm>
        </p:grpSpPr>
        <p:sp>
          <p:nvSpPr>
            <p:cNvPr id="268" name="Rechthoek: afgeronde hoeken 267">
              <a:extLst>
                <a:ext uri="{FF2B5EF4-FFF2-40B4-BE49-F238E27FC236}">
                  <a16:creationId xmlns:a16="http://schemas.microsoft.com/office/drawing/2014/main" id="{87CFCA5D-9233-5AEE-7FC0-809C590E575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0" name="Tekstvak 269">
              <a:extLst>
                <a:ext uri="{FF2B5EF4-FFF2-40B4-BE49-F238E27FC236}">
                  <a16:creationId xmlns:a16="http://schemas.microsoft.com/office/drawing/2014/main" id="{D3DD632A-E51B-93D9-4DF8-704CA298C80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1" name="Rechthoek: afgeronde hoeken 270">
              <a:extLst>
                <a:ext uri="{FF2B5EF4-FFF2-40B4-BE49-F238E27FC236}">
                  <a16:creationId xmlns:a16="http://schemas.microsoft.com/office/drawing/2014/main" id="{AD23EA98-B946-9DB7-D94B-3BB77D9E0AD2}"/>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extLst>
                <a:ext uri="{FF2B5EF4-FFF2-40B4-BE49-F238E27FC236}">
                  <a16:creationId xmlns:a16="http://schemas.microsoft.com/office/drawing/2014/main" id="{DCD3B471-D392-199F-3C18-A773D91E27FD}"/>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73" name="Groep 272">
            <a:extLst>
              <a:ext uri="{FF2B5EF4-FFF2-40B4-BE49-F238E27FC236}">
                <a16:creationId xmlns:a16="http://schemas.microsoft.com/office/drawing/2014/main" id="{F361472B-68DF-6C2B-3A0B-7B52A6250E41}"/>
              </a:ext>
            </a:extLst>
          </p:cNvPr>
          <p:cNvGrpSpPr/>
          <p:nvPr/>
        </p:nvGrpSpPr>
        <p:grpSpPr>
          <a:xfrm>
            <a:off x="9926235" y="4316788"/>
            <a:ext cx="1303578" cy="1472137"/>
            <a:chOff x="2424385" y="1147494"/>
            <a:chExt cx="1303578" cy="1472137"/>
          </a:xfrm>
        </p:grpSpPr>
        <p:sp>
          <p:nvSpPr>
            <p:cNvPr id="274" name="Rechthoek: afgeronde hoeken 273">
              <a:extLst>
                <a:ext uri="{FF2B5EF4-FFF2-40B4-BE49-F238E27FC236}">
                  <a16:creationId xmlns:a16="http://schemas.microsoft.com/office/drawing/2014/main" id="{A1AD0489-1711-EDFC-BB01-5D1EF354DF3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6" name="Tekstvak 275">
              <a:extLst>
                <a:ext uri="{FF2B5EF4-FFF2-40B4-BE49-F238E27FC236}">
                  <a16:creationId xmlns:a16="http://schemas.microsoft.com/office/drawing/2014/main" id="{BFDDE4A9-88E3-6E86-15B1-4D89D05C3FDA}"/>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7" name="Rechthoek: afgeronde hoeken 276">
              <a:extLst>
                <a:ext uri="{FF2B5EF4-FFF2-40B4-BE49-F238E27FC236}">
                  <a16:creationId xmlns:a16="http://schemas.microsoft.com/office/drawing/2014/main" id="{4D34D98D-21B7-C581-72F4-D45C72AC1AB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2" name="Tekstvak 281">
              <a:extLst>
                <a:ext uri="{FF2B5EF4-FFF2-40B4-BE49-F238E27FC236}">
                  <a16:creationId xmlns:a16="http://schemas.microsoft.com/office/drawing/2014/main" id="{5629F99B-88A9-4693-8B0B-BE6AEA553C46}"/>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pic>
        <p:nvPicPr>
          <p:cNvPr id="5" name="Graphic 4" descr="Lijn met pijl: Recht met effen opvulling">
            <a:hlinkClick r:id="rId24" action="ppaction://hlinksldjump"/>
            <a:extLst>
              <a:ext uri="{FF2B5EF4-FFF2-40B4-BE49-F238E27FC236}">
                <a16:creationId xmlns:a16="http://schemas.microsoft.com/office/drawing/2014/main" id="{645844A1-6E5D-22F7-AB27-80886525C0C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77542" y="294968"/>
            <a:ext cx="584775" cy="584775"/>
          </a:xfrm>
          <a:prstGeom prst="rect">
            <a:avLst/>
          </a:prstGeom>
        </p:spPr>
      </p:pic>
      <p:grpSp>
        <p:nvGrpSpPr>
          <p:cNvPr id="6" name="Groep 5">
            <a:extLst>
              <a:ext uri="{FF2B5EF4-FFF2-40B4-BE49-F238E27FC236}">
                <a16:creationId xmlns:a16="http://schemas.microsoft.com/office/drawing/2014/main" id="{10850903-CF5E-B6C4-1011-A4BE91DBCB0D}"/>
              </a:ext>
            </a:extLst>
          </p:cNvPr>
          <p:cNvGrpSpPr/>
          <p:nvPr/>
        </p:nvGrpSpPr>
        <p:grpSpPr>
          <a:xfrm>
            <a:off x="10788444" y="44360"/>
            <a:ext cx="1301823" cy="251317"/>
            <a:chOff x="79817" y="6386236"/>
            <a:chExt cx="1767840" cy="341281"/>
          </a:xfrm>
        </p:grpSpPr>
        <p:sp>
          <p:nvSpPr>
            <p:cNvPr id="10" name="Rechthoek: afgeronde hoeken 9">
              <a:hlinkClick r:id="rId25" action="ppaction://hlinksldjump"/>
              <a:extLst>
                <a:ext uri="{FF2B5EF4-FFF2-40B4-BE49-F238E27FC236}">
                  <a16:creationId xmlns:a16="http://schemas.microsoft.com/office/drawing/2014/main" id="{613B5949-A936-D4CF-C615-7542F60FAF14}"/>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3" name="Graphic 32" descr="Tandwiel met effen opvulling">
              <a:hlinkClick r:id="rId25" action="ppaction://hlinksldjump"/>
              <a:extLst>
                <a:ext uri="{FF2B5EF4-FFF2-40B4-BE49-F238E27FC236}">
                  <a16:creationId xmlns:a16="http://schemas.microsoft.com/office/drawing/2014/main" id="{E8C2BCD0-C23F-2380-9FA9-13834261CD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400" y="6386236"/>
              <a:ext cx="336550" cy="336550"/>
            </a:xfrm>
            <a:prstGeom prst="rect">
              <a:avLst/>
            </a:prstGeom>
          </p:spPr>
        </p:pic>
        <p:sp>
          <p:nvSpPr>
            <p:cNvPr id="36" name="Tekstvak 35">
              <a:hlinkClick r:id="rId25" action="ppaction://hlinksldjump"/>
              <a:extLst>
                <a:ext uri="{FF2B5EF4-FFF2-40B4-BE49-F238E27FC236}">
                  <a16:creationId xmlns:a16="http://schemas.microsoft.com/office/drawing/2014/main" id="{4C2A9899-DC80-5330-E6F4-F6FEE6302F40}"/>
                </a:ext>
              </a:extLst>
            </p:cNvPr>
            <p:cNvSpPr txBox="1"/>
            <p:nvPr/>
          </p:nvSpPr>
          <p:spPr>
            <a:xfrm>
              <a:off x="393873" y="6393156"/>
              <a:ext cx="1298976" cy="334361"/>
            </a:xfrm>
            <a:prstGeom prst="rect">
              <a:avLst/>
            </a:prstGeom>
            <a:noFill/>
          </p:spPr>
          <p:txBody>
            <a:bodyPr wrap="square" rtlCol="0">
              <a:spAutoFit/>
            </a:bodyPr>
            <a:lstStyle/>
            <a:p>
              <a:pPr algn="ctr"/>
              <a:r>
                <a:rPr lang="nl-NL" sz="1000" dirty="0">
                  <a:solidFill>
                    <a:schemeClr val="bg1"/>
                  </a:solidFill>
                </a:rPr>
                <a:t>instellingen</a:t>
              </a:r>
            </a:p>
          </p:txBody>
        </p:sp>
      </p:grpSp>
    </p:spTree>
    <p:extLst>
      <p:ext uri="{BB962C8B-B14F-4D97-AF65-F5344CB8AC3E}">
        <p14:creationId xmlns:p14="http://schemas.microsoft.com/office/powerpoint/2010/main" val="3378497615"/>
      </p:ext>
    </p:extLst>
  </p:cSld>
  <p:clrMapOvr>
    <a:masterClrMapping/>
  </p:clrMapOvr>
  <p:transition spd="slow" advClick="0">
    <p:cover dir="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C9FF512-9F39-C7C1-43EC-8C1852C08F01}"/>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06189C2B-898A-9E50-10A4-35EBB7A3B196}"/>
              </a:ext>
            </a:extLst>
          </p:cNvPr>
          <p:cNvPicPr>
            <a:picLocks noChangeAspect="1"/>
          </p:cNvPicPr>
          <p:nvPr/>
        </p:nvPicPr>
        <p:blipFill>
          <a:blip r:embed="rId2">
            <a:alphaModFix amt="40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9FD067FB-E67D-27B2-C65D-97422004E69F}"/>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8550945A-1153-F23D-1105-EC87A1A9A330}"/>
              </a:ext>
            </a:extLst>
          </p:cNvPr>
          <p:cNvSpPr>
            <a:spLocks noGrp="1" noRot="1" noMove="1" noResize="1" noEditPoints="1" noAdjustHandles="1" noChangeArrowheads="1" noChangeShapeType="1"/>
          </p:cNvSpPr>
          <p:nvPr/>
        </p:nvSpPr>
        <p:spPr>
          <a:xfrm>
            <a:off x="0" y="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04284BF0-3FF4-2073-0809-9A841E468549}"/>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40C86339-5CA3-CF38-1471-5FABE46EE47E}"/>
                </a:ext>
              </a:extLst>
            </p:cNvPr>
            <p:cNvSpPr/>
            <p:nvPr/>
          </p:nvSpPr>
          <p:spPr>
            <a:xfrm>
              <a:off x="3608387" y="63500"/>
              <a:ext cx="4975225" cy="215900"/>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0C4A5477-0A51-CD00-CAE3-21D683506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706AE53B-CAED-8E56-70C7-5AFAB7F19E7D}"/>
                </a:ext>
              </a:extLst>
            </p:cNvPr>
            <p:cNvSpPr txBox="1"/>
            <p:nvPr/>
          </p:nvSpPr>
          <p:spPr>
            <a:xfrm>
              <a:off x="3954359" y="53343"/>
              <a:ext cx="654381" cy="246221"/>
            </a:xfrm>
            <a:prstGeom prst="rect">
              <a:avLst/>
            </a:prstGeom>
            <a:noFill/>
          </p:spPr>
          <p:txBody>
            <a:bodyPr wrap="square" rtlCol="0">
              <a:spAutoFit/>
            </a:bodyPr>
            <a:lstStyle/>
            <a:p>
              <a:r>
                <a:rPr lang="nl-NL" sz="1000">
                  <a:solidFill>
                    <a:schemeClr val="bg1"/>
                  </a:solidFill>
                </a:rPr>
                <a:t>zoeken</a:t>
              </a:r>
            </a:p>
          </p:txBody>
        </p:sp>
      </p:grpSp>
      <p:grpSp>
        <p:nvGrpSpPr>
          <p:cNvPr id="18" name="Groep 17">
            <a:extLst>
              <a:ext uri="{FF2B5EF4-FFF2-40B4-BE49-F238E27FC236}">
                <a16:creationId xmlns:a16="http://schemas.microsoft.com/office/drawing/2014/main" id="{A8AC4377-7CD6-802B-9453-F7E6F15EAADD}"/>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C825AF5E-6A8B-8127-07DD-F3C81672B36D}"/>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DDB86960-4C23-2DC8-277C-AE9E0DB1BBC4}"/>
                </a:ext>
              </a:extLst>
            </p:cNvPr>
            <p:cNvSpPr txBox="1"/>
            <p:nvPr/>
          </p:nvSpPr>
          <p:spPr>
            <a:xfrm>
              <a:off x="613644" y="715724"/>
              <a:ext cx="1289344"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17" name="Graphic 15" descr="Records met effen opvulling">
              <a:extLst>
                <a:ext uri="{FF2B5EF4-FFF2-40B4-BE49-F238E27FC236}">
                  <a16:creationId xmlns:a16="http://schemas.microsoft.com/office/drawing/2014/main" id="{A95BA893-125D-CAF1-E8EB-A14F17618D4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F62F2EEC-025C-7F62-427B-9B769BE8097F}"/>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FB1E2A91-B0B5-3E55-23B2-FF566725B94B}"/>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ED47AACF-7D33-A2AD-679A-D079083CB2F1}"/>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2" name="Graphic 15" descr="Records met effen opvulling">
              <a:extLst>
                <a:ext uri="{FF2B5EF4-FFF2-40B4-BE49-F238E27FC236}">
                  <a16:creationId xmlns:a16="http://schemas.microsoft.com/office/drawing/2014/main" id="{523CFDD1-FBF6-9972-5626-AAC5A233C506}"/>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F61EFD51-288E-BF17-0246-B1F88A79A1B4}"/>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DE50601D-E154-C5F9-7783-0EB24E066222}"/>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A0C38FE0-C019-1415-CCA7-D64AFFDFF8ED}"/>
                </a:ext>
              </a:extLst>
            </p:cNvPr>
            <p:cNvSpPr txBox="1"/>
            <p:nvPr/>
          </p:nvSpPr>
          <p:spPr>
            <a:xfrm>
              <a:off x="613644" y="715724"/>
              <a:ext cx="1303792"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6" name="Graphic 15" descr="Records met effen opvulling">
              <a:extLst>
                <a:ext uri="{FF2B5EF4-FFF2-40B4-BE49-F238E27FC236}">
                  <a16:creationId xmlns:a16="http://schemas.microsoft.com/office/drawing/2014/main" id="{2C0F76FE-714A-6A1C-D872-2B614F7C76A2}"/>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7A1B71D9-4C27-5936-DBB8-91DFB3475349}"/>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E5A8CB03-2A08-ACD0-C9E1-5E708F55B3C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12EC85BA-3314-2B97-8C05-0D2B264D07BF}"/>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2" name="Graphic 15" descr="Records met effen opvulling">
              <a:extLst>
                <a:ext uri="{FF2B5EF4-FFF2-40B4-BE49-F238E27FC236}">
                  <a16:creationId xmlns:a16="http://schemas.microsoft.com/office/drawing/2014/main" id="{8770D573-1ED5-589F-9138-CA542D9D5340}"/>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9E44DA41-DE02-7763-1863-9CDC4F5FA562}"/>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8646AE98-7A55-0F1D-56E3-73035AF84BBA}"/>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CBF8F89A-E2EA-7A6B-DA1A-02D204CA2643}"/>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6" name="Graphic 15" descr="Records met effen opvulling">
              <a:extLst>
                <a:ext uri="{FF2B5EF4-FFF2-40B4-BE49-F238E27FC236}">
                  <a16:creationId xmlns:a16="http://schemas.microsoft.com/office/drawing/2014/main" id="{0BB3C593-8410-BAB2-D037-F741D13B412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2A5BB902-8A83-1095-255A-2D9844C0276B}"/>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FE08F1A7-0BE5-246C-CB67-BACB3DE60520}"/>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B882E04C-7753-F9A7-114F-386B4B8E5C28}"/>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50" name="Graphic 15" descr="Records met effen opvulling">
              <a:extLst>
                <a:ext uri="{FF2B5EF4-FFF2-40B4-BE49-F238E27FC236}">
                  <a16:creationId xmlns:a16="http://schemas.microsoft.com/office/drawing/2014/main" id="{3D08DCD0-988F-0B56-D965-140CFDC1A2E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4BB968EF-48C5-BC7F-69F2-198D5C3F1161}"/>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63133285-B011-41AD-E051-AE337C1065B7}"/>
              </a:ext>
            </a:extLst>
          </p:cNvPr>
          <p:cNvSpPr txBox="1"/>
          <p:nvPr/>
        </p:nvSpPr>
        <p:spPr>
          <a:xfrm>
            <a:off x="91855" y="355712"/>
            <a:ext cx="1873690" cy="253916"/>
          </a:xfrm>
          <a:prstGeom prst="rect">
            <a:avLst/>
          </a:prstGeom>
          <a:noFill/>
        </p:spPr>
        <p:txBody>
          <a:bodyPr wrap="square" rtlCol="0">
            <a:spAutoFit/>
          </a:bodyPr>
          <a:lstStyle/>
          <a:p>
            <a:pPr algn="ctr"/>
            <a:r>
              <a:rPr lang="nl-NL" sz="1050" dirty="0">
                <a:solidFill>
                  <a:schemeClr val="bg1"/>
                </a:solidFill>
                <a:latin typeface="Cooper Black" panose="0208090404030B020404" pitchFamily="18" charset="0"/>
              </a:rPr>
              <a:t>persoonlijke bibliotheek</a:t>
            </a:r>
          </a:p>
        </p:txBody>
      </p:sp>
      <p:sp>
        <p:nvSpPr>
          <p:cNvPr id="254" name="Rechthoek 253">
            <a:extLst>
              <a:ext uri="{FF2B5EF4-FFF2-40B4-BE49-F238E27FC236}">
                <a16:creationId xmlns:a16="http://schemas.microsoft.com/office/drawing/2014/main" id="{BBAF96AC-2FED-C980-B10B-3DC513ED0A52}"/>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94463A13-598F-ACFE-7ED4-82C02BCD900D}"/>
              </a:ext>
            </a:extLst>
          </p:cNvPr>
          <p:cNvSpPr/>
          <p:nvPr/>
        </p:nvSpPr>
        <p:spPr>
          <a:xfrm>
            <a:off x="2246916" y="6589145"/>
            <a:ext cx="216000" cy="216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8F9F58D3-BE01-AF2B-EB6F-B7C0A49222BD}"/>
              </a:ext>
            </a:extLst>
          </p:cNvPr>
          <p:cNvSpPr txBox="1"/>
          <p:nvPr/>
        </p:nvSpPr>
        <p:spPr>
          <a:xfrm>
            <a:off x="2160749" y="6620201"/>
            <a:ext cx="388334" cy="153888"/>
          </a:xfrm>
          <a:prstGeom prst="rect">
            <a:avLst/>
          </a:prstGeom>
          <a:noFill/>
        </p:spPr>
        <p:txBody>
          <a:bodyPr wrap="square" rtlCol="0">
            <a:spAutoFit/>
          </a:bodyPr>
          <a:lstStyle/>
          <a:p>
            <a:pPr algn="ctr"/>
            <a:r>
              <a:rPr lang="nl-NL" sz="400">
                <a:solidFill>
                  <a:schemeClr val="bg1"/>
                </a:solidFill>
              </a:rPr>
              <a:t>[Cover]</a:t>
            </a:r>
          </a:p>
        </p:txBody>
      </p:sp>
      <p:sp>
        <p:nvSpPr>
          <p:cNvPr id="257" name="Tekstvak 256">
            <a:extLst>
              <a:ext uri="{FF2B5EF4-FFF2-40B4-BE49-F238E27FC236}">
                <a16:creationId xmlns:a16="http://schemas.microsoft.com/office/drawing/2014/main" id="{747A2132-3BB8-F575-AFC5-D7BF1E37449B}"/>
              </a:ext>
            </a:extLst>
          </p:cNvPr>
          <p:cNvSpPr txBox="1"/>
          <p:nvPr/>
        </p:nvSpPr>
        <p:spPr>
          <a:xfrm>
            <a:off x="2429165" y="6600962"/>
            <a:ext cx="1066304"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pic>
        <p:nvPicPr>
          <p:cNvPr id="259" name="Graphic 258" descr="Badge volgen met effen opvulling">
            <a:extLst>
              <a:ext uri="{FF2B5EF4-FFF2-40B4-BE49-F238E27FC236}">
                <a16:creationId xmlns:a16="http://schemas.microsoft.com/office/drawing/2014/main" id="{97B7F8FD-9D83-1019-0542-3F1AD5947C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6CE3873C-BF0A-AB20-62E0-99D03051A38D}"/>
              </a:ext>
            </a:extLst>
          </p:cNvPr>
          <p:cNvCxnSpPr>
            <a:cxnSpLocks/>
          </p:cNvCxnSpPr>
          <p:nvPr/>
        </p:nvCxnSpPr>
        <p:spPr>
          <a:xfrm>
            <a:off x="4523183" y="6787215"/>
            <a:ext cx="4099632" cy="0"/>
          </a:xfrm>
          <a:prstGeom prst="line">
            <a:avLst/>
          </a:prstGeom>
          <a:ln>
            <a:solidFill>
              <a:schemeClr val="bg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A3D631B6-9CBE-1CD7-E08E-EA0FF29F5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9CEE7896-0F23-8FB2-9A69-7662522E5A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5806015B-6D2C-E827-5AF5-61934A8834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3D793E95-E21F-CBED-D29D-74CBC5918BD0}"/>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E11ABBD0-30ED-7D22-66E7-8999C52BD9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9674628A-2DB6-9C65-597C-EAC64E717951}"/>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3D4C3220-294C-A43B-BC31-383AD45F2839}"/>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DF260DFB-740A-3C87-1E6F-A0F31BA4C169}"/>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3FEEA7AE-DB7D-5EF0-02A3-1484AAA05C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00F08AAA-05B4-DE86-ADE5-625B9ED5020A}"/>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1227E7D4-52E4-2851-C510-6B1D30B7882F}"/>
                </a:ext>
              </a:extLst>
            </p:cNvPr>
            <p:cNvPicPr>
              <a:picLocks noChangeAspect="1"/>
            </p:cNvPicPr>
            <p:nvPr/>
          </p:nvPicPr>
          <p:blipFill>
            <a:blip r:embed="rId15">
              <a:extLst>
                <a:ext uri="{96DAC541-7B7A-43D3-8B79-37D633B846F1}">
                  <asvg:svgBlip xmlns:asvg="http://schemas.microsoft.com/office/drawing/2016/SVG/main" r:embed="rId16"/>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DB2FB54D-AB8A-9349-0D11-CB12B2CE9490}"/>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A14CCC4B-DBB0-10F4-2AC9-BFEAC33C462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D7DFD766-955B-46C2-A527-1273E26ED2A3}"/>
              </a:ext>
            </a:extLst>
          </p:cNvPr>
          <p:cNvSpPr/>
          <p:nvPr/>
        </p:nvSpPr>
        <p:spPr>
          <a:xfrm>
            <a:off x="11263183" y="6674285"/>
            <a:ext cx="859094" cy="45719"/>
          </a:xfrm>
          <a:prstGeom prst="roundRect">
            <a:avLst>
              <a:gd name="adj" fmla="val 50000"/>
            </a:avLst>
          </a:prstGeom>
          <a:solidFill>
            <a:schemeClr val="bg1"/>
          </a:solidFill>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32" name="Groep 31">
            <a:extLst>
              <a:ext uri="{FF2B5EF4-FFF2-40B4-BE49-F238E27FC236}">
                <a16:creationId xmlns:a16="http://schemas.microsoft.com/office/drawing/2014/main" id="{49E71A2E-19B7-6BAD-1D08-EFF07A7AEB39}"/>
              </a:ext>
            </a:extLst>
          </p:cNvPr>
          <p:cNvGrpSpPr/>
          <p:nvPr/>
        </p:nvGrpSpPr>
        <p:grpSpPr>
          <a:xfrm>
            <a:off x="206192" y="-63925"/>
            <a:ext cx="757545" cy="464399"/>
            <a:chOff x="206192" y="-63925"/>
            <a:chExt cx="757545" cy="464399"/>
          </a:xfrm>
        </p:grpSpPr>
        <p:pic>
          <p:nvPicPr>
            <p:cNvPr id="29" name="Graphic 28" descr="Lijn met pijl: Recht met effen opvulling">
              <a:hlinkClick r:id="rId19" action="ppaction://hlinksldjump"/>
              <a:extLst>
                <a:ext uri="{FF2B5EF4-FFF2-40B4-BE49-F238E27FC236}">
                  <a16:creationId xmlns:a16="http://schemas.microsoft.com/office/drawing/2014/main" id="{E3FE8506-4983-3C58-A6B7-C409FE1CCE6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9338" y="-63925"/>
              <a:ext cx="464399" cy="464399"/>
            </a:xfrm>
            <a:prstGeom prst="rect">
              <a:avLst/>
            </a:prstGeom>
          </p:spPr>
        </p:pic>
        <p:pic>
          <p:nvPicPr>
            <p:cNvPr id="31" name="Graphic 30" descr="Introductiepagina met effen opvulling">
              <a:hlinkClick r:id="rId19" action="ppaction://hlinksldjump"/>
              <a:extLst>
                <a:ext uri="{FF2B5EF4-FFF2-40B4-BE49-F238E27FC236}">
                  <a16:creationId xmlns:a16="http://schemas.microsoft.com/office/drawing/2014/main" id="{FFB64AC8-6CB4-BD49-B3EE-BE617B005F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6192" y="16887"/>
              <a:ext cx="293146" cy="293146"/>
            </a:xfrm>
            <a:prstGeom prst="rect">
              <a:avLst/>
            </a:prstGeom>
          </p:spPr>
        </p:pic>
      </p:grpSp>
      <p:sp>
        <p:nvSpPr>
          <p:cNvPr id="16" name="Tekstvak 15">
            <a:hlinkClick r:id="" action="ppaction://hlinkshowjump?jump=nextslide"/>
            <a:extLst>
              <a:ext uri="{FF2B5EF4-FFF2-40B4-BE49-F238E27FC236}">
                <a16:creationId xmlns:a16="http://schemas.microsoft.com/office/drawing/2014/main" id="{4C011838-762A-AEDE-FA69-49033A6D6CE7}"/>
              </a:ext>
            </a:extLst>
          </p:cNvPr>
          <p:cNvSpPr txBox="1"/>
          <p:nvPr/>
        </p:nvSpPr>
        <p:spPr>
          <a:xfrm>
            <a:off x="2230083" y="673713"/>
            <a:ext cx="2783706" cy="400110"/>
          </a:xfrm>
          <a:prstGeom prst="rect">
            <a:avLst/>
          </a:prstGeom>
          <a:noFill/>
        </p:spPr>
        <p:txBody>
          <a:bodyPr wrap="square" rtlCol="0">
            <a:spAutoFit/>
          </a:bodyPr>
          <a:lstStyle/>
          <a:p>
            <a:r>
              <a:rPr lang="nl-NL" sz="2000" dirty="0">
                <a:solidFill>
                  <a:schemeClr val="bg1"/>
                </a:solidFill>
                <a:latin typeface="Cooper Black" panose="0208090404030B020404" pitchFamily="18" charset="0"/>
              </a:rPr>
              <a:t>Recent afgespeeld</a:t>
            </a:r>
          </a:p>
        </p:txBody>
      </p:sp>
      <p:sp>
        <p:nvSpPr>
          <p:cNvPr id="27" name="Tekstvak 26">
            <a:hlinkClick r:id="" action="ppaction://hlinkshowjump?jump=nextslide"/>
            <a:extLst>
              <a:ext uri="{FF2B5EF4-FFF2-40B4-BE49-F238E27FC236}">
                <a16:creationId xmlns:a16="http://schemas.microsoft.com/office/drawing/2014/main" id="{37BBD933-687A-7D35-1BA7-6B6D8A1A81C7}"/>
              </a:ext>
            </a:extLst>
          </p:cNvPr>
          <p:cNvSpPr txBox="1"/>
          <p:nvPr/>
        </p:nvSpPr>
        <p:spPr>
          <a:xfrm>
            <a:off x="10288660" y="345440"/>
            <a:ext cx="1873690" cy="584775"/>
          </a:xfrm>
          <a:prstGeom prst="rect">
            <a:avLst/>
          </a:prstGeom>
          <a:noFill/>
        </p:spPr>
        <p:txBody>
          <a:bodyPr wrap="square" rtlCol="0">
            <a:spAutoFit/>
          </a:bodyPr>
          <a:lstStyle/>
          <a:p>
            <a:pPr algn="ctr"/>
            <a:r>
              <a:rPr lang="nl-NL" sz="1600" dirty="0">
                <a:solidFill>
                  <a:schemeClr val="bg1"/>
                </a:solidFill>
                <a:latin typeface="Cooper Black" panose="0208090404030B020404" pitchFamily="18" charset="0"/>
              </a:rPr>
              <a:t>Publieke</a:t>
            </a:r>
          </a:p>
          <a:p>
            <a:pPr algn="ctr"/>
            <a:r>
              <a:rPr lang="nl-NL" sz="1600" dirty="0">
                <a:solidFill>
                  <a:schemeClr val="bg1"/>
                </a:solidFill>
                <a:latin typeface="Cooper Black" panose="0208090404030B020404" pitchFamily="18" charset="0"/>
              </a:rPr>
              <a:t>bibliotheek</a:t>
            </a:r>
          </a:p>
        </p:txBody>
      </p:sp>
      <p:grpSp>
        <p:nvGrpSpPr>
          <p:cNvPr id="28" name="Groep 27">
            <a:extLst>
              <a:ext uri="{FF2B5EF4-FFF2-40B4-BE49-F238E27FC236}">
                <a16:creationId xmlns:a16="http://schemas.microsoft.com/office/drawing/2014/main" id="{E836F9CB-6671-1168-DEFC-4AED1C01CE77}"/>
              </a:ext>
            </a:extLst>
          </p:cNvPr>
          <p:cNvGrpSpPr/>
          <p:nvPr/>
        </p:nvGrpSpPr>
        <p:grpSpPr>
          <a:xfrm>
            <a:off x="2451372" y="1054210"/>
            <a:ext cx="1303578" cy="1472137"/>
            <a:chOff x="2424385" y="1147494"/>
            <a:chExt cx="1303578" cy="1472137"/>
          </a:xfrm>
        </p:grpSpPr>
        <p:sp>
          <p:nvSpPr>
            <p:cNvPr id="30" name="Rechthoek: afgeronde hoeken 29">
              <a:extLst>
                <a:ext uri="{FF2B5EF4-FFF2-40B4-BE49-F238E27FC236}">
                  <a16:creationId xmlns:a16="http://schemas.microsoft.com/office/drawing/2014/main" id="{D958F65A-53DA-770E-1826-49BDBC14995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2D1A2850-09D8-A444-894B-C6BE99747618}"/>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35" name="Rechthoek: afgeronde hoeken 34">
              <a:extLst>
                <a:ext uri="{FF2B5EF4-FFF2-40B4-BE49-F238E27FC236}">
                  <a16:creationId xmlns:a16="http://schemas.microsoft.com/office/drawing/2014/main" id="{8AA44851-371D-F7A5-F2F0-3AF12D8B4D48}"/>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2997F519-0B68-D74B-58F1-04B0EBCC8390}"/>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55" name="Groep 54">
            <a:extLst>
              <a:ext uri="{FF2B5EF4-FFF2-40B4-BE49-F238E27FC236}">
                <a16:creationId xmlns:a16="http://schemas.microsoft.com/office/drawing/2014/main" id="{37A81851-95DD-E026-1773-61FE2957E319}"/>
              </a:ext>
            </a:extLst>
          </p:cNvPr>
          <p:cNvGrpSpPr/>
          <p:nvPr/>
        </p:nvGrpSpPr>
        <p:grpSpPr>
          <a:xfrm>
            <a:off x="3681442" y="1057096"/>
            <a:ext cx="1303578" cy="1472137"/>
            <a:chOff x="2424385" y="1147494"/>
            <a:chExt cx="1303578" cy="1472137"/>
          </a:xfrm>
        </p:grpSpPr>
        <p:sp>
          <p:nvSpPr>
            <p:cNvPr id="56" name="Rechthoek: afgeronde hoeken 55">
              <a:extLst>
                <a:ext uri="{FF2B5EF4-FFF2-40B4-BE49-F238E27FC236}">
                  <a16:creationId xmlns:a16="http://schemas.microsoft.com/office/drawing/2014/main" id="{9766289E-B86C-BBBF-CA75-16AF7ABA307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Tekstvak 56">
              <a:extLst>
                <a:ext uri="{FF2B5EF4-FFF2-40B4-BE49-F238E27FC236}">
                  <a16:creationId xmlns:a16="http://schemas.microsoft.com/office/drawing/2014/main" id="{10E2EECE-7C30-ED33-B16E-9D8A1EF9875C}"/>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58" name="Rechthoek: afgeronde hoeken 57">
              <a:extLst>
                <a:ext uri="{FF2B5EF4-FFF2-40B4-BE49-F238E27FC236}">
                  <a16:creationId xmlns:a16="http://schemas.microsoft.com/office/drawing/2014/main" id="{577CDC97-69DF-657E-1DC8-E29E4867732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9" name="Tekstvak 58">
              <a:extLst>
                <a:ext uri="{FF2B5EF4-FFF2-40B4-BE49-F238E27FC236}">
                  <a16:creationId xmlns:a16="http://schemas.microsoft.com/office/drawing/2014/main" id="{55017F32-A0EC-251E-6B0E-6896CC324D0D}"/>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0" name="Groep 59">
            <a:extLst>
              <a:ext uri="{FF2B5EF4-FFF2-40B4-BE49-F238E27FC236}">
                <a16:creationId xmlns:a16="http://schemas.microsoft.com/office/drawing/2014/main" id="{1CD37E13-B105-4A5A-0732-FA7D14DA7486}"/>
              </a:ext>
            </a:extLst>
          </p:cNvPr>
          <p:cNvGrpSpPr/>
          <p:nvPr/>
        </p:nvGrpSpPr>
        <p:grpSpPr>
          <a:xfrm>
            <a:off x="4925481" y="1061592"/>
            <a:ext cx="1303578" cy="1472137"/>
            <a:chOff x="2424385" y="1147494"/>
            <a:chExt cx="1303578" cy="1472137"/>
          </a:xfrm>
        </p:grpSpPr>
        <p:sp>
          <p:nvSpPr>
            <p:cNvPr id="61" name="Rechthoek: afgeronde hoeken 60">
              <a:extLst>
                <a:ext uri="{FF2B5EF4-FFF2-40B4-BE49-F238E27FC236}">
                  <a16:creationId xmlns:a16="http://schemas.microsoft.com/office/drawing/2014/main" id="{85DAFA99-36FB-641F-CC9C-87CEDF1652B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extLst>
                <a:ext uri="{FF2B5EF4-FFF2-40B4-BE49-F238E27FC236}">
                  <a16:creationId xmlns:a16="http://schemas.microsoft.com/office/drawing/2014/main" id="{910F0CA2-7FBC-AA1C-A013-6ECA85981E64}"/>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4" name="Rechthoek: afgeronde hoeken 63">
              <a:extLst>
                <a:ext uri="{FF2B5EF4-FFF2-40B4-BE49-F238E27FC236}">
                  <a16:creationId xmlns:a16="http://schemas.microsoft.com/office/drawing/2014/main" id="{AE138EFD-A0C6-F2BA-F4E8-08F865C40656}"/>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Tekstvak 64">
              <a:extLst>
                <a:ext uri="{FF2B5EF4-FFF2-40B4-BE49-F238E27FC236}">
                  <a16:creationId xmlns:a16="http://schemas.microsoft.com/office/drawing/2014/main" id="{33834FD7-6D55-81C0-ECB0-265EEF869796}"/>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6" name="Groep 65">
            <a:extLst>
              <a:ext uri="{FF2B5EF4-FFF2-40B4-BE49-F238E27FC236}">
                <a16:creationId xmlns:a16="http://schemas.microsoft.com/office/drawing/2014/main" id="{0D57752C-84A1-85B9-C521-E9E40F6F2C61}"/>
              </a:ext>
            </a:extLst>
          </p:cNvPr>
          <p:cNvGrpSpPr/>
          <p:nvPr/>
        </p:nvGrpSpPr>
        <p:grpSpPr>
          <a:xfrm>
            <a:off x="6169520" y="1066088"/>
            <a:ext cx="1303578" cy="1472137"/>
            <a:chOff x="2424385" y="1147494"/>
            <a:chExt cx="1303578" cy="1472137"/>
          </a:xfrm>
        </p:grpSpPr>
        <p:sp>
          <p:nvSpPr>
            <p:cNvPr id="67" name="Rechthoek: afgeronde hoeken 66">
              <a:extLst>
                <a:ext uri="{FF2B5EF4-FFF2-40B4-BE49-F238E27FC236}">
                  <a16:creationId xmlns:a16="http://schemas.microsoft.com/office/drawing/2014/main" id="{881D8E4A-7FFA-AA0C-C662-3CAA725CDC6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Tekstvak 67">
              <a:extLst>
                <a:ext uri="{FF2B5EF4-FFF2-40B4-BE49-F238E27FC236}">
                  <a16:creationId xmlns:a16="http://schemas.microsoft.com/office/drawing/2014/main" id="{7E58F605-CC3C-F00B-74D5-0561576A701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9" name="Rechthoek: afgeronde hoeken 68">
              <a:extLst>
                <a:ext uri="{FF2B5EF4-FFF2-40B4-BE49-F238E27FC236}">
                  <a16:creationId xmlns:a16="http://schemas.microsoft.com/office/drawing/2014/main" id="{42DAAD80-123E-72D3-2CB3-CBF3FC026BF6}"/>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6A1D72D0-D5D9-6BBE-C340-775C606C1B8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73" name="Groep 72">
            <a:extLst>
              <a:ext uri="{FF2B5EF4-FFF2-40B4-BE49-F238E27FC236}">
                <a16:creationId xmlns:a16="http://schemas.microsoft.com/office/drawing/2014/main" id="{DF1F8F2F-B441-DB05-3C8D-5EAFCBDB3B95}"/>
              </a:ext>
            </a:extLst>
          </p:cNvPr>
          <p:cNvGrpSpPr/>
          <p:nvPr/>
        </p:nvGrpSpPr>
        <p:grpSpPr>
          <a:xfrm>
            <a:off x="7413559" y="1070584"/>
            <a:ext cx="1303578" cy="1472137"/>
            <a:chOff x="2424385" y="1147494"/>
            <a:chExt cx="1303578" cy="1472137"/>
          </a:xfrm>
        </p:grpSpPr>
        <p:sp>
          <p:nvSpPr>
            <p:cNvPr id="74" name="Rechthoek: afgeronde hoeken 73">
              <a:extLst>
                <a:ext uri="{FF2B5EF4-FFF2-40B4-BE49-F238E27FC236}">
                  <a16:creationId xmlns:a16="http://schemas.microsoft.com/office/drawing/2014/main" id="{4EF501B9-F262-57E8-EA3E-DFF939B8EA4F}"/>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3" name="Tekstvak 82">
              <a:extLst>
                <a:ext uri="{FF2B5EF4-FFF2-40B4-BE49-F238E27FC236}">
                  <a16:creationId xmlns:a16="http://schemas.microsoft.com/office/drawing/2014/main" id="{CF847D27-E7E8-29DA-5E01-FBA17A5DEB3F}"/>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4" name="Rechthoek: afgeronde hoeken 83">
              <a:extLst>
                <a:ext uri="{FF2B5EF4-FFF2-40B4-BE49-F238E27FC236}">
                  <a16:creationId xmlns:a16="http://schemas.microsoft.com/office/drawing/2014/main" id="{6C887F2F-AB31-0277-E69D-BBE19B80A35B}"/>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extLst>
                <a:ext uri="{FF2B5EF4-FFF2-40B4-BE49-F238E27FC236}">
                  <a16:creationId xmlns:a16="http://schemas.microsoft.com/office/drawing/2014/main" id="{D08DEE9B-6CAE-D501-F3BC-F0DBF21AA868}"/>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86" name="Groep 85">
            <a:extLst>
              <a:ext uri="{FF2B5EF4-FFF2-40B4-BE49-F238E27FC236}">
                <a16:creationId xmlns:a16="http://schemas.microsoft.com/office/drawing/2014/main" id="{C4654AE8-C115-BCA9-C273-9094FBD44832}"/>
              </a:ext>
            </a:extLst>
          </p:cNvPr>
          <p:cNvGrpSpPr/>
          <p:nvPr/>
        </p:nvGrpSpPr>
        <p:grpSpPr>
          <a:xfrm>
            <a:off x="8657598" y="1075080"/>
            <a:ext cx="1303578" cy="1472137"/>
            <a:chOff x="2424385" y="1147494"/>
            <a:chExt cx="1303578" cy="1472137"/>
          </a:xfrm>
        </p:grpSpPr>
        <p:sp>
          <p:nvSpPr>
            <p:cNvPr id="87" name="Rechthoek: afgeronde hoeken 86">
              <a:extLst>
                <a:ext uri="{FF2B5EF4-FFF2-40B4-BE49-F238E27FC236}">
                  <a16:creationId xmlns:a16="http://schemas.microsoft.com/office/drawing/2014/main" id="{A23EE56F-EAB2-1B0B-FEA5-4A3E64DB612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58397970-0A09-8C9B-676E-0D1D649F12D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9" name="Rechthoek: afgeronde hoeken 88">
              <a:extLst>
                <a:ext uri="{FF2B5EF4-FFF2-40B4-BE49-F238E27FC236}">
                  <a16:creationId xmlns:a16="http://schemas.microsoft.com/office/drawing/2014/main" id="{325D1CFA-1851-B66D-D0E7-92B629C802BB}"/>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extLst>
                <a:ext uri="{FF2B5EF4-FFF2-40B4-BE49-F238E27FC236}">
                  <a16:creationId xmlns:a16="http://schemas.microsoft.com/office/drawing/2014/main" id="{98E75E4B-D8C8-00AB-ED8E-D2D31BA192E6}"/>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1" name="Groep 90">
            <a:extLst>
              <a:ext uri="{FF2B5EF4-FFF2-40B4-BE49-F238E27FC236}">
                <a16:creationId xmlns:a16="http://schemas.microsoft.com/office/drawing/2014/main" id="{7A485449-973D-5D39-5EAA-BB09B43FE9E3}"/>
              </a:ext>
            </a:extLst>
          </p:cNvPr>
          <p:cNvGrpSpPr/>
          <p:nvPr/>
        </p:nvGrpSpPr>
        <p:grpSpPr>
          <a:xfrm>
            <a:off x="9901637" y="1079576"/>
            <a:ext cx="1303578" cy="1472137"/>
            <a:chOff x="2424385" y="1147494"/>
            <a:chExt cx="1303578" cy="1472137"/>
          </a:xfrm>
        </p:grpSpPr>
        <p:sp>
          <p:nvSpPr>
            <p:cNvPr id="92" name="Rechthoek: afgeronde hoeken 91">
              <a:extLst>
                <a:ext uri="{FF2B5EF4-FFF2-40B4-BE49-F238E27FC236}">
                  <a16:creationId xmlns:a16="http://schemas.microsoft.com/office/drawing/2014/main" id="{FBC94F6F-2828-895C-58C0-6E14BC281589}"/>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37AE36B6-C0A2-25D9-A0FF-AA638AF650AA}"/>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4" name="Rechthoek: afgeronde hoeken 93">
              <a:extLst>
                <a:ext uri="{FF2B5EF4-FFF2-40B4-BE49-F238E27FC236}">
                  <a16:creationId xmlns:a16="http://schemas.microsoft.com/office/drawing/2014/main" id="{E1A78E6B-05D0-4B11-DB4E-7F217EACC87A}"/>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extLst>
                <a:ext uri="{FF2B5EF4-FFF2-40B4-BE49-F238E27FC236}">
                  <a16:creationId xmlns:a16="http://schemas.microsoft.com/office/drawing/2014/main" id="{86155937-3FD5-7DF6-3174-6577AF4717B9}"/>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6" name="Groep 95">
            <a:extLst>
              <a:ext uri="{FF2B5EF4-FFF2-40B4-BE49-F238E27FC236}">
                <a16:creationId xmlns:a16="http://schemas.microsoft.com/office/drawing/2014/main" id="{8E3F6A68-97DE-C637-B9BE-FB44E21B3055}"/>
              </a:ext>
            </a:extLst>
          </p:cNvPr>
          <p:cNvGrpSpPr/>
          <p:nvPr/>
        </p:nvGrpSpPr>
        <p:grpSpPr>
          <a:xfrm>
            <a:off x="2462916" y="2672866"/>
            <a:ext cx="1303578" cy="1472137"/>
            <a:chOff x="2424385" y="1147494"/>
            <a:chExt cx="1303578" cy="1472137"/>
          </a:xfrm>
        </p:grpSpPr>
        <p:sp>
          <p:nvSpPr>
            <p:cNvPr id="97" name="Rechthoek: afgeronde hoeken 96">
              <a:extLst>
                <a:ext uri="{FF2B5EF4-FFF2-40B4-BE49-F238E27FC236}">
                  <a16:creationId xmlns:a16="http://schemas.microsoft.com/office/drawing/2014/main" id="{F0423F9E-056B-ABA2-F784-A98D9338BEE2}"/>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extLst>
                <a:ext uri="{FF2B5EF4-FFF2-40B4-BE49-F238E27FC236}">
                  <a16:creationId xmlns:a16="http://schemas.microsoft.com/office/drawing/2014/main" id="{AA361349-3A88-7FAE-49CB-359A674E78E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9" name="Rechthoek: afgeronde hoeken 98">
              <a:extLst>
                <a:ext uri="{FF2B5EF4-FFF2-40B4-BE49-F238E27FC236}">
                  <a16:creationId xmlns:a16="http://schemas.microsoft.com/office/drawing/2014/main" id="{4DB7B1A5-78BC-9645-F2E9-4C99743140C8}"/>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89E9DF96-6DF4-9568-3F2B-3C3580FB619C}"/>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01" name="Groep 100">
            <a:extLst>
              <a:ext uri="{FF2B5EF4-FFF2-40B4-BE49-F238E27FC236}">
                <a16:creationId xmlns:a16="http://schemas.microsoft.com/office/drawing/2014/main" id="{CDA5F16D-A5D2-0ED5-2491-0C4B8A0AF76D}"/>
              </a:ext>
            </a:extLst>
          </p:cNvPr>
          <p:cNvGrpSpPr/>
          <p:nvPr/>
        </p:nvGrpSpPr>
        <p:grpSpPr>
          <a:xfrm>
            <a:off x="3692986" y="2675752"/>
            <a:ext cx="1303578" cy="1472137"/>
            <a:chOff x="2424385" y="1147494"/>
            <a:chExt cx="1303578" cy="1472137"/>
          </a:xfrm>
        </p:grpSpPr>
        <p:sp>
          <p:nvSpPr>
            <p:cNvPr id="102" name="Rechthoek: afgeronde hoeken 101">
              <a:extLst>
                <a:ext uri="{FF2B5EF4-FFF2-40B4-BE49-F238E27FC236}">
                  <a16:creationId xmlns:a16="http://schemas.microsoft.com/office/drawing/2014/main" id="{0374CAB8-C393-B81A-E4E7-F825BFA7ECEC}"/>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8" name="Tekstvak 127">
              <a:extLst>
                <a:ext uri="{FF2B5EF4-FFF2-40B4-BE49-F238E27FC236}">
                  <a16:creationId xmlns:a16="http://schemas.microsoft.com/office/drawing/2014/main" id="{0C12EE0F-AECA-D185-28EE-7BF5AA6F9B8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29" name="Rechthoek: afgeronde hoeken 128">
              <a:extLst>
                <a:ext uri="{FF2B5EF4-FFF2-40B4-BE49-F238E27FC236}">
                  <a16:creationId xmlns:a16="http://schemas.microsoft.com/office/drawing/2014/main" id="{2AB263BB-3D32-D6BC-F0FB-C3D40191057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Tekstvak 129">
              <a:extLst>
                <a:ext uri="{FF2B5EF4-FFF2-40B4-BE49-F238E27FC236}">
                  <a16:creationId xmlns:a16="http://schemas.microsoft.com/office/drawing/2014/main" id="{8A767360-39FB-0710-1A5D-4B5C73A2221B}"/>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1" name="Groep 130">
            <a:extLst>
              <a:ext uri="{FF2B5EF4-FFF2-40B4-BE49-F238E27FC236}">
                <a16:creationId xmlns:a16="http://schemas.microsoft.com/office/drawing/2014/main" id="{F8AF55C0-5813-4603-DE61-7FDB78ED8C89}"/>
              </a:ext>
            </a:extLst>
          </p:cNvPr>
          <p:cNvGrpSpPr/>
          <p:nvPr/>
        </p:nvGrpSpPr>
        <p:grpSpPr>
          <a:xfrm>
            <a:off x="4937025" y="2680248"/>
            <a:ext cx="1303578" cy="1472137"/>
            <a:chOff x="2424385" y="1147494"/>
            <a:chExt cx="1303578" cy="1472137"/>
          </a:xfrm>
        </p:grpSpPr>
        <p:sp>
          <p:nvSpPr>
            <p:cNvPr id="132" name="Rechthoek: afgeronde hoeken 131">
              <a:extLst>
                <a:ext uri="{FF2B5EF4-FFF2-40B4-BE49-F238E27FC236}">
                  <a16:creationId xmlns:a16="http://schemas.microsoft.com/office/drawing/2014/main" id="{EBAE88F5-78E7-8272-51FE-DEAF2821CB9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3" name="Tekstvak 132">
              <a:extLst>
                <a:ext uri="{FF2B5EF4-FFF2-40B4-BE49-F238E27FC236}">
                  <a16:creationId xmlns:a16="http://schemas.microsoft.com/office/drawing/2014/main" id="{C806D09F-D92A-530A-FF2C-26170600DE7E}"/>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4" name="Rechthoek: afgeronde hoeken 133">
              <a:extLst>
                <a:ext uri="{FF2B5EF4-FFF2-40B4-BE49-F238E27FC236}">
                  <a16:creationId xmlns:a16="http://schemas.microsoft.com/office/drawing/2014/main" id="{BC79D645-2C7C-6652-4159-1BC28EE0D57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extLst>
                <a:ext uri="{FF2B5EF4-FFF2-40B4-BE49-F238E27FC236}">
                  <a16:creationId xmlns:a16="http://schemas.microsoft.com/office/drawing/2014/main" id="{D6BC0BA9-20D1-D23A-B5B5-9C1B15E1E75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6" name="Groep 135">
            <a:extLst>
              <a:ext uri="{FF2B5EF4-FFF2-40B4-BE49-F238E27FC236}">
                <a16:creationId xmlns:a16="http://schemas.microsoft.com/office/drawing/2014/main" id="{F0A49DFF-724B-C360-D643-14AC4D834079}"/>
              </a:ext>
            </a:extLst>
          </p:cNvPr>
          <p:cNvGrpSpPr/>
          <p:nvPr/>
        </p:nvGrpSpPr>
        <p:grpSpPr>
          <a:xfrm>
            <a:off x="6181064" y="2684744"/>
            <a:ext cx="1303578" cy="1472137"/>
            <a:chOff x="2424385" y="1147494"/>
            <a:chExt cx="1303578" cy="1472137"/>
          </a:xfrm>
        </p:grpSpPr>
        <p:sp>
          <p:nvSpPr>
            <p:cNvPr id="137" name="Rechthoek: afgeronde hoeken 136">
              <a:extLst>
                <a:ext uri="{FF2B5EF4-FFF2-40B4-BE49-F238E27FC236}">
                  <a16:creationId xmlns:a16="http://schemas.microsoft.com/office/drawing/2014/main" id="{852608B6-0248-A827-5962-3B7F8D42533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8" name="Tekstvak 137">
              <a:extLst>
                <a:ext uri="{FF2B5EF4-FFF2-40B4-BE49-F238E27FC236}">
                  <a16:creationId xmlns:a16="http://schemas.microsoft.com/office/drawing/2014/main" id="{EDFC2B3C-35CB-CFBE-14B6-E5A8A52FDBE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9" name="Rechthoek: afgeronde hoeken 138">
              <a:extLst>
                <a:ext uri="{FF2B5EF4-FFF2-40B4-BE49-F238E27FC236}">
                  <a16:creationId xmlns:a16="http://schemas.microsoft.com/office/drawing/2014/main" id="{224BCA7C-EE42-D10B-6F2B-C5AF7D3DDF2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CD68CE18-FF4C-FE98-A135-2670D1BF9535}"/>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1" name="Groep 140">
            <a:extLst>
              <a:ext uri="{FF2B5EF4-FFF2-40B4-BE49-F238E27FC236}">
                <a16:creationId xmlns:a16="http://schemas.microsoft.com/office/drawing/2014/main" id="{1FF873E0-FD32-82F9-D77A-13C7B111B7C5}"/>
              </a:ext>
            </a:extLst>
          </p:cNvPr>
          <p:cNvGrpSpPr/>
          <p:nvPr/>
        </p:nvGrpSpPr>
        <p:grpSpPr>
          <a:xfrm>
            <a:off x="7425103" y="2689240"/>
            <a:ext cx="1303578" cy="1472137"/>
            <a:chOff x="2424385" y="1147494"/>
            <a:chExt cx="1303578" cy="1472137"/>
          </a:xfrm>
        </p:grpSpPr>
        <p:sp>
          <p:nvSpPr>
            <p:cNvPr id="142" name="Rechthoek: afgeronde hoeken 141">
              <a:extLst>
                <a:ext uri="{FF2B5EF4-FFF2-40B4-BE49-F238E27FC236}">
                  <a16:creationId xmlns:a16="http://schemas.microsoft.com/office/drawing/2014/main" id="{A93B426F-B7C5-4622-ED96-3C3614ECF1F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3" name="Tekstvak 142">
              <a:extLst>
                <a:ext uri="{FF2B5EF4-FFF2-40B4-BE49-F238E27FC236}">
                  <a16:creationId xmlns:a16="http://schemas.microsoft.com/office/drawing/2014/main" id="{409DDC42-5D53-B2D8-A57E-961013E79FD7}"/>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4" name="Rechthoek: afgeronde hoeken 143">
              <a:extLst>
                <a:ext uri="{FF2B5EF4-FFF2-40B4-BE49-F238E27FC236}">
                  <a16:creationId xmlns:a16="http://schemas.microsoft.com/office/drawing/2014/main" id="{66B49DDE-10C1-4E80-B251-A477EBC7F9D3}"/>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5" name="Tekstvak 144">
              <a:extLst>
                <a:ext uri="{FF2B5EF4-FFF2-40B4-BE49-F238E27FC236}">
                  <a16:creationId xmlns:a16="http://schemas.microsoft.com/office/drawing/2014/main" id="{1635A28B-BED0-8EEA-1319-7DAC48528CB1}"/>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6" name="Groep 145">
            <a:extLst>
              <a:ext uri="{FF2B5EF4-FFF2-40B4-BE49-F238E27FC236}">
                <a16:creationId xmlns:a16="http://schemas.microsoft.com/office/drawing/2014/main" id="{D7401D4E-9F1B-4374-A5AC-5762392BE277}"/>
              </a:ext>
            </a:extLst>
          </p:cNvPr>
          <p:cNvGrpSpPr/>
          <p:nvPr/>
        </p:nvGrpSpPr>
        <p:grpSpPr>
          <a:xfrm>
            <a:off x="8669142" y="2693736"/>
            <a:ext cx="1303578" cy="1472137"/>
            <a:chOff x="2424385" y="1147494"/>
            <a:chExt cx="1303578" cy="1472137"/>
          </a:xfrm>
        </p:grpSpPr>
        <p:sp>
          <p:nvSpPr>
            <p:cNvPr id="147" name="Rechthoek: afgeronde hoeken 146">
              <a:extLst>
                <a:ext uri="{FF2B5EF4-FFF2-40B4-BE49-F238E27FC236}">
                  <a16:creationId xmlns:a16="http://schemas.microsoft.com/office/drawing/2014/main" id="{5D437862-757F-531C-5009-E5B3921EA38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8" name="Tekstvak 147">
              <a:extLst>
                <a:ext uri="{FF2B5EF4-FFF2-40B4-BE49-F238E27FC236}">
                  <a16:creationId xmlns:a16="http://schemas.microsoft.com/office/drawing/2014/main" id="{0746AE1A-E79C-DAE1-98BD-F215AE3A8DF4}"/>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9" name="Rechthoek: afgeronde hoeken 148">
              <a:extLst>
                <a:ext uri="{FF2B5EF4-FFF2-40B4-BE49-F238E27FC236}">
                  <a16:creationId xmlns:a16="http://schemas.microsoft.com/office/drawing/2014/main" id="{462D6E40-2968-8C3E-5E33-D89E3B094B9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extLst>
                <a:ext uri="{FF2B5EF4-FFF2-40B4-BE49-F238E27FC236}">
                  <a16:creationId xmlns:a16="http://schemas.microsoft.com/office/drawing/2014/main" id="{B2946A0F-6B2D-8B72-DBF1-CD21EC908F11}"/>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1" name="Groep 150">
            <a:extLst>
              <a:ext uri="{FF2B5EF4-FFF2-40B4-BE49-F238E27FC236}">
                <a16:creationId xmlns:a16="http://schemas.microsoft.com/office/drawing/2014/main" id="{632E7B84-31F0-5E9E-8BC6-B18C0AD283F2}"/>
              </a:ext>
            </a:extLst>
          </p:cNvPr>
          <p:cNvGrpSpPr/>
          <p:nvPr/>
        </p:nvGrpSpPr>
        <p:grpSpPr>
          <a:xfrm>
            <a:off x="9913181" y="2698232"/>
            <a:ext cx="1303578" cy="1472137"/>
            <a:chOff x="2424385" y="1147494"/>
            <a:chExt cx="1303578" cy="1472137"/>
          </a:xfrm>
        </p:grpSpPr>
        <p:sp>
          <p:nvSpPr>
            <p:cNvPr id="152" name="Rechthoek: afgeronde hoeken 151">
              <a:extLst>
                <a:ext uri="{FF2B5EF4-FFF2-40B4-BE49-F238E27FC236}">
                  <a16:creationId xmlns:a16="http://schemas.microsoft.com/office/drawing/2014/main" id="{77683C2B-ACB4-180A-88F7-E223F1F1169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3" name="Tekstvak 152">
              <a:extLst>
                <a:ext uri="{FF2B5EF4-FFF2-40B4-BE49-F238E27FC236}">
                  <a16:creationId xmlns:a16="http://schemas.microsoft.com/office/drawing/2014/main" id="{FF5213DD-E00F-6D53-2BEC-3DE2284F666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4" name="Rechthoek: afgeronde hoeken 153">
              <a:extLst>
                <a:ext uri="{FF2B5EF4-FFF2-40B4-BE49-F238E27FC236}">
                  <a16:creationId xmlns:a16="http://schemas.microsoft.com/office/drawing/2014/main" id="{0FEFB24E-6079-3458-24C6-49D556DFF21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extLst>
                <a:ext uri="{FF2B5EF4-FFF2-40B4-BE49-F238E27FC236}">
                  <a16:creationId xmlns:a16="http://schemas.microsoft.com/office/drawing/2014/main" id="{0AB1D24E-D402-8309-10EF-DDC009B8139C}"/>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6" name="Groep 155">
            <a:extLst>
              <a:ext uri="{FF2B5EF4-FFF2-40B4-BE49-F238E27FC236}">
                <a16:creationId xmlns:a16="http://schemas.microsoft.com/office/drawing/2014/main" id="{33403665-3BD7-E72B-0633-89DF41F2BEFF}"/>
              </a:ext>
            </a:extLst>
          </p:cNvPr>
          <p:cNvGrpSpPr/>
          <p:nvPr/>
        </p:nvGrpSpPr>
        <p:grpSpPr>
          <a:xfrm>
            <a:off x="2475970" y="4291422"/>
            <a:ext cx="1303578" cy="1472137"/>
            <a:chOff x="2424385" y="1147494"/>
            <a:chExt cx="1303578" cy="1472137"/>
          </a:xfrm>
        </p:grpSpPr>
        <p:sp>
          <p:nvSpPr>
            <p:cNvPr id="157" name="Rechthoek: afgeronde hoeken 156">
              <a:extLst>
                <a:ext uri="{FF2B5EF4-FFF2-40B4-BE49-F238E27FC236}">
                  <a16:creationId xmlns:a16="http://schemas.microsoft.com/office/drawing/2014/main" id="{8F4ABA48-69E9-0EB6-6B26-94071A353804}"/>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8" name="Tekstvak 157">
              <a:extLst>
                <a:ext uri="{FF2B5EF4-FFF2-40B4-BE49-F238E27FC236}">
                  <a16:creationId xmlns:a16="http://schemas.microsoft.com/office/drawing/2014/main" id="{EB74FDCB-8F74-1F00-07EE-02763E8797F9}"/>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9" name="Rechthoek: afgeronde hoeken 158">
              <a:extLst>
                <a:ext uri="{FF2B5EF4-FFF2-40B4-BE49-F238E27FC236}">
                  <a16:creationId xmlns:a16="http://schemas.microsoft.com/office/drawing/2014/main" id="{F31F8DF5-95E8-8699-E605-4121DBEB1F7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0" name="Tekstvak 159">
              <a:extLst>
                <a:ext uri="{FF2B5EF4-FFF2-40B4-BE49-F238E27FC236}">
                  <a16:creationId xmlns:a16="http://schemas.microsoft.com/office/drawing/2014/main" id="{C27B3C8A-7587-0710-C653-6D563DC29EC5}"/>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61" name="Groep 160">
            <a:extLst>
              <a:ext uri="{FF2B5EF4-FFF2-40B4-BE49-F238E27FC236}">
                <a16:creationId xmlns:a16="http://schemas.microsoft.com/office/drawing/2014/main" id="{F59108AF-D183-9C94-7BC6-E95845FA7F31}"/>
              </a:ext>
            </a:extLst>
          </p:cNvPr>
          <p:cNvGrpSpPr/>
          <p:nvPr/>
        </p:nvGrpSpPr>
        <p:grpSpPr>
          <a:xfrm>
            <a:off x="3706040" y="4294308"/>
            <a:ext cx="1303578" cy="1472137"/>
            <a:chOff x="2424385" y="1147494"/>
            <a:chExt cx="1303578" cy="1472137"/>
          </a:xfrm>
        </p:grpSpPr>
        <p:sp>
          <p:nvSpPr>
            <p:cNvPr id="162" name="Rechthoek: afgeronde hoeken 161">
              <a:extLst>
                <a:ext uri="{FF2B5EF4-FFF2-40B4-BE49-F238E27FC236}">
                  <a16:creationId xmlns:a16="http://schemas.microsoft.com/office/drawing/2014/main" id="{F4F530BA-5A61-2F2C-B6BB-28887F323034}"/>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4" name="Tekstvak 233">
              <a:extLst>
                <a:ext uri="{FF2B5EF4-FFF2-40B4-BE49-F238E27FC236}">
                  <a16:creationId xmlns:a16="http://schemas.microsoft.com/office/drawing/2014/main" id="{52CC8625-9A72-16A9-04C0-6CD7ECD68A9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35" name="Rechthoek: afgeronde hoeken 234">
              <a:extLst>
                <a:ext uri="{FF2B5EF4-FFF2-40B4-BE49-F238E27FC236}">
                  <a16:creationId xmlns:a16="http://schemas.microsoft.com/office/drawing/2014/main" id="{09D8DDE2-FCF8-E8E4-FF0D-192D615FEFB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6" name="Tekstvak 235">
              <a:extLst>
                <a:ext uri="{FF2B5EF4-FFF2-40B4-BE49-F238E27FC236}">
                  <a16:creationId xmlns:a16="http://schemas.microsoft.com/office/drawing/2014/main" id="{9C9CC6AD-C088-0DFE-8EE4-FBBF7EEA2CA5}"/>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37" name="Groep 236">
            <a:extLst>
              <a:ext uri="{FF2B5EF4-FFF2-40B4-BE49-F238E27FC236}">
                <a16:creationId xmlns:a16="http://schemas.microsoft.com/office/drawing/2014/main" id="{52BB6783-23F7-4C6A-1784-6CB54AD8FDD2}"/>
              </a:ext>
            </a:extLst>
          </p:cNvPr>
          <p:cNvGrpSpPr/>
          <p:nvPr/>
        </p:nvGrpSpPr>
        <p:grpSpPr>
          <a:xfrm>
            <a:off x="4950079" y="4298804"/>
            <a:ext cx="1303578" cy="1472137"/>
            <a:chOff x="2424385" y="1147494"/>
            <a:chExt cx="1303578" cy="1472137"/>
          </a:xfrm>
        </p:grpSpPr>
        <p:sp>
          <p:nvSpPr>
            <p:cNvPr id="238" name="Rechthoek: afgeronde hoeken 237">
              <a:extLst>
                <a:ext uri="{FF2B5EF4-FFF2-40B4-BE49-F238E27FC236}">
                  <a16:creationId xmlns:a16="http://schemas.microsoft.com/office/drawing/2014/main" id="{64389A48-9103-2DB3-4E90-83A6637E2E8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9" name="Tekstvak 238">
              <a:extLst>
                <a:ext uri="{FF2B5EF4-FFF2-40B4-BE49-F238E27FC236}">
                  <a16:creationId xmlns:a16="http://schemas.microsoft.com/office/drawing/2014/main" id="{5B10AA8E-41E9-6254-4290-D84CBAE34374}"/>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0" name="Rechthoek: afgeronde hoeken 239">
              <a:extLst>
                <a:ext uri="{FF2B5EF4-FFF2-40B4-BE49-F238E27FC236}">
                  <a16:creationId xmlns:a16="http://schemas.microsoft.com/office/drawing/2014/main" id="{53F36EDC-BCC7-ED23-6F5C-132C0321B0F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1" name="Tekstvak 240">
              <a:extLst>
                <a:ext uri="{FF2B5EF4-FFF2-40B4-BE49-F238E27FC236}">
                  <a16:creationId xmlns:a16="http://schemas.microsoft.com/office/drawing/2014/main" id="{A1FF92E1-1ED2-15A6-A3B8-12206573539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42" name="Groep 241">
            <a:extLst>
              <a:ext uri="{FF2B5EF4-FFF2-40B4-BE49-F238E27FC236}">
                <a16:creationId xmlns:a16="http://schemas.microsoft.com/office/drawing/2014/main" id="{AAE54823-67A2-E8C4-049F-B1C81D30DCED}"/>
              </a:ext>
            </a:extLst>
          </p:cNvPr>
          <p:cNvGrpSpPr/>
          <p:nvPr/>
        </p:nvGrpSpPr>
        <p:grpSpPr>
          <a:xfrm>
            <a:off x="6194118" y="4303300"/>
            <a:ext cx="1303578" cy="1472137"/>
            <a:chOff x="2424385" y="1147494"/>
            <a:chExt cx="1303578" cy="1472137"/>
          </a:xfrm>
        </p:grpSpPr>
        <p:sp>
          <p:nvSpPr>
            <p:cNvPr id="243" name="Rechthoek: afgeronde hoeken 242">
              <a:extLst>
                <a:ext uri="{FF2B5EF4-FFF2-40B4-BE49-F238E27FC236}">
                  <a16:creationId xmlns:a16="http://schemas.microsoft.com/office/drawing/2014/main" id="{B44D5F9F-0E0A-C094-858F-79B34F132A9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4" name="Tekstvak 243">
              <a:extLst>
                <a:ext uri="{FF2B5EF4-FFF2-40B4-BE49-F238E27FC236}">
                  <a16:creationId xmlns:a16="http://schemas.microsoft.com/office/drawing/2014/main" id="{63599897-64A8-5AD8-E03C-2BD7C166B2D2}"/>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5" name="Rechthoek: afgeronde hoeken 244">
              <a:extLst>
                <a:ext uri="{FF2B5EF4-FFF2-40B4-BE49-F238E27FC236}">
                  <a16:creationId xmlns:a16="http://schemas.microsoft.com/office/drawing/2014/main" id="{E8ED93AF-231F-DD13-A5CD-EADCCDCC02F2}"/>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E63A89AD-D9D4-F1FF-203F-8300CC4D29B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0" name="Groep 259">
            <a:extLst>
              <a:ext uri="{FF2B5EF4-FFF2-40B4-BE49-F238E27FC236}">
                <a16:creationId xmlns:a16="http://schemas.microsoft.com/office/drawing/2014/main" id="{2C212BD6-0452-C8EE-C521-CF4756165878}"/>
              </a:ext>
            </a:extLst>
          </p:cNvPr>
          <p:cNvGrpSpPr/>
          <p:nvPr/>
        </p:nvGrpSpPr>
        <p:grpSpPr>
          <a:xfrm>
            <a:off x="7438157" y="4307796"/>
            <a:ext cx="1303578" cy="1472137"/>
            <a:chOff x="2424385" y="1147494"/>
            <a:chExt cx="1303578" cy="1472137"/>
          </a:xfrm>
        </p:grpSpPr>
        <p:sp>
          <p:nvSpPr>
            <p:cNvPr id="262" name="Rechthoek: afgeronde hoeken 261">
              <a:extLst>
                <a:ext uri="{FF2B5EF4-FFF2-40B4-BE49-F238E27FC236}">
                  <a16:creationId xmlns:a16="http://schemas.microsoft.com/office/drawing/2014/main" id="{AAE04B34-5056-A782-349D-B9E1AADD459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3" name="Tekstvak 262">
              <a:extLst>
                <a:ext uri="{FF2B5EF4-FFF2-40B4-BE49-F238E27FC236}">
                  <a16:creationId xmlns:a16="http://schemas.microsoft.com/office/drawing/2014/main" id="{CD43946E-963E-52DE-F7DC-D6149DDC808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64" name="Rechthoek: afgeronde hoeken 263">
              <a:extLst>
                <a:ext uri="{FF2B5EF4-FFF2-40B4-BE49-F238E27FC236}">
                  <a16:creationId xmlns:a16="http://schemas.microsoft.com/office/drawing/2014/main" id="{684DFE1E-EA4B-9F1E-88D7-C208AFAA1E0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5" name="Tekstvak 264">
              <a:extLst>
                <a:ext uri="{FF2B5EF4-FFF2-40B4-BE49-F238E27FC236}">
                  <a16:creationId xmlns:a16="http://schemas.microsoft.com/office/drawing/2014/main" id="{715BCBBA-D704-4068-B925-3FC358E6E5E9}"/>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6" name="Groep 265">
            <a:extLst>
              <a:ext uri="{FF2B5EF4-FFF2-40B4-BE49-F238E27FC236}">
                <a16:creationId xmlns:a16="http://schemas.microsoft.com/office/drawing/2014/main" id="{9E0A7362-12E3-AD44-A775-48FA94725ADA}"/>
              </a:ext>
            </a:extLst>
          </p:cNvPr>
          <p:cNvGrpSpPr/>
          <p:nvPr/>
        </p:nvGrpSpPr>
        <p:grpSpPr>
          <a:xfrm>
            <a:off x="8682196" y="4312292"/>
            <a:ext cx="1303578" cy="1472137"/>
            <a:chOff x="2424385" y="1147494"/>
            <a:chExt cx="1303578" cy="1472137"/>
          </a:xfrm>
        </p:grpSpPr>
        <p:sp>
          <p:nvSpPr>
            <p:cNvPr id="268" name="Rechthoek: afgeronde hoeken 267">
              <a:extLst>
                <a:ext uri="{FF2B5EF4-FFF2-40B4-BE49-F238E27FC236}">
                  <a16:creationId xmlns:a16="http://schemas.microsoft.com/office/drawing/2014/main" id="{B99F0A54-8F5B-A8E9-776B-6344F010F4AB}"/>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0" name="Tekstvak 269">
              <a:extLst>
                <a:ext uri="{FF2B5EF4-FFF2-40B4-BE49-F238E27FC236}">
                  <a16:creationId xmlns:a16="http://schemas.microsoft.com/office/drawing/2014/main" id="{E29CE2FA-6513-46D7-0C90-9071A396A62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1" name="Rechthoek: afgeronde hoeken 270">
              <a:extLst>
                <a:ext uri="{FF2B5EF4-FFF2-40B4-BE49-F238E27FC236}">
                  <a16:creationId xmlns:a16="http://schemas.microsoft.com/office/drawing/2014/main" id="{45454199-0C55-E020-1C2B-794712357B8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extLst>
                <a:ext uri="{FF2B5EF4-FFF2-40B4-BE49-F238E27FC236}">
                  <a16:creationId xmlns:a16="http://schemas.microsoft.com/office/drawing/2014/main" id="{3F40CB76-7C0F-C464-A2E7-5B8C634EDFE1}"/>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73" name="Groep 272">
            <a:extLst>
              <a:ext uri="{FF2B5EF4-FFF2-40B4-BE49-F238E27FC236}">
                <a16:creationId xmlns:a16="http://schemas.microsoft.com/office/drawing/2014/main" id="{F490C11F-96DB-C7B5-D89C-3824C77E2C3E}"/>
              </a:ext>
            </a:extLst>
          </p:cNvPr>
          <p:cNvGrpSpPr/>
          <p:nvPr/>
        </p:nvGrpSpPr>
        <p:grpSpPr>
          <a:xfrm>
            <a:off x="9926235" y="4316788"/>
            <a:ext cx="1303578" cy="1472137"/>
            <a:chOff x="2424385" y="1147494"/>
            <a:chExt cx="1303578" cy="1472137"/>
          </a:xfrm>
        </p:grpSpPr>
        <p:sp>
          <p:nvSpPr>
            <p:cNvPr id="274" name="Rechthoek: afgeronde hoeken 273">
              <a:extLst>
                <a:ext uri="{FF2B5EF4-FFF2-40B4-BE49-F238E27FC236}">
                  <a16:creationId xmlns:a16="http://schemas.microsoft.com/office/drawing/2014/main" id="{66A74E3E-2AE6-27CE-3B9F-4D4758040BA3}"/>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6" name="Tekstvak 275">
              <a:extLst>
                <a:ext uri="{FF2B5EF4-FFF2-40B4-BE49-F238E27FC236}">
                  <a16:creationId xmlns:a16="http://schemas.microsoft.com/office/drawing/2014/main" id="{E9C62572-68C0-1EEE-06BF-258C47739E87}"/>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7" name="Rechthoek: afgeronde hoeken 276">
              <a:extLst>
                <a:ext uri="{FF2B5EF4-FFF2-40B4-BE49-F238E27FC236}">
                  <a16:creationId xmlns:a16="http://schemas.microsoft.com/office/drawing/2014/main" id="{46ACFAD9-E2E7-99F8-5048-07150587771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2" name="Tekstvak 281">
              <a:extLst>
                <a:ext uri="{FF2B5EF4-FFF2-40B4-BE49-F238E27FC236}">
                  <a16:creationId xmlns:a16="http://schemas.microsoft.com/office/drawing/2014/main" id="{75337099-9787-B989-E9CE-14FFC3DAD85F}"/>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pic>
        <p:nvPicPr>
          <p:cNvPr id="5" name="Graphic 4" descr="Lijn met pijl: Recht met effen opvulling">
            <a:hlinkClick r:id="rId24" action="ppaction://hlinksldjump"/>
            <a:extLst>
              <a:ext uri="{FF2B5EF4-FFF2-40B4-BE49-F238E27FC236}">
                <a16:creationId xmlns:a16="http://schemas.microsoft.com/office/drawing/2014/main" id="{ABC9732C-2017-A764-6242-2EC649C19ED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77542" y="294968"/>
            <a:ext cx="584775" cy="584775"/>
          </a:xfrm>
          <a:prstGeom prst="rect">
            <a:avLst/>
          </a:prstGeom>
        </p:spPr>
      </p:pic>
      <p:grpSp>
        <p:nvGrpSpPr>
          <p:cNvPr id="6" name="Groep 5">
            <a:extLst>
              <a:ext uri="{FF2B5EF4-FFF2-40B4-BE49-F238E27FC236}">
                <a16:creationId xmlns:a16="http://schemas.microsoft.com/office/drawing/2014/main" id="{F8277621-AF3B-A42C-142B-520DFFBDF53F}"/>
              </a:ext>
            </a:extLst>
          </p:cNvPr>
          <p:cNvGrpSpPr/>
          <p:nvPr/>
        </p:nvGrpSpPr>
        <p:grpSpPr>
          <a:xfrm>
            <a:off x="10788444" y="44360"/>
            <a:ext cx="1301823" cy="251317"/>
            <a:chOff x="79817" y="6386236"/>
            <a:chExt cx="1767840" cy="341281"/>
          </a:xfrm>
        </p:grpSpPr>
        <p:sp>
          <p:nvSpPr>
            <p:cNvPr id="10" name="Rechthoek: afgeronde hoeken 9">
              <a:hlinkClick r:id="rId25" action="ppaction://hlinksldjump"/>
              <a:extLst>
                <a:ext uri="{FF2B5EF4-FFF2-40B4-BE49-F238E27FC236}">
                  <a16:creationId xmlns:a16="http://schemas.microsoft.com/office/drawing/2014/main" id="{2144FEF1-8E84-1EB5-7011-D63260425A9C}"/>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3" name="Graphic 32" descr="Tandwiel met effen opvulling">
              <a:hlinkClick r:id="rId25" action="ppaction://hlinksldjump"/>
              <a:extLst>
                <a:ext uri="{FF2B5EF4-FFF2-40B4-BE49-F238E27FC236}">
                  <a16:creationId xmlns:a16="http://schemas.microsoft.com/office/drawing/2014/main" id="{9FFEA79A-FD80-87D3-4B89-2C7EE620E1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400" y="6386236"/>
              <a:ext cx="336550" cy="336550"/>
            </a:xfrm>
            <a:prstGeom prst="rect">
              <a:avLst/>
            </a:prstGeom>
          </p:spPr>
        </p:pic>
        <p:sp>
          <p:nvSpPr>
            <p:cNvPr id="36" name="Tekstvak 35">
              <a:hlinkClick r:id="rId25" action="ppaction://hlinksldjump"/>
              <a:extLst>
                <a:ext uri="{FF2B5EF4-FFF2-40B4-BE49-F238E27FC236}">
                  <a16:creationId xmlns:a16="http://schemas.microsoft.com/office/drawing/2014/main" id="{BE011267-4D39-F972-3ECC-394A2BADFECB}"/>
                </a:ext>
              </a:extLst>
            </p:cNvPr>
            <p:cNvSpPr txBox="1"/>
            <p:nvPr/>
          </p:nvSpPr>
          <p:spPr>
            <a:xfrm>
              <a:off x="393873" y="6393156"/>
              <a:ext cx="1298976" cy="334361"/>
            </a:xfrm>
            <a:prstGeom prst="rect">
              <a:avLst/>
            </a:prstGeom>
            <a:noFill/>
          </p:spPr>
          <p:txBody>
            <a:bodyPr wrap="square" rtlCol="0">
              <a:spAutoFit/>
            </a:bodyPr>
            <a:lstStyle/>
            <a:p>
              <a:pPr algn="ctr"/>
              <a:r>
                <a:rPr lang="nl-NL" sz="1000" dirty="0">
                  <a:solidFill>
                    <a:schemeClr val="bg1"/>
                  </a:solidFill>
                </a:rPr>
                <a:t>instellingen</a:t>
              </a:r>
            </a:p>
          </p:txBody>
        </p:sp>
      </p:grpSp>
    </p:spTree>
    <p:extLst>
      <p:ext uri="{BB962C8B-B14F-4D97-AF65-F5344CB8AC3E}">
        <p14:creationId xmlns:p14="http://schemas.microsoft.com/office/powerpoint/2010/main" val="3663416426"/>
      </p:ext>
    </p:extLst>
  </p:cSld>
  <p:clrMapOvr>
    <a:masterClrMapping/>
  </p:clrMapOvr>
  <p:transition spd="slow" advClick="0">
    <p:cover dir="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B8CD89C-75EB-9901-0467-61021330BBB5}"/>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031DF267-C11E-7B83-0643-3C4E9DAFBAA1}"/>
              </a:ext>
            </a:extLst>
          </p:cNvPr>
          <p:cNvPicPr>
            <a:picLocks noChangeAspect="1"/>
          </p:cNvPicPr>
          <p:nvPr/>
        </p:nvPicPr>
        <p:blipFill>
          <a:blip r:embed="rId2">
            <a:alphaModFix amt="40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775032A3-AC8A-FFA7-4CD2-3ACA974EACA2}"/>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638D48A7-8A3B-5E58-7900-51C272FF4272}"/>
              </a:ext>
            </a:extLst>
          </p:cNvPr>
          <p:cNvSpPr>
            <a:spLocks noGrp="1" noRot="1" noMove="1" noResize="1" noEditPoints="1" noAdjustHandles="1" noChangeArrowheads="1" noChangeShapeType="1"/>
          </p:cNvSpPr>
          <p:nvPr/>
        </p:nvSpPr>
        <p:spPr>
          <a:xfrm>
            <a:off x="0" y="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1B367760-5B4C-1648-73CB-88623A258C3D}"/>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649258BD-7B35-14B6-C882-098B08520ED8}"/>
                </a:ext>
              </a:extLst>
            </p:cNvPr>
            <p:cNvSpPr/>
            <p:nvPr/>
          </p:nvSpPr>
          <p:spPr>
            <a:xfrm>
              <a:off x="3608387" y="63500"/>
              <a:ext cx="4975225" cy="215900"/>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9A3564AD-C8E0-333B-E8D3-7CABBBDF17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B56939AB-991C-20FE-32CD-50467FAE31D5}"/>
                </a:ext>
              </a:extLst>
            </p:cNvPr>
            <p:cNvSpPr txBox="1"/>
            <p:nvPr/>
          </p:nvSpPr>
          <p:spPr>
            <a:xfrm>
              <a:off x="3954359" y="53343"/>
              <a:ext cx="654381" cy="246221"/>
            </a:xfrm>
            <a:prstGeom prst="rect">
              <a:avLst/>
            </a:prstGeom>
            <a:noFill/>
          </p:spPr>
          <p:txBody>
            <a:bodyPr wrap="square" rtlCol="0">
              <a:spAutoFit/>
            </a:bodyPr>
            <a:lstStyle/>
            <a:p>
              <a:r>
                <a:rPr lang="nl-NL" sz="1000">
                  <a:solidFill>
                    <a:schemeClr val="bg1"/>
                  </a:solidFill>
                </a:rPr>
                <a:t>zoeken</a:t>
              </a:r>
            </a:p>
          </p:txBody>
        </p:sp>
      </p:grpSp>
      <p:grpSp>
        <p:nvGrpSpPr>
          <p:cNvPr id="18" name="Groep 17">
            <a:extLst>
              <a:ext uri="{FF2B5EF4-FFF2-40B4-BE49-F238E27FC236}">
                <a16:creationId xmlns:a16="http://schemas.microsoft.com/office/drawing/2014/main" id="{2FB0E697-D115-1DB0-8855-82299DBF517A}"/>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0F5C0D44-29A5-1539-CB76-98944A4FFE05}"/>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CDCC45D4-AE04-DBF8-A4D4-A7B245AADCB7}"/>
                </a:ext>
              </a:extLst>
            </p:cNvPr>
            <p:cNvSpPr txBox="1"/>
            <p:nvPr/>
          </p:nvSpPr>
          <p:spPr>
            <a:xfrm>
              <a:off x="613644" y="715724"/>
              <a:ext cx="1289344"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17" name="Graphic 15" descr="Records met effen opvulling">
              <a:extLst>
                <a:ext uri="{FF2B5EF4-FFF2-40B4-BE49-F238E27FC236}">
                  <a16:creationId xmlns:a16="http://schemas.microsoft.com/office/drawing/2014/main" id="{66750F25-477F-538F-95D4-5D579A9A73A9}"/>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D2BB908D-627B-9415-1EDF-C07AEF46F894}"/>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051D901F-919E-D7C6-977C-C87144A641FB}"/>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A0AA164E-B32F-9661-7C46-E8FF7A9C8605}"/>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2" name="Graphic 15" descr="Records met effen opvulling">
              <a:extLst>
                <a:ext uri="{FF2B5EF4-FFF2-40B4-BE49-F238E27FC236}">
                  <a16:creationId xmlns:a16="http://schemas.microsoft.com/office/drawing/2014/main" id="{9609F199-5DBF-D214-0B32-E25E93AE3C52}"/>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61593444-E4CF-7E37-204B-61944CFA2BFF}"/>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7111B54E-D9D9-27C1-A25F-2F01A55462A8}"/>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1EC75448-4C01-8838-F96F-7981F33334A9}"/>
                </a:ext>
              </a:extLst>
            </p:cNvPr>
            <p:cNvSpPr txBox="1"/>
            <p:nvPr/>
          </p:nvSpPr>
          <p:spPr>
            <a:xfrm>
              <a:off x="613644" y="715724"/>
              <a:ext cx="1303792"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6" name="Graphic 15" descr="Records met effen opvulling">
              <a:extLst>
                <a:ext uri="{FF2B5EF4-FFF2-40B4-BE49-F238E27FC236}">
                  <a16:creationId xmlns:a16="http://schemas.microsoft.com/office/drawing/2014/main" id="{E385F97B-FCA8-40A5-0339-54280A98AA8E}"/>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128D2FB1-1CAD-A24D-3D46-D82436C06386}"/>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76914DE8-279C-B759-C63F-967F9118F1F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8FB75B1E-1C58-CFDF-9B71-36A18FDB903F}"/>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2" name="Graphic 15" descr="Records met effen opvulling">
              <a:extLst>
                <a:ext uri="{FF2B5EF4-FFF2-40B4-BE49-F238E27FC236}">
                  <a16:creationId xmlns:a16="http://schemas.microsoft.com/office/drawing/2014/main" id="{4B4A433B-8346-2B6B-ABBE-C68EBCD1EBE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0FB5539F-C20A-5ED2-C1AD-4A9AA5F12B5B}"/>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7C1FC5C0-F79C-7A18-46E9-899A0CA0D42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20BF00D5-0D9A-E58F-2FCA-A2C80CDA8EF1}"/>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6" name="Graphic 15" descr="Records met effen opvulling">
              <a:extLst>
                <a:ext uri="{FF2B5EF4-FFF2-40B4-BE49-F238E27FC236}">
                  <a16:creationId xmlns:a16="http://schemas.microsoft.com/office/drawing/2014/main" id="{91A56BC4-A15B-35F5-68B1-A05FA2C43E2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061BF40C-C784-1587-542D-5537374CA008}"/>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7142AF43-86EC-4476-830A-723C787547D7}"/>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D8F59D5A-B6B9-9971-25AC-2920854AEBAA}"/>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50" name="Graphic 15" descr="Records met effen opvulling">
              <a:extLst>
                <a:ext uri="{FF2B5EF4-FFF2-40B4-BE49-F238E27FC236}">
                  <a16:creationId xmlns:a16="http://schemas.microsoft.com/office/drawing/2014/main" id="{D78E2011-A78A-7DAF-02A4-794F8881F8C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 name="Groep 1">
            <a:extLst>
              <a:ext uri="{FF2B5EF4-FFF2-40B4-BE49-F238E27FC236}">
                <a16:creationId xmlns:a16="http://schemas.microsoft.com/office/drawing/2014/main" id="{4DC4805B-865E-792C-C42C-2476A98DC179}"/>
              </a:ext>
            </a:extLst>
          </p:cNvPr>
          <p:cNvGrpSpPr/>
          <p:nvPr/>
        </p:nvGrpSpPr>
        <p:grpSpPr>
          <a:xfrm>
            <a:off x="10788444" y="44360"/>
            <a:ext cx="1301823" cy="251317"/>
            <a:chOff x="79817" y="6386236"/>
            <a:chExt cx="1767840" cy="341281"/>
          </a:xfrm>
        </p:grpSpPr>
        <p:sp>
          <p:nvSpPr>
            <p:cNvPr id="53" name="Rechthoek: afgeronde hoeken 52">
              <a:hlinkClick r:id="rId5" action="ppaction://hlinksldjump"/>
              <a:extLst>
                <a:ext uri="{FF2B5EF4-FFF2-40B4-BE49-F238E27FC236}">
                  <a16:creationId xmlns:a16="http://schemas.microsoft.com/office/drawing/2014/main" id="{DC76BC43-8420-11CB-DF05-6EA412E00516}"/>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2" name="Graphic 51" descr="Tandwiel met effen opvulling">
              <a:hlinkClick r:id="rId5" action="ppaction://hlinksldjump"/>
              <a:extLst>
                <a:ext uri="{FF2B5EF4-FFF2-40B4-BE49-F238E27FC236}">
                  <a16:creationId xmlns:a16="http://schemas.microsoft.com/office/drawing/2014/main" id="{FF21C2B1-1D80-6642-98E4-1D1AFAFCBB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400" y="6386236"/>
              <a:ext cx="336550" cy="336550"/>
            </a:xfrm>
            <a:prstGeom prst="rect">
              <a:avLst/>
            </a:prstGeom>
          </p:spPr>
        </p:pic>
        <p:sp>
          <p:nvSpPr>
            <p:cNvPr id="54" name="Tekstvak 53">
              <a:hlinkClick r:id="rId5" action="ppaction://hlinksldjump"/>
              <a:extLst>
                <a:ext uri="{FF2B5EF4-FFF2-40B4-BE49-F238E27FC236}">
                  <a16:creationId xmlns:a16="http://schemas.microsoft.com/office/drawing/2014/main" id="{BEBA12F5-1E09-7D54-1BE5-5D3C2CD1951D}"/>
                </a:ext>
              </a:extLst>
            </p:cNvPr>
            <p:cNvSpPr txBox="1"/>
            <p:nvPr/>
          </p:nvSpPr>
          <p:spPr>
            <a:xfrm>
              <a:off x="393873" y="6393156"/>
              <a:ext cx="1298976" cy="334361"/>
            </a:xfrm>
            <a:prstGeom prst="rect">
              <a:avLst/>
            </a:prstGeom>
            <a:noFill/>
          </p:spPr>
          <p:txBody>
            <a:bodyPr wrap="square" rtlCol="0">
              <a:spAutoFit/>
            </a:bodyPr>
            <a:lstStyle/>
            <a:p>
              <a:pPr algn="ctr"/>
              <a:r>
                <a:rPr lang="nl-NL" sz="1000" dirty="0">
                  <a:solidFill>
                    <a:schemeClr val="bg1"/>
                  </a:solidFill>
                </a:rPr>
                <a:t>instellingen</a:t>
              </a:r>
            </a:p>
          </p:txBody>
        </p:sp>
      </p:grpSp>
      <p:sp>
        <p:nvSpPr>
          <p:cNvPr id="3" name="Rechthoek: afgeronde hoeken 2">
            <a:extLst>
              <a:ext uri="{FF2B5EF4-FFF2-40B4-BE49-F238E27FC236}">
                <a16:creationId xmlns:a16="http://schemas.microsoft.com/office/drawing/2014/main" id="{29008FD3-8B93-AFEB-B04E-F0F1D1A40591}"/>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Tekstvak 14">
            <a:extLst>
              <a:ext uri="{FF2B5EF4-FFF2-40B4-BE49-F238E27FC236}">
                <a16:creationId xmlns:a16="http://schemas.microsoft.com/office/drawing/2014/main" id="{E3C86DA3-C1AB-B9FC-F133-0DDBCEB3BE11}"/>
              </a:ext>
            </a:extLst>
          </p:cNvPr>
          <p:cNvSpPr txBox="1"/>
          <p:nvPr/>
        </p:nvSpPr>
        <p:spPr>
          <a:xfrm>
            <a:off x="91855" y="355712"/>
            <a:ext cx="1873690" cy="253916"/>
          </a:xfrm>
          <a:prstGeom prst="rect">
            <a:avLst/>
          </a:prstGeom>
          <a:noFill/>
        </p:spPr>
        <p:txBody>
          <a:bodyPr wrap="square" rtlCol="0">
            <a:spAutoFit/>
          </a:bodyPr>
          <a:lstStyle/>
          <a:p>
            <a:pPr algn="ctr"/>
            <a:r>
              <a:rPr lang="nl-NL" sz="1050" dirty="0">
                <a:solidFill>
                  <a:schemeClr val="bg1"/>
                </a:solidFill>
                <a:latin typeface="Cooper Black" panose="0208090404030B020404" pitchFamily="18" charset="0"/>
              </a:rPr>
              <a:t>persoonlijke bibliotheek</a:t>
            </a:r>
          </a:p>
        </p:txBody>
      </p:sp>
      <p:sp>
        <p:nvSpPr>
          <p:cNvPr id="254" name="Rechthoek 253">
            <a:extLst>
              <a:ext uri="{FF2B5EF4-FFF2-40B4-BE49-F238E27FC236}">
                <a16:creationId xmlns:a16="http://schemas.microsoft.com/office/drawing/2014/main" id="{7804CFE9-4BC5-4264-6F02-9B7C86DBE804}"/>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74A71ED6-F93E-80E6-D796-3C37F3C1D6E4}"/>
              </a:ext>
            </a:extLst>
          </p:cNvPr>
          <p:cNvSpPr/>
          <p:nvPr/>
        </p:nvSpPr>
        <p:spPr>
          <a:xfrm>
            <a:off x="2246916" y="6589145"/>
            <a:ext cx="216000" cy="216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93CC56E7-EDD2-7AAF-7BD0-B477EC1228B1}"/>
              </a:ext>
            </a:extLst>
          </p:cNvPr>
          <p:cNvSpPr txBox="1"/>
          <p:nvPr/>
        </p:nvSpPr>
        <p:spPr>
          <a:xfrm>
            <a:off x="2160749" y="6620201"/>
            <a:ext cx="388334" cy="153888"/>
          </a:xfrm>
          <a:prstGeom prst="rect">
            <a:avLst/>
          </a:prstGeom>
          <a:noFill/>
        </p:spPr>
        <p:txBody>
          <a:bodyPr wrap="square" rtlCol="0">
            <a:spAutoFit/>
          </a:bodyPr>
          <a:lstStyle/>
          <a:p>
            <a:pPr algn="ctr"/>
            <a:r>
              <a:rPr lang="nl-NL" sz="400">
                <a:solidFill>
                  <a:schemeClr val="bg1"/>
                </a:solidFill>
              </a:rPr>
              <a:t>[Cover]</a:t>
            </a:r>
          </a:p>
        </p:txBody>
      </p:sp>
      <p:sp>
        <p:nvSpPr>
          <p:cNvPr id="257" name="Tekstvak 256">
            <a:extLst>
              <a:ext uri="{FF2B5EF4-FFF2-40B4-BE49-F238E27FC236}">
                <a16:creationId xmlns:a16="http://schemas.microsoft.com/office/drawing/2014/main" id="{AB0B649F-EB98-3053-664A-13D306A31F72}"/>
              </a:ext>
            </a:extLst>
          </p:cNvPr>
          <p:cNvSpPr txBox="1"/>
          <p:nvPr/>
        </p:nvSpPr>
        <p:spPr>
          <a:xfrm>
            <a:off x="2429165" y="6600962"/>
            <a:ext cx="1066304"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pic>
        <p:nvPicPr>
          <p:cNvPr id="259" name="Graphic 258" descr="Badge volgen met effen opvulling">
            <a:extLst>
              <a:ext uri="{FF2B5EF4-FFF2-40B4-BE49-F238E27FC236}">
                <a16:creationId xmlns:a16="http://schemas.microsoft.com/office/drawing/2014/main" id="{ECB01E86-CF26-75E3-57C2-D315642BC4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35D2B2A1-54B3-BF9F-1C62-881919B860CC}"/>
              </a:ext>
            </a:extLst>
          </p:cNvPr>
          <p:cNvCxnSpPr>
            <a:cxnSpLocks/>
          </p:cNvCxnSpPr>
          <p:nvPr/>
        </p:nvCxnSpPr>
        <p:spPr>
          <a:xfrm>
            <a:off x="4523183" y="6787215"/>
            <a:ext cx="4099632" cy="0"/>
          </a:xfrm>
          <a:prstGeom prst="line">
            <a:avLst/>
          </a:prstGeom>
          <a:ln>
            <a:solidFill>
              <a:schemeClr val="bg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20589EAA-380C-9777-E5AB-77852ABA56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626D0DC4-F063-75D8-7FFA-56FA474144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0C1E0BFD-DC69-1572-5D5F-1BB3647E65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9258D258-DF25-9D92-1456-B0A971A8315F}"/>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C8441E8B-852C-B78A-1BD2-51493E1A69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E6B04A77-BA8F-2FA8-CF36-009522896AB2}"/>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BE4FEC32-A3EC-2AB4-1DE5-69DA6133731C}"/>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9F74F049-674B-48C1-82BE-DBC8577AF0E1}"/>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6615BC33-EE7F-0AD4-0405-4A16A13E03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593D3E2B-702B-BCA5-76B2-8EB1B6C112BB}"/>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F7C8A89F-EC69-27BD-360C-D2BE182DBB60}"/>
                </a:ext>
              </a:extLst>
            </p:cNvPr>
            <p:cNvPicPr>
              <a:picLocks noChangeAspect="1"/>
            </p:cNvPicPr>
            <p:nvPr/>
          </p:nvPicPr>
          <p:blipFill>
            <a:blip r:embed="rId18">
              <a:extLst>
                <a:ext uri="{96DAC541-7B7A-43D3-8B79-37D633B846F1}">
                  <asvg:svgBlip xmlns:asvg="http://schemas.microsoft.com/office/drawing/2016/SVG/main" r:embed="rId19"/>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954F1237-0188-2778-5E51-9D0C5470F858}"/>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654637A3-28CA-AAAD-CA4F-17EAA6BF96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A6236544-0E51-763E-E5BA-040CAF15ADD6}"/>
              </a:ext>
            </a:extLst>
          </p:cNvPr>
          <p:cNvSpPr/>
          <p:nvPr/>
        </p:nvSpPr>
        <p:spPr>
          <a:xfrm>
            <a:off x="11263183" y="6674285"/>
            <a:ext cx="859094" cy="45719"/>
          </a:xfrm>
          <a:prstGeom prst="roundRect">
            <a:avLst>
              <a:gd name="adj" fmla="val 50000"/>
            </a:avLst>
          </a:prstGeom>
          <a:solidFill>
            <a:schemeClr val="bg1"/>
          </a:solidFill>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32" name="Groep 31">
            <a:extLst>
              <a:ext uri="{FF2B5EF4-FFF2-40B4-BE49-F238E27FC236}">
                <a16:creationId xmlns:a16="http://schemas.microsoft.com/office/drawing/2014/main" id="{EFA0D08A-9A06-D5E8-6A29-01F7801770F7}"/>
              </a:ext>
            </a:extLst>
          </p:cNvPr>
          <p:cNvGrpSpPr/>
          <p:nvPr/>
        </p:nvGrpSpPr>
        <p:grpSpPr>
          <a:xfrm>
            <a:off x="206192" y="-63925"/>
            <a:ext cx="757545" cy="464399"/>
            <a:chOff x="206192" y="-63925"/>
            <a:chExt cx="757545" cy="464399"/>
          </a:xfrm>
        </p:grpSpPr>
        <p:pic>
          <p:nvPicPr>
            <p:cNvPr id="29" name="Graphic 28" descr="Lijn met pijl: Recht met effen opvulling">
              <a:hlinkClick r:id="rId22" action="ppaction://hlinksldjump"/>
              <a:extLst>
                <a:ext uri="{FF2B5EF4-FFF2-40B4-BE49-F238E27FC236}">
                  <a16:creationId xmlns:a16="http://schemas.microsoft.com/office/drawing/2014/main" id="{77F48927-03BD-123C-3677-CF8FCBE5894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338" y="-63925"/>
              <a:ext cx="464399" cy="464399"/>
            </a:xfrm>
            <a:prstGeom prst="rect">
              <a:avLst/>
            </a:prstGeom>
          </p:spPr>
        </p:pic>
        <p:pic>
          <p:nvPicPr>
            <p:cNvPr id="31" name="Graphic 30" descr="Introductiepagina met effen opvulling">
              <a:hlinkClick r:id="rId22" action="ppaction://hlinksldjump"/>
              <a:extLst>
                <a:ext uri="{FF2B5EF4-FFF2-40B4-BE49-F238E27FC236}">
                  <a16:creationId xmlns:a16="http://schemas.microsoft.com/office/drawing/2014/main" id="{05FF9D94-2B57-825E-2B34-1C7E322A4D2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6192" y="16887"/>
              <a:ext cx="293146" cy="293146"/>
            </a:xfrm>
            <a:prstGeom prst="rect">
              <a:avLst/>
            </a:prstGeom>
          </p:spPr>
        </p:pic>
      </p:grpSp>
      <p:sp>
        <p:nvSpPr>
          <p:cNvPr id="16" name="Tekstvak 15">
            <a:hlinkClick r:id="" action="ppaction://hlinkshowjump?jump=nextslide"/>
            <a:extLst>
              <a:ext uri="{FF2B5EF4-FFF2-40B4-BE49-F238E27FC236}">
                <a16:creationId xmlns:a16="http://schemas.microsoft.com/office/drawing/2014/main" id="{B9E9CA7F-FCB2-775B-5645-279579B53C88}"/>
              </a:ext>
            </a:extLst>
          </p:cNvPr>
          <p:cNvSpPr txBox="1"/>
          <p:nvPr/>
        </p:nvSpPr>
        <p:spPr>
          <a:xfrm>
            <a:off x="2230083" y="673713"/>
            <a:ext cx="2783706" cy="400110"/>
          </a:xfrm>
          <a:prstGeom prst="rect">
            <a:avLst/>
          </a:prstGeom>
          <a:noFill/>
        </p:spPr>
        <p:txBody>
          <a:bodyPr wrap="square" rtlCol="0">
            <a:spAutoFit/>
          </a:bodyPr>
          <a:lstStyle/>
          <a:p>
            <a:r>
              <a:rPr lang="nl-NL" sz="2000" dirty="0" err="1">
                <a:solidFill>
                  <a:schemeClr val="bg1"/>
                </a:solidFill>
                <a:latin typeface="Cooper Black" panose="0208090404030B020404" pitchFamily="18" charset="0"/>
              </a:rPr>
              <a:t>Custom</a:t>
            </a:r>
            <a:r>
              <a:rPr lang="nl-NL" sz="2000" dirty="0">
                <a:solidFill>
                  <a:schemeClr val="bg1"/>
                </a:solidFill>
                <a:latin typeface="Cooper Black" panose="0208090404030B020404" pitchFamily="18" charset="0"/>
              </a:rPr>
              <a:t> lijst</a:t>
            </a:r>
          </a:p>
        </p:txBody>
      </p:sp>
      <p:sp>
        <p:nvSpPr>
          <p:cNvPr id="27" name="Tekstvak 26">
            <a:hlinkClick r:id="" action="ppaction://hlinkshowjump?jump=nextslide"/>
            <a:extLst>
              <a:ext uri="{FF2B5EF4-FFF2-40B4-BE49-F238E27FC236}">
                <a16:creationId xmlns:a16="http://schemas.microsoft.com/office/drawing/2014/main" id="{9D089E75-B4AD-EAB3-4C87-A9336009FA29}"/>
              </a:ext>
            </a:extLst>
          </p:cNvPr>
          <p:cNvSpPr txBox="1"/>
          <p:nvPr/>
        </p:nvSpPr>
        <p:spPr>
          <a:xfrm>
            <a:off x="10288660" y="345440"/>
            <a:ext cx="1873690" cy="584775"/>
          </a:xfrm>
          <a:prstGeom prst="rect">
            <a:avLst/>
          </a:prstGeom>
          <a:noFill/>
        </p:spPr>
        <p:txBody>
          <a:bodyPr wrap="square" rtlCol="0">
            <a:spAutoFit/>
          </a:bodyPr>
          <a:lstStyle/>
          <a:p>
            <a:pPr algn="ctr"/>
            <a:r>
              <a:rPr lang="nl-NL" sz="1600" dirty="0">
                <a:solidFill>
                  <a:schemeClr val="bg1"/>
                </a:solidFill>
                <a:latin typeface="Cooper Black" panose="0208090404030B020404" pitchFamily="18" charset="0"/>
              </a:rPr>
              <a:t>Publieke</a:t>
            </a:r>
          </a:p>
          <a:p>
            <a:pPr algn="ctr"/>
            <a:r>
              <a:rPr lang="nl-NL" sz="1600" dirty="0">
                <a:solidFill>
                  <a:schemeClr val="bg1"/>
                </a:solidFill>
                <a:latin typeface="Cooper Black" panose="0208090404030B020404" pitchFamily="18" charset="0"/>
              </a:rPr>
              <a:t>bibliotheek</a:t>
            </a:r>
          </a:p>
        </p:txBody>
      </p:sp>
      <p:grpSp>
        <p:nvGrpSpPr>
          <p:cNvPr id="28" name="Groep 27">
            <a:extLst>
              <a:ext uri="{FF2B5EF4-FFF2-40B4-BE49-F238E27FC236}">
                <a16:creationId xmlns:a16="http://schemas.microsoft.com/office/drawing/2014/main" id="{220600A2-0C26-603C-3C87-ABFB504E347A}"/>
              </a:ext>
            </a:extLst>
          </p:cNvPr>
          <p:cNvGrpSpPr/>
          <p:nvPr/>
        </p:nvGrpSpPr>
        <p:grpSpPr>
          <a:xfrm>
            <a:off x="2451372" y="1054210"/>
            <a:ext cx="1303578" cy="1472137"/>
            <a:chOff x="2424385" y="1147494"/>
            <a:chExt cx="1303578" cy="1472137"/>
          </a:xfrm>
        </p:grpSpPr>
        <p:sp>
          <p:nvSpPr>
            <p:cNvPr id="30" name="Rechthoek: afgeronde hoeken 29">
              <a:extLst>
                <a:ext uri="{FF2B5EF4-FFF2-40B4-BE49-F238E27FC236}">
                  <a16:creationId xmlns:a16="http://schemas.microsoft.com/office/drawing/2014/main" id="{E8C66AE4-AFCA-C837-D1A3-4C7527F6A1F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Tekstvak 33">
              <a:extLst>
                <a:ext uri="{FF2B5EF4-FFF2-40B4-BE49-F238E27FC236}">
                  <a16:creationId xmlns:a16="http://schemas.microsoft.com/office/drawing/2014/main" id="{62872F91-E34B-D3DA-A49B-AADEA4C1377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35" name="Rechthoek: afgeronde hoeken 34">
              <a:extLst>
                <a:ext uri="{FF2B5EF4-FFF2-40B4-BE49-F238E27FC236}">
                  <a16:creationId xmlns:a16="http://schemas.microsoft.com/office/drawing/2014/main" id="{85F6D8A3-48F1-8C5F-59B2-D34C885854D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1315F622-1BB8-49F7-4606-147DE27B6E20}"/>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55" name="Groep 54">
            <a:extLst>
              <a:ext uri="{FF2B5EF4-FFF2-40B4-BE49-F238E27FC236}">
                <a16:creationId xmlns:a16="http://schemas.microsoft.com/office/drawing/2014/main" id="{0BE5C1ED-1764-3A5A-7C7D-EAA53A489D50}"/>
              </a:ext>
            </a:extLst>
          </p:cNvPr>
          <p:cNvGrpSpPr/>
          <p:nvPr/>
        </p:nvGrpSpPr>
        <p:grpSpPr>
          <a:xfrm>
            <a:off x="3681442" y="1057096"/>
            <a:ext cx="1303578" cy="1472137"/>
            <a:chOff x="2424385" y="1147494"/>
            <a:chExt cx="1303578" cy="1472137"/>
          </a:xfrm>
        </p:grpSpPr>
        <p:sp>
          <p:nvSpPr>
            <p:cNvPr id="56" name="Rechthoek: afgeronde hoeken 55">
              <a:extLst>
                <a:ext uri="{FF2B5EF4-FFF2-40B4-BE49-F238E27FC236}">
                  <a16:creationId xmlns:a16="http://schemas.microsoft.com/office/drawing/2014/main" id="{C5CCF4EF-D4A9-D1FF-FD95-5D556586CB6F}"/>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Tekstvak 56">
              <a:extLst>
                <a:ext uri="{FF2B5EF4-FFF2-40B4-BE49-F238E27FC236}">
                  <a16:creationId xmlns:a16="http://schemas.microsoft.com/office/drawing/2014/main" id="{6B40DAC1-2D38-80B8-A0A4-042F91DE04D0}"/>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58" name="Rechthoek: afgeronde hoeken 57">
              <a:extLst>
                <a:ext uri="{FF2B5EF4-FFF2-40B4-BE49-F238E27FC236}">
                  <a16:creationId xmlns:a16="http://schemas.microsoft.com/office/drawing/2014/main" id="{A5437332-0F53-ADCA-7636-2E6EA885B0E9}"/>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9" name="Tekstvak 58">
              <a:extLst>
                <a:ext uri="{FF2B5EF4-FFF2-40B4-BE49-F238E27FC236}">
                  <a16:creationId xmlns:a16="http://schemas.microsoft.com/office/drawing/2014/main" id="{B856FF86-7C61-4A15-E1C0-F5D452BF635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0" name="Groep 59">
            <a:extLst>
              <a:ext uri="{FF2B5EF4-FFF2-40B4-BE49-F238E27FC236}">
                <a16:creationId xmlns:a16="http://schemas.microsoft.com/office/drawing/2014/main" id="{91F67BF3-73FA-CA2C-C23A-913D6750E1F6}"/>
              </a:ext>
            </a:extLst>
          </p:cNvPr>
          <p:cNvGrpSpPr/>
          <p:nvPr/>
        </p:nvGrpSpPr>
        <p:grpSpPr>
          <a:xfrm>
            <a:off x="4925481" y="1061592"/>
            <a:ext cx="1303578" cy="1472137"/>
            <a:chOff x="2424385" y="1147494"/>
            <a:chExt cx="1303578" cy="1472137"/>
          </a:xfrm>
        </p:grpSpPr>
        <p:sp>
          <p:nvSpPr>
            <p:cNvPr id="61" name="Rechthoek: afgeronde hoeken 60">
              <a:extLst>
                <a:ext uri="{FF2B5EF4-FFF2-40B4-BE49-F238E27FC236}">
                  <a16:creationId xmlns:a16="http://schemas.microsoft.com/office/drawing/2014/main" id="{202AFF4D-33E2-80D3-32C3-8B79448BD1B9}"/>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extLst>
                <a:ext uri="{FF2B5EF4-FFF2-40B4-BE49-F238E27FC236}">
                  <a16:creationId xmlns:a16="http://schemas.microsoft.com/office/drawing/2014/main" id="{128EFBEB-864A-EA4A-C78E-5D0FE8FF31A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4" name="Rechthoek: afgeronde hoeken 63">
              <a:extLst>
                <a:ext uri="{FF2B5EF4-FFF2-40B4-BE49-F238E27FC236}">
                  <a16:creationId xmlns:a16="http://schemas.microsoft.com/office/drawing/2014/main" id="{182AE11C-6A76-3A6C-6CA1-3148238DCC19}"/>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5" name="Tekstvak 64">
              <a:extLst>
                <a:ext uri="{FF2B5EF4-FFF2-40B4-BE49-F238E27FC236}">
                  <a16:creationId xmlns:a16="http://schemas.microsoft.com/office/drawing/2014/main" id="{3276CBE8-D7A3-D234-F11C-DE031C4C0E1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66" name="Groep 65">
            <a:extLst>
              <a:ext uri="{FF2B5EF4-FFF2-40B4-BE49-F238E27FC236}">
                <a16:creationId xmlns:a16="http://schemas.microsoft.com/office/drawing/2014/main" id="{2B983D8F-2AA6-3BD2-BFAA-73A1B4BF0E4C}"/>
              </a:ext>
            </a:extLst>
          </p:cNvPr>
          <p:cNvGrpSpPr/>
          <p:nvPr/>
        </p:nvGrpSpPr>
        <p:grpSpPr>
          <a:xfrm>
            <a:off x="6169520" y="1066088"/>
            <a:ext cx="1303578" cy="1472137"/>
            <a:chOff x="2424385" y="1147494"/>
            <a:chExt cx="1303578" cy="1472137"/>
          </a:xfrm>
        </p:grpSpPr>
        <p:sp>
          <p:nvSpPr>
            <p:cNvPr id="67" name="Rechthoek: afgeronde hoeken 66">
              <a:extLst>
                <a:ext uri="{FF2B5EF4-FFF2-40B4-BE49-F238E27FC236}">
                  <a16:creationId xmlns:a16="http://schemas.microsoft.com/office/drawing/2014/main" id="{B6E608E8-56F2-D4CC-FD06-6A7BF0590E1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Tekstvak 67">
              <a:extLst>
                <a:ext uri="{FF2B5EF4-FFF2-40B4-BE49-F238E27FC236}">
                  <a16:creationId xmlns:a16="http://schemas.microsoft.com/office/drawing/2014/main" id="{91C79FF0-B53C-BAA5-3D6C-201F336E636F}"/>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69" name="Rechthoek: afgeronde hoeken 68">
              <a:extLst>
                <a:ext uri="{FF2B5EF4-FFF2-40B4-BE49-F238E27FC236}">
                  <a16:creationId xmlns:a16="http://schemas.microsoft.com/office/drawing/2014/main" id="{BD1C8C8C-C85E-08D4-050F-1385E3DC78FC}"/>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6D78E065-090A-3E33-6293-906F87E2780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73" name="Groep 72">
            <a:extLst>
              <a:ext uri="{FF2B5EF4-FFF2-40B4-BE49-F238E27FC236}">
                <a16:creationId xmlns:a16="http://schemas.microsoft.com/office/drawing/2014/main" id="{F6EEAA03-0195-ECDF-9716-2783B72605DB}"/>
              </a:ext>
            </a:extLst>
          </p:cNvPr>
          <p:cNvGrpSpPr/>
          <p:nvPr/>
        </p:nvGrpSpPr>
        <p:grpSpPr>
          <a:xfrm>
            <a:off x="7413559" y="1070584"/>
            <a:ext cx="1303578" cy="1472137"/>
            <a:chOff x="2424385" y="1147494"/>
            <a:chExt cx="1303578" cy="1472137"/>
          </a:xfrm>
        </p:grpSpPr>
        <p:sp>
          <p:nvSpPr>
            <p:cNvPr id="74" name="Rechthoek: afgeronde hoeken 73">
              <a:extLst>
                <a:ext uri="{FF2B5EF4-FFF2-40B4-BE49-F238E27FC236}">
                  <a16:creationId xmlns:a16="http://schemas.microsoft.com/office/drawing/2014/main" id="{FD1EFEAC-5FFF-2189-A0A3-C22AE6B33328}"/>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3" name="Tekstvak 82">
              <a:extLst>
                <a:ext uri="{FF2B5EF4-FFF2-40B4-BE49-F238E27FC236}">
                  <a16:creationId xmlns:a16="http://schemas.microsoft.com/office/drawing/2014/main" id="{556A231F-DFC8-F980-54E6-D1167F9C7493}"/>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4" name="Rechthoek: afgeronde hoeken 83">
              <a:extLst>
                <a:ext uri="{FF2B5EF4-FFF2-40B4-BE49-F238E27FC236}">
                  <a16:creationId xmlns:a16="http://schemas.microsoft.com/office/drawing/2014/main" id="{D670001C-1CED-8ED9-AEF8-DB0F02AA3445}"/>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extLst>
                <a:ext uri="{FF2B5EF4-FFF2-40B4-BE49-F238E27FC236}">
                  <a16:creationId xmlns:a16="http://schemas.microsoft.com/office/drawing/2014/main" id="{562A0FAE-4CAD-081F-A42F-F5554F254479}"/>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86" name="Groep 85">
            <a:extLst>
              <a:ext uri="{FF2B5EF4-FFF2-40B4-BE49-F238E27FC236}">
                <a16:creationId xmlns:a16="http://schemas.microsoft.com/office/drawing/2014/main" id="{9BF97C5D-0CAC-6F44-27EE-A722E09AA472}"/>
              </a:ext>
            </a:extLst>
          </p:cNvPr>
          <p:cNvGrpSpPr/>
          <p:nvPr/>
        </p:nvGrpSpPr>
        <p:grpSpPr>
          <a:xfrm>
            <a:off x="8657598" y="1075080"/>
            <a:ext cx="1303578" cy="1472137"/>
            <a:chOff x="2424385" y="1147494"/>
            <a:chExt cx="1303578" cy="1472137"/>
          </a:xfrm>
        </p:grpSpPr>
        <p:sp>
          <p:nvSpPr>
            <p:cNvPr id="87" name="Rechthoek: afgeronde hoeken 86">
              <a:extLst>
                <a:ext uri="{FF2B5EF4-FFF2-40B4-BE49-F238E27FC236}">
                  <a16:creationId xmlns:a16="http://schemas.microsoft.com/office/drawing/2014/main" id="{90403232-8688-6D2B-8C6B-CE8ADADC01D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DE92F451-DE5D-A0CD-064D-3469B0CAA83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89" name="Rechthoek: afgeronde hoeken 88">
              <a:extLst>
                <a:ext uri="{FF2B5EF4-FFF2-40B4-BE49-F238E27FC236}">
                  <a16:creationId xmlns:a16="http://schemas.microsoft.com/office/drawing/2014/main" id="{003DA41D-54BB-E9FB-6CA9-1CF76B22551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extLst>
                <a:ext uri="{FF2B5EF4-FFF2-40B4-BE49-F238E27FC236}">
                  <a16:creationId xmlns:a16="http://schemas.microsoft.com/office/drawing/2014/main" id="{3B8C48A8-5543-E12D-64DA-9F0EB361C177}"/>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1" name="Groep 90">
            <a:extLst>
              <a:ext uri="{FF2B5EF4-FFF2-40B4-BE49-F238E27FC236}">
                <a16:creationId xmlns:a16="http://schemas.microsoft.com/office/drawing/2014/main" id="{4B63F96A-A161-FCD6-C446-83F828E61F0A}"/>
              </a:ext>
            </a:extLst>
          </p:cNvPr>
          <p:cNvGrpSpPr/>
          <p:nvPr/>
        </p:nvGrpSpPr>
        <p:grpSpPr>
          <a:xfrm>
            <a:off x="9901637" y="1079576"/>
            <a:ext cx="1303578" cy="1472137"/>
            <a:chOff x="2424385" y="1147494"/>
            <a:chExt cx="1303578" cy="1472137"/>
          </a:xfrm>
        </p:grpSpPr>
        <p:sp>
          <p:nvSpPr>
            <p:cNvPr id="92" name="Rechthoek: afgeronde hoeken 91">
              <a:extLst>
                <a:ext uri="{FF2B5EF4-FFF2-40B4-BE49-F238E27FC236}">
                  <a16:creationId xmlns:a16="http://schemas.microsoft.com/office/drawing/2014/main" id="{33966A4E-0535-56DB-5B01-0759E46B5D74}"/>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480CFC35-062B-003A-3690-6FBB3FC2149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4" name="Rechthoek: afgeronde hoeken 93">
              <a:extLst>
                <a:ext uri="{FF2B5EF4-FFF2-40B4-BE49-F238E27FC236}">
                  <a16:creationId xmlns:a16="http://schemas.microsoft.com/office/drawing/2014/main" id="{1A96A8C2-4A47-9CE5-A5F8-AAA4FE58BEC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extLst>
                <a:ext uri="{FF2B5EF4-FFF2-40B4-BE49-F238E27FC236}">
                  <a16:creationId xmlns:a16="http://schemas.microsoft.com/office/drawing/2014/main" id="{FCC50822-F58B-46CE-C025-35A0C929CBD8}"/>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96" name="Groep 95">
            <a:extLst>
              <a:ext uri="{FF2B5EF4-FFF2-40B4-BE49-F238E27FC236}">
                <a16:creationId xmlns:a16="http://schemas.microsoft.com/office/drawing/2014/main" id="{0A8500CC-65FE-D7A9-A6A4-C11BAB542A91}"/>
              </a:ext>
            </a:extLst>
          </p:cNvPr>
          <p:cNvGrpSpPr/>
          <p:nvPr/>
        </p:nvGrpSpPr>
        <p:grpSpPr>
          <a:xfrm>
            <a:off x="2462916" y="2672866"/>
            <a:ext cx="1303578" cy="1472137"/>
            <a:chOff x="2424385" y="1147494"/>
            <a:chExt cx="1303578" cy="1472137"/>
          </a:xfrm>
        </p:grpSpPr>
        <p:sp>
          <p:nvSpPr>
            <p:cNvPr id="97" name="Rechthoek: afgeronde hoeken 96">
              <a:extLst>
                <a:ext uri="{FF2B5EF4-FFF2-40B4-BE49-F238E27FC236}">
                  <a16:creationId xmlns:a16="http://schemas.microsoft.com/office/drawing/2014/main" id="{B6AC285E-B682-852A-F05D-7CC7F279AFE8}"/>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extLst>
                <a:ext uri="{FF2B5EF4-FFF2-40B4-BE49-F238E27FC236}">
                  <a16:creationId xmlns:a16="http://schemas.microsoft.com/office/drawing/2014/main" id="{CB6A6298-E440-D0BD-9E97-283B4D06D6D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99" name="Rechthoek: afgeronde hoeken 98">
              <a:extLst>
                <a:ext uri="{FF2B5EF4-FFF2-40B4-BE49-F238E27FC236}">
                  <a16:creationId xmlns:a16="http://schemas.microsoft.com/office/drawing/2014/main" id="{1D712695-5F9E-E447-5CDA-0733C6A55DE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306E945A-50CB-FF24-4073-B74421E1A07A}"/>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01" name="Groep 100">
            <a:extLst>
              <a:ext uri="{FF2B5EF4-FFF2-40B4-BE49-F238E27FC236}">
                <a16:creationId xmlns:a16="http://schemas.microsoft.com/office/drawing/2014/main" id="{BB0158C6-F7D2-8322-0552-9513A0AE7790}"/>
              </a:ext>
            </a:extLst>
          </p:cNvPr>
          <p:cNvGrpSpPr/>
          <p:nvPr/>
        </p:nvGrpSpPr>
        <p:grpSpPr>
          <a:xfrm>
            <a:off x="3692986" y="2675752"/>
            <a:ext cx="1303578" cy="1472137"/>
            <a:chOff x="2424385" y="1147494"/>
            <a:chExt cx="1303578" cy="1472137"/>
          </a:xfrm>
        </p:grpSpPr>
        <p:sp>
          <p:nvSpPr>
            <p:cNvPr id="102" name="Rechthoek: afgeronde hoeken 101">
              <a:extLst>
                <a:ext uri="{FF2B5EF4-FFF2-40B4-BE49-F238E27FC236}">
                  <a16:creationId xmlns:a16="http://schemas.microsoft.com/office/drawing/2014/main" id="{71AC651D-DCA8-9693-0EF7-6C589A72D4F7}"/>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8" name="Tekstvak 127">
              <a:extLst>
                <a:ext uri="{FF2B5EF4-FFF2-40B4-BE49-F238E27FC236}">
                  <a16:creationId xmlns:a16="http://schemas.microsoft.com/office/drawing/2014/main" id="{8DC24F58-1D4A-4503-81C6-13570F97A182}"/>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29" name="Rechthoek: afgeronde hoeken 128">
              <a:extLst>
                <a:ext uri="{FF2B5EF4-FFF2-40B4-BE49-F238E27FC236}">
                  <a16:creationId xmlns:a16="http://schemas.microsoft.com/office/drawing/2014/main" id="{A92D4092-2971-DD36-5DE7-7703DD33E4EA}"/>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Tekstvak 129">
              <a:extLst>
                <a:ext uri="{FF2B5EF4-FFF2-40B4-BE49-F238E27FC236}">
                  <a16:creationId xmlns:a16="http://schemas.microsoft.com/office/drawing/2014/main" id="{5F49EE5B-CCC7-03BF-3ECA-92BE58AF853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1" name="Groep 130">
            <a:extLst>
              <a:ext uri="{FF2B5EF4-FFF2-40B4-BE49-F238E27FC236}">
                <a16:creationId xmlns:a16="http://schemas.microsoft.com/office/drawing/2014/main" id="{A85EA5FE-9E3B-DFFB-6057-9B99BD094C70}"/>
              </a:ext>
            </a:extLst>
          </p:cNvPr>
          <p:cNvGrpSpPr/>
          <p:nvPr/>
        </p:nvGrpSpPr>
        <p:grpSpPr>
          <a:xfrm>
            <a:off x="4937025" y="2680248"/>
            <a:ext cx="1303578" cy="1472137"/>
            <a:chOff x="2424385" y="1147494"/>
            <a:chExt cx="1303578" cy="1472137"/>
          </a:xfrm>
        </p:grpSpPr>
        <p:sp>
          <p:nvSpPr>
            <p:cNvPr id="132" name="Rechthoek: afgeronde hoeken 131">
              <a:extLst>
                <a:ext uri="{FF2B5EF4-FFF2-40B4-BE49-F238E27FC236}">
                  <a16:creationId xmlns:a16="http://schemas.microsoft.com/office/drawing/2014/main" id="{6AD48F83-D159-89BC-6FC4-1BBD1AEB948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3" name="Tekstvak 132">
              <a:extLst>
                <a:ext uri="{FF2B5EF4-FFF2-40B4-BE49-F238E27FC236}">
                  <a16:creationId xmlns:a16="http://schemas.microsoft.com/office/drawing/2014/main" id="{7C3457D1-EAB2-3489-A5E8-76263643BB0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4" name="Rechthoek: afgeronde hoeken 133">
              <a:extLst>
                <a:ext uri="{FF2B5EF4-FFF2-40B4-BE49-F238E27FC236}">
                  <a16:creationId xmlns:a16="http://schemas.microsoft.com/office/drawing/2014/main" id="{67CF48D6-73D1-0334-FFCA-DE197ADED4B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extLst>
                <a:ext uri="{FF2B5EF4-FFF2-40B4-BE49-F238E27FC236}">
                  <a16:creationId xmlns:a16="http://schemas.microsoft.com/office/drawing/2014/main" id="{8F1FB12D-2FA3-C382-8D82-752DE47C46DC}"/>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36" name="Groep 135">
            <a:extLst>
              <a:ext uri="{FF2B5EF4-FFF2-40B4-BE49-F238E27FC236}">
                <a16:creationId xmlns:a16="http://schemas.microsoft.com/office/drawing/2014/main" id="{CD5BED58-96B2-C679-3EBB-0231AC9A5C9B}"/>
              </a:ext>
            </a:extLst>
          </p:cNvPr>
          <p:cNvGrpSpPr/>
          <p:nvPr/>
        </p:nvGrpSpPr>
        <p:grpSpPr>
          <a:xfrm>
            <a:off x="6181064" y="2684744"/>
            <a:ext cx="1303578" cy="1472137"/>
            <a:chOff x="2424385" y="1147494"/>
            <a:chExt cx="1303578" cy="1472137"/>
          </a:xfrm>
        </p:grpSpPr>
        <p:sp>
          <p:nvSpPr>
            <p:cNvPr id="137" name="Rechthoek: afgeronde hoeken 136">
              <a:extLst>
                <a:ext uri="{FF2B5EF4-FFF2-40B4-BE49-F238E27FC236}">
                  <a16:creationId xmlns:a16="http://schemas.microsoft.com/office/drawing/2014/main" id="{C1F74F97-E137-25D4-F0D1-0100099C9D0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8" name="Tekstvak 137">
              <a:extLst>
                <a:ext uri="{FF2B5EF4-FFF2-40B4-BE49-F238E27FC236}">
                  <a16:creationId xmlns:a16="http://schemas.microsoft.com/office/drawing/2014/main" id="{F7C83E72-01D1-A22D-C627-C1EF031F9801}"/>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39" name="Rechthoek: afgeronde hoeken 138">
              <a:extLst>
                <a:ext uri="{FF2B5EF4-FFF2-40B4-BE49-F238E27FC236}">
                  <a16:creationId xmlns:a16="http://schemas.microsoft.com/office/drawing/2014/main" id="{80341537-EA7D-AB7B-7738-CC8C9175B0F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9DC02DDD-DCCB-608F-8942-098C996E607E}"/>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1" name="Groep 140">
            <a:extLst>
              <a:ext uri="{FF2B5EF4-FFF2-40B4-BE49-F238E27FC236}">
                <a16:creationId xmlns:a16="http://schemas.microsoft.com/office/drawing/2014/main" id="{BE2BEB34-78D9-2B3D-9242-91E4F3171C8B}"/>
              </a:ext>
            </a:extLst>
          </p:cNvPr>
          <p:cNvGrpSpPr/>
          <p:nvPr/>
        </p:nvGrpSpPr>
        <p:grpSpPr>
          <a:xfrm>
            <a:off x="7425103" y="2689240"/>
            <a:ext cx="1303578" cy="1472137"/>
            <a:chOff x="2424385" y="1147494"/>
            <a:chExt cx="1303578" cy="1472137"/>
          </a:xfrm>
        </p:grpSpPr>
        <p:sp>
          <p:nvSpPr>
            <p:cNvPr id="142" name="Rechthoek: afgeronde hoeken 141">
              <a:extLst>
                <a:ext uri="{FF2B5EF4-FFF2-40B4-BE49-F238E27FC236}">
                  <a16:creationId xmlns:a16="http://schemas.microsoft.com/office/drawing/2014/main" id="{A8744A6C-27D5-BA62-3F53-1C69DF1E5EA7}"/>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3" name="Tekstvak 142">
              <a:extLst>
                <a:ext uri="{FF2B5EF4-FFF2-40B4-BE49-F238E27FC236}">
                  <a16:creationId xmlns:a16="http://schemas.microsoft.com/office/drawing/2014/main" id="{DF110234-4A7A-3AC3-6CC3-F40078E23B8D}"/>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4" name="Rechthoek: afgeronde hoeken 143">
              <a:extLst>
                <a:ext uri="{FF2B5EF4-FFF2-40B4-BE49-F238E27FC236}">
                  <a16:creationId xmlns:a16="http://schemas.microsoft.com/office/drawing/2014/main" id="{7F5E99ED-79B4-6972-7D9C-7162AA64ABC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5" name="Tekstvak 144">
              <a:extLst>
                <a:ext uri="{FF2B5EF4-FFF2-40B4-BE49-F238E27FC236}">
                  <a16:creationId xmlns:a16="http://schemas.microsoft.com/office/drawing/2014/main" id="{F1C9834B-D5BD-C5EF-F447-6A3179B04F68}"/>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46" name="Groep 145">
            <a:extLst>
              <a:ext uri="{FF2B5EF4-FFF2-40B4-BE49-F238E27FC236}">
                <a16:creationId xmlns:a16="http://schemas.microsoft.com/office/drawing/2014/main" id="{A69370C3-10B1-CB58-956D-2F690C952A6D}"/>
              </a:ext>
            </a:extLst>
          </p:cNvPr>
          <p:cNvGrpSpPr/>
          <p:nvPr/>
        </p:nvGrpSpPr>
        <p:grpSpPr>
          <a:xfrm>
            <a:off x="8669142" y="2693736"/>
            <a:ext cx="1303578" cy="1472137"/>
            <a:chOff x="2424385" y="1147494"/>
            <a:chExt cx="1303578" cy="1472137"/>
          </a:xfrm>
        </p:grpSpPr>
        <p:sp>
          <p:nvSpPr>
            <p:cNvPr id="147" name="Rechthoek: afgeronde hoeken 146">
              <a:extLst>
                <a:ext uri="{FF2B5EF4-FFF2-40B4-BE49-F238E27FC236}">
                  <a16:creationId xmlns:a16="http://schemas.microsoft.com/office/drawing/2014/main" id="{AC5894F0-E2E2-FB43-FF7F-25CFD744CFB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8" name="Tekstvak 147">
              <a:extLst>
                <a:ext uri="{FF2B5EF4-FFF2-40B4-BE49-F238E27FC236}">
                  <a16:creationId xmlns:a16="http://schemas.microsoft.com/office/drawing/2014/main" id="{C1226073-EBA0-9D70-71EA-343BEB2C8874}"/>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49" name="Rechthoek: afgeronde hoeken 148">
              <a:extLst>
                <a:ext uri="{FF2B5EF4-FFF2-40B4-BE49-F238E27FC236}">
                  <a16:creationId xmlns:a16="http://schemas.microsoft.com/office/drawing/2014/main" id="{1DE88228-2547-F91C-BA42-2811E2DA9A58}"/>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extLst>
                <a:ext uri="{FF2B5EF4-FFF2-40B4-BE49-F238E27FC236}">
                  <a16:creationId xmlns:a16="http://schemas.microsoft.com/office/drawing/2014/main" id="{2050C533-A752-9F4A-4A00-EF74D2598682}"/>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1" name="Groep 150">
            <a:extLst>
              <a:ext uri="{FF2B5EF4-FFF2-40B4-BE49-F238E27FC236}">
                <a16:creationId xmlns:a16="http://schemas.microsoft.com/office/drawing/2014/main" id="{644126EA-4EE5-F7D3-BF31-7066919CB7A7}"/>
              </a:ext>
            </a:extLst>
          </p:cNvPr>
          <p:cNvGrpSpPr/>
          <p:nvPr/>
        </p:nvGrpSpPr>
        <p:grpSpPr>
          <a:xfrm>
            <a:off x="9913181" y="2698232"/>
            <a:ext cx="1303578" cy="1472137"/>
            <a:chOff x="2424385" y="1147494"/>
            <a:chExt cx="1303578" cy="1472137"/>
          </a:xfrm>
        </p:grpSpPr>
        <p:sp>
          <p:nvSpPr>
            <p:cNvPr id="152" name="Rechthoek: afgeronde hoeken 151">
              <a:extLst>
                <a:ext uri="{FF2B5EF4-FFF2-40B4-BE49-F238E27FC236}">
                  <a16:creationId xmlns:a16="http://schemas.microsoft.com/office/drawing/2014/main" id="{4FC7D6CC-9AD4-52B6-651A-562B3C4F1F9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3" name="Tekstvak 152">
              <a:extLst>
                <a:ext uri="{FF2B5EF4-FFF2-40B4-BE49-F238E27FC236}">
                  <a16:creationId xmlns:a16="http://schemas.microsoft.com/office/drawing/2014/main" id="{85899B40-5D59-6F75-4846-B6BFD8DB265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4" name="Rechthoek: afgeronde hoeken 153">
              <a:extLst>
                <a:ext uri="{FF2B5EF4-FFF2-40B4-BE49-F238E27FC236}">
                  <a16:creationId xmlns:a16="http://schemas.microsoft.com/office/drawing/2014/main" id="{58699FBF-6A4B-7091-2AE8-14F7E56463D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extLst>
                <a:ext uri="{FF2B5EF4-FFF2-40B4-BE49-F238E27FC236}">
                  <a16:creationId xmlns:a16="http://schemas.microsoft.com/office/drawing/2014/main" id="{CC165561-BDA0-6051-CE00-63C261D22665}"/>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56" name="Groep 155">
            <a:extLst>
              <a:ext uri="{FF2B5EF4-FFF2-40B4-BE49-F238E27FC236}">
                <a16:creationId xmlns:a16="http://schemas.microsoft.com/office/drawing/2014/main" id="{86412364-B7DB-0009-44F3-536DCEE7D506}"/>
              </a:ext>
            </a:extLst>
          </p:cNvPr>
          <p:cNvGrpSpPr/>
          <p:nvPr/>
        </p:nvGrpSpPr>
        <p:grpSpPr>
          <a:xfrm>
            <a:off x="2475970" y="4291422"/>
            <a:ext cx="1303578" cy="1472137"/>
            <a:chOff x="2424385" y="1147494"/>
            <a:chExt cx="1303578" cy="1472137"/>
          </a:xfrm>
        </p:grpSpPr>
        <p:sp>
          <p:nvSpPr>
            <p:cNvPr id="157" name="Rechthoek: afgeronde hoeken 156">
              <a:extLst>
                <a:ext uri="{FF2B5EF4-FFF2-40B4-BE49-F238E27FC236}">
                  <a16:creationId xmlns:a16="http://schemas.microsoft.com/office/drawing/2014/main" id="{5553FFE5-CEA2-BF9E-5128-7BAB7FB29CDC}"/>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8" name="Tekstvak 157">
              <a:extLst>
                <a:ext uri="{FF2B5EF4-FFF2-40B4-BE49-F238E27FC236}">
                  <a16:creationId xmlns:a16="http://schemas.microsoft.com/office/drawing/2014/main" id="{595E53DE-F36E-56FA-C6AF-A4ACCC1EA5F6}"/>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159" name="Rechthoek: afgeronde hoeken 158">
              <a:extLst>
                <a:ext uri="{FF2B5EF4-FFF2-40B4-BE49-F238E27FC236}">
                  <a16:creationId xmlns:a16="http://schemas.microsoft.com/office/drawing/2014/main" id="{DE5E4DCC-D39E-A8F7-37A9-E9521B66E9A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0" name="Tekstvak 159">
              <a:extLst>
                <a:ext uri="{FF2B5EF4-FFF2-40B4-BE49-F238E27FC236}">
                  <a16:creationId xmlns:a16="http://schemas.microsoft.com/office/drawing/2014/main" id="{4D4FD256-4070-5D4C-CDA9-292F082F75DA}"/>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161" name="Groep 160">
            <a:extLst>
              <a:ext uri="{FF2B5EF4-FFF2-40B4-BE49-F238E27FC236}">
                <a16:creationId xmlns:a16="http://schemas.microsoft.com/office/drawing/2014/main" id="{A85B7A9E-FBC2-21DC-B262-CF9F23A12872}"/>
              </a:ext>
            </a:extLst>
          </p:cNvPr>
          <p:cNvGrpSpPr/>
          <p:nvPr/>
        </p:nvGrpSpPr>
        <p:grpSpPr>
          <a:xfrm>
            <a:off x="3706040" y="4294308"/>
            <a:ext cx="1303578" cy="1472137"/>
            <a:chOff x="2424385" y="1147494"/>
            <a:chExt cx="1303578" cy="1472137"/>
          </a:xfrm>
        </p:grpSpPr>
        <p:sp>
          <p:nvSpPr>
            <p:cNvPr id="162" name="Rechthoek: afgeronde hoeken 161">
              <a:extLst>
                <a:ext uri="{FF2B5EF4-FFF2-40B4-BE49-F238E27FC236}">
                  <a16:creationId xmlns:a16="http://schemas.microsoft.com/office/drawing/2014/main" id="{064D15B9-90B0-1E3B-1E91-18262DED31FE}"/>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4" name="Tekstvak 233">
              <a:extLst>
                <a:ext uri="{FF2B5EF4-FFF2-40B4-BE49-F238E27FC236}">
                  <a16:creationId xmlns:a16="http://schemas.microsoft.com/office/drawing/2014/main" id="{A2CA4342-3D45-C0D1-C9F6-D2DA6B9D3F7F}"/>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35" name="Rechthoek: afgeronde hoeken 234">
              <a:extLst>
                <a:ext uri="{FF2B5EF4-FFF2-40B4-BE49-F238E27FC236}">
                  <a16:creationId xmlns:a16="http://schemas.microsoft.com/office/drawing/2014/main" id="{4B7A7E62-479F-398A-73E8-100CBE6F037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6" name="Tekstvak 235">
              <a:extLst>
                <a:ext uri="{FF2B5EF4-FFF2-40B4-BE49-F238E27FC236}">
                  <a16:creationId xmlns:a16="http://schemas.microsoft.com/office/drawing/2014/main" id="{08D3CC5A-A841-E870-85F2-E68E811B0790}"/>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37" name="Groep 236">
            <a:extLst>
              <a:ext uri="{FF2B5EF4-FFF2-40B4-BE49-F238E27FC236}">
                <a16:creationId xmlns:a16="http://schemas.microsoft.com/office/drawing/2014/main" id="{269C5066-3250-B711-F49A-BEB00181B5D8}"/>
              </a:ext>
            </a:extLst>
          </p:cNvPr>
          <p:cNvGrpSpPr/>
          <p:nvPr/>
        </p:nvGrpSpPr>
        <p:grpSpPr>
          <a:xfrm>
            <a:off x="4950079" y="4298804"/>
            <a:ext cx="1303578" cy="1472137"/>
            <a:chOff x="2424385" y="1147494"/>
            <a:chExt cx="1303578" cy="1472137"/>
          </a:xfrm>
        </p:grpSpPr>
        <p:sp>
          <p:nvSpPr>
            <p:cNvPr id="238" name="Rechthoek: afgeronde hoeken 237">
              <a:extLst>
                <a:ext uri="{FF2B5EF4-FFF2-40B4-BE49-F238E27FC236}">
                  <a16:creationId xmlns:a16="http://schemas.microsoft.com/office/drawing/2014/main" id="{2B2AC8FC-6615-207E-AF3F-640DE6DA477C}"/>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9" name="Tekstvak 238">
              <a:extLst>
                <a:ext uri="{FF2B5EF4-FFF2-40B4-BE49-F238E27FC236}">
                  <a16:creationId xmlns:a16="http://schemas.microsoft.com/office/drawing/2014/main" id="{106F7278-E77E-1B30-9E96-05FFB3724BC9}"/>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0" name="Rechthoek: afgeronde hoeken 239">
              <a:extLst>
                <a:ext uri="{FF2B5EF4-FFF2-40B4-BE49-F238E27FC236}">
                  <a16:creationId xmlns:a16="http://schemas.microsoft.com/office/drawing/2014/main" id="{FA27FE6F-CD28-CF09-2767-0A041C9D650B}"/>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1" name="Tekstvak 240">
              <a:extLst>
                <a:ext uri="{FF2B5EF4-FFF2-40B4-BE49-F238E27FC236}">
                  <a16:creationId xmlns:a16="http://schemas.microsoft.com/office/drawing/2014/main" id="{43D63993-458C-18FD-CF9D-F3149C42A66C}"/>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42" name="Groep 241">
            <a:extLst>
              <a:ext uri="{FF2B5EF4-FFF2-40B4-BE49-F238E27FC236}">
                <a16:creationId xmlns:a16="http://schemas.microsoft.com/office/drawing/2014/main" id="{586F47FE-DFF0-962A-8C59-597E7FCB6044}"/>
              </a:ext>
            </a:extLst>
          </p:cNvPr>
          <p:cNvGrpSpPr/>
          <p:nvPr/>
        </p:nvGrpSpPr>
        <p:grpSpPr>
          <a:xfrm>
            <a:off x="6194118" y="4303300"/>
            <a:ext cx="1303578" cy="1472137"/>
            <a:chOff x="2424385" y="1147494"/>
            <a:chExt cx="1303578" cy="1472137"/>
          </a:xfrm>
        </p:grpSpPr>
        <p:sp>
          <p:nvSpPr>
            <p:cNvPr id="243" name="Rechthoek: afgeronde hoeken 242">
              <a:extLst>
                <a:ext uri="{FF2B5EF4-FFF2-40B4-BE49-F238E27FC236}">
                  <a16:creationId xmlns:a16="http://schemas.microsoft.com/office/drawing/2014/main" id="{A6A1BCFD-50CA-442E-A370-A5BE7CB51373}"/>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4" name="Tekstvak 243">
              <a:extLst>
                <a:ext uri="{FF2B5EF4-FFF2-40B4-BE49-F238E27FC236}">
                  <a16:creationId xmlns:a16="http://schemas.microsoft.com/office/drawing/2014/main" id="{A4C738D3-51E4-E8F2-1386-E8068DB2D6E5}"/>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45" name="Rechthoek: afgeronde hoeken 244">
              <a:extLst>
                <a:ext uri="{FF2B5EF4-FFF2-40B4-BE49-F238E27FC236}">
                  <a16:creationId xmlns:a16="http://schemas.microsoft.com/office/drawing/2014/main" id="{8546DEB9-8624-3088-D698-A04AE27B710D}"/>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FAFE0370-E351-0357-96AD-77757EE2CC7A}"/>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0" name="Groep 259">
            <a:extLst>
              <a:ext uri="{FF2B5EF4-FFF2-40B4-BE49-F238E27FC236}">
                <a16:creationId xmlns:a16="http://schemas.microsoft.com/office/drawing/2014/main" id="{605FCE5C-1447-D29A-2941-DA81A76FCDA2}"/>
              </a:ext>
            </a:extLst>
          </p:cNvPr>
          <p:cNvGrpSpPr/>
          <p:nvPr/>
        </p:nvGrpSpPr>
        <p:grpSpPr>
          <a:xfrm>
            <a:off x="7438157" y="4307796"/>
            <a:ext cx="1303578" cy="1472137"/>
            <a:chOff x="2424385" y="1147494"/>
            <a:chExt cx="1303578" cy="1472137"/>
          </a:xfrm>
        </p:grpSpPr>
        <p:sp>
          <p:nvSpPr>
            <p:cNvPr id="262" name="Rechthoek: afgeronde hoeken 261">
              <a:extLst>
                <a:ext uri="{FF2B5EF4-FFF2-40B4-BE49-F238E27FC236}">
                  <a16:creationId xmlns:a16="http://schemas.microsoft.com/office/drawing/2014/main" id="{62DC6213-BFC3-AB3C-84B8-C6D571928C24}"/>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3" name="Tekstvak 262">
              <a:extLst>
                <a:ext uri="{FF2B5EF4-FFF2-40B4-BE49-F238E27FC236}">
                  <a16:creationId xmlns:a16="http://schemas.microsoft.com/office/drawing/2014/main" id="{4B3B0EE3-0B0C-2F04-5C79-2BFBA07618A9}"/>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64" name="Rechthoek: afgeronde hoeken 263">
              <a:extLst>
                <a:ext uri="{FF2B5EF4-FFF2-40B4-BE49-F238E27FC236}">
                  <a16:creationId xmlns:a16="http://schemas.microsoft.com/office/drawing/2014/main" id="{D7FBCCE8-4B77-DE1C-FBE4-0F2638B5711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5" name="Tekstvak 264">
              <a:extLst>
                <a:ext uri="{FF2B5EF4-FFF2-40B4-BE49-F238E27FC236}">
                  <a16:creationId xmlns:a16="http://schemas.microsoft.com/office/drawing/2014/main" id="{C1C77EB1-626E-8002-256A-211931953A6A}"/>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66" name="Groep 265">
            <a:extLst>
              <a:ext uri="{FF2B5EF4-FFF2-40B4-BE49-F238E27FC236}">
                <a16:creationId xmlns:a16="http://schemas.microsoft.com/office/drawing/2014/main" id="{67F3776D-335D-030B-6A9C-B80353C86ADE}"/>
              </a:ext>
            </a:extLst>
          </p:cNvPr>
          <p:cNvGrpSpPr/>
          <p:nvPr/>
        </p:nvGrpSpPr>
        <p:grpSpPr>
          <a:xfrm>
            <a:off x="8682196" y="4312292"/>
            <a:ext cx="1303578" cy="1472137"/>
            <a:chOff x="2424385" y="1147494"/>
            <a:chExt cx="1303578" cy="1472137"/>
          </a:xfrm>
        </p:grpSpPr>
        <p:sp>
          <p:nvSpPr>
            <p:cNvPr id="268" name="Rechthoek: afgeronde hoeken 267">
              <a:extLst>
                <a:ext uri="{FF2B5EF4-FFF2-40B4-BE49-F238E27FC236}">
                  <a16:creationId xmlns:a16="http://schemas.microsoft.com/office/drawing/2014/main" id="{B99305B7-135D-4CD4-08C8-5A4783281B2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0" name="Tekstvak 269">
              <a:extLst>
                <a:ext uri="{FF2B5EF4-FFF2-40B4-BE49-F238E27FC236}">
                  <a16:creationId xmlns:a16="http://schemas.microsoft.com/office/drawing/2014/main" id="{EEA4BA16-6551-9031-6E6D-A17861388ABB}"/>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1" name="Rechthoek: afgeronde hoeken 270">
              <a:extLst>
                <a:ext uri="{FF2B5EF4-FFF2-40B4-BE49-F238E27FC236}">
                  <a16:creationId xmlns:a16="http://schemas.microsoft.com/office/drawing/2014/main" id="{688B7D00-4737-0F0A-807D-A8647A5FEAF5}"/>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extLst>
                <a:ext uri="{FF2B5EF4-FFF2-40B4-BE49-F238E27FC236}">
                  <a16:creationId xmlns:a16="http://schemas.microsoft.com/office/drawing/2014/main" id="{91A1563C-299B-9D7C-D2F0-CBC759C68279}"/>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grpSp>
        <p:nvGrpSpPr>
          <p:cNvPr id="273" name="Groep 272">
            <a:extLst>
              <a:ext uri="{FF2B5EF4-FFF2-40B4-BE49-F238E27FC236}">
                <a16:creationId xmlns:a16="http://schemas.microsoft.com/office/drawing/2014/main" id="{5A90BC6C-B6C6-409C-0727-A7483E0F9A8D}"/>
              </a:ext>
            </a:extLst>
          </p:cNvPr>
          <p:cNvGrpSpPr/>
          <p:nvPr/>
        </p:nvGrpSpPr>
        <p:grpSpPr>
          <a:xfrm>
            <a:off x="9926235" y="4316788"/>
            <a:ext cx="1303578" cy="1472137"/>
            <a:chOff x="2424385" y="1147494"/>
            <a:chExt cx="1303578" cy="1472137"/>
          </a:xfrm>
        </p:grpSpPr>
        <p:sp>
          <p:nvSpPr>
            <p:cNvPr id="274" name="Rechthoek: afgeronde hoeken 273">
              <a:extLst>
                <a:ext uri="{FF2B5EF4-FFF2-40B4-BE49-F238E27FC236}">
                  <a16:creationId xmlns:a16="http://schemas.microsoft.com/office/drawing/2014/main" id="{BFA3696C-36DB-59D2-3786-56D48331413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6" name="Tekstvak 275">
              <a:extLst>
                <a:ext uri="{FF2B5EF4-FFF2-40B4-BE49-F238E27FC236}">
                  <a16:creationId xmlns:a16="http://schemas.microsoft.com/office/drawing/2014/main" id="{1B7955CA-81F9-A4CA-C62C-ECD103F51850}"/>
                </a:ext>
              </a:extLst>
            </p:cNvPr>
            <p:cNvSpPr txBox="1"/>
            <p:nvPr/>
          </p:nvSpPr>
          <p:spPr>
            <a:xfrm>
              <a:off x="2433803" y="2236294"/>
              <a:ext cx="1294160" cy="215444"/>
            </a:xfrm>
            <a:prstGeom prst="rect">
              <a:avLst/>
            </a:prstGeom>
            <a:noFill/>
          </p:spPr>
          <p:txBody>
            <a:bodyPr wrap="square" rtlCol="0">
              <a:spAutoFit/>
            </a:bodyPr>
            <a:lstStyle/>
            <a:p>
              <a:pPr algn="ctr"/>
              <a:r>
                <a:rPr lang="nl-NL" sz="800" dirty="0">
                  <a:solidFill>
                    <a:schemeClr val="bg1"/>
                  </a:solidFill>
                </a:rPr>
                <a:t>[Playlist/album </a:t>
              </a:r>
              <a:r>
                <a:rPr lang="nl-NL" sz="800" dirty="0" err="1">
                  <a:solidFill>
                    <a:schemeClr val="bg1"/>
                  </a:solidFill>
                </a:rPr>
                <a:t>enz</a:t>
              </a:r>
              <a:r>
                <a:rPr lang="nl-NL" sz="800" dirty="0">
                  <a:solidFill>
                    <a:schemeClr val="bg1"/>
                  </a:solidFill>
                </a:rPr>
                <a:t>]</a:t>
              </a:r>
            </a:p>
          </p:txBody>
        </p:sp>
        <p:sp>
          <p:nvSpPr>
            <p:cNvPr id="277" name="Rechthoek: afgeronde hoeken 276">
              <a:extLst>
                <a:ext uri="{FF2B5EF4-FFF2-40B4-BE49-F238E27FC236}">
                  <a16:creationId xmlns:a16="http://schemas.microsoft.com/office/drawing/2014/main" id="{6F7568E3-5004-D9FC-B295-2F299AF3F86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2" name="Tekstvak 281">
              <a:extLst>
                <a:ext uri="{FF2B5EF4-FFF2-40B4-BE49-F238E27FC236}">
                  <a16:creationId xmlns:a16="http://schemas.microsoft.com/office/drawing/2014/main" id="{3FA52F94-668E-5FC4-6E6B-6F129BABEC0B}"/>
                </a:ext>
              </a:extLst>
            </p:cNvPr>
            <p:cNvSpPr txBox="1"/>
            <p:nvPr/>
          </p:nvSpPr>
          <p:spPr>
            <a:xfrm>
              <a:off x="2424385" y="1557731"/>
              <a:ext cx="1294160" cy="215444"/>
            </a:xfrm>
            <a:prstGeom prst="rect">
              <a:avLst/>
            </a:prstGeom>
            <a:noFill/>
          </p:spPr>
          <p:txBody>
            <a:bodyPr wrap="square" rtlCol="0">
              <a:spAutoFit/>
            </a:bodyPr>
            <a:lstStyle/>
            <a:p>
              <a:pPr algn="ctr"/>
              <a:r>
                <a:rPr lang="nl-NL" sz="800" dirty="0">
                  <a:solidFill>
                    <a:schemeClr val="bg1"/>
                  </a:solidFill>
                </a:rPr>
                <a:t>[Cover]</a:t>
              </a:r>
            </a:p>
          </p:txBody>
        </p:sp>
      </p:grpSp>
      <p:pic>
        <p:nvPicPr>
          <p:cNvPr id="5" name="Graphic 4" descr="Lijn met pijl: Recht met effen opvulling">
            <a:hlinkClick r:id="rId27" action="ppaction://hlinksldjump"/>
            <a:extLst>
              <a:ext uri="{FF2B5EF4-FFF2-40B4-BE49-F238E27FC236}">
                <a16:creationId xmlns:a16="http://schemas.microsoft.com/office/drawing/2014/main" id="{6B4E696D-F720-D353-3EE6-9FE9FCD0399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77542" y="294968"/>
            <a:ext cx="584775" cy="584775"/>
          </a:xfrm>
          <a:prstGeom prst="rect">
            <a:avLst/>
          </a:prstGeom>
        </p:spPr>
      </p:pic>
    </p:spTree>
    <p:extLst>
      <p:ext uri="{BB962C8B-B14F-4D97-AF65-F5344CB8AC3E}">
        <p14:creationId xmlns:p14="http://schemas.microsoft.com/office/powerpoint/2010/main" val="3570224436"/>
      </p:ext>
    </p:extLst>
  </p:cSld>
  <p:clrMapOvr>
    <a:masterClrMapping/>
  </p:clrMapOvr>
  <p:transition spd="slow" advClick="0">
    <p:cover dir="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984A066-2937-9979-6002-FDFB776AF50D}"/>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06B2DDB6-8BAD-102E-83A7-79A237A50709}"/>
              </a:ext>
            </a:extLst>
          </p:cNvPr>
          <p:cNvPicPr>
            <a:picLocks noChangeAspect="1"/>
          </p:cNvPicPr>
          <p:nvPr/>
        </p:nvPicPr>
        <p:blipFill>
          <a:blip r:embed="rId3">
            <a:alphaModFix amt="40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B91C3938-627E-49FD-589B-4BF6AB727E09}"/>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67FF1960-7F14-D97C-F816-2169A1B324C5}"/>
              </a:ext>
            </a:extLst>
          </p:cNvPr>
          <p:cNvSpPr>
            <a:spLocks noGrp="1" noRot="1" noMove="1" noResize="1" noEditPoints="1" noAdjustHandles="1" noChangeArrowheads="1" noChangeShapeType="1"/>
          </p:cNvSpPr>
          <p:nvPr/>
        </p:nvSpPr>
        <p:spPr>
          <a:xfrm>
            <a:off x="0" y="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13EF01EF-E3C5-1DE5-E60D-38C4B01C6FE8}"/>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7D35D4CF-5A0F-E046-C63D-3CAD139A7317}"/>
                </a:ext>
              </a:extLst>
            </p:cNvPr>
            <p:cNvSpPr/>
            <p:nvPr/>
          </p:nvSpPr>
          <p:spPr>
            <a:xfrm>
              <a:off x="3608387" y="63500"/>
              <a:ext cx="4975225" cy="215900"/>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14A1454C-DBE4-D0C7-C159-281EDD6C62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D087A06F-2676-8A32-7E14-F25BA9FD2361}"/>
                </a:ext>
              </a:extLst>
            </p:cNvPr>
            <p:cNvSpPr txBox="1"/>
            <p:nvPr/>
          </p:nvSpPr>
          <p:spPr>
            <a:xfrm>
              <a:off x="3954359" y="53343"/>
              <a:ext cx="654381" cy="246221"/>
            </a:xfrm>
            <a:prstGeom prst="rect">
              <a:avLst/>
            </a:prstGeom>
            <a:noFill/>
          </p:spPr>
          <p:txBody>
            <a:bodyPr wrap="square" rtlCol="0">
              <a:spAutoFit/>
            </a:bodyPr>
            <a:lstStyle/>
            <a:p>
              <a:r>
                <a:rPr lang="nl-NL" sz="1000">
                  <a:solidFill>
                    <a:schemeClr val="bg1"/>
                  </a:solidFill>
                </a:rPr>
                <a:t>zoeken</a:t>
              </a:r>
            </a:p>
          </p:txBody>
        </p:sp>
      </p:grpSp>
      <p:grpSp>
        <p:nvGrpSpPr>
          <p:cNvPr id="18" name="Groep 17">
            <a:extLst>
              <a:ext uri="{FF2B5EF4-FFF2-40B4-BE49-F238E27FC236}">
                <a16:creationId xmlns:a16="http://schemas.microsoft.com/office/drawing/2014/main" id="{407BFEB8-5549-FFC4-EE46-4B39D64AE70D}"/>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982546E1-2236-FE6E-586B-4325EB97337C}"/>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E35099D2-3E66-FA94-C84C-23053B19AE64}"/>
                </a:ext>
              </a:extLst>
            </p:cNvPr>
            <p:cNvSpPr txBox="1"/>
            <p:nvPr/>
          </p:nvSpPr>
          <p:spPr>
            <a:xfrm>
              <a:off x="613644" y="715724"/>
              <a:ext cx="1289344"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17" name="Graphic 15" descr="Records met effen opvulling">
              <a:extLst>
                <a:ext uri="{FF2B5EF4-FFF2-40B4-BE49-F238E27FC236}">
                  <a16:creationId xmlns:a16="http://schemas.microsoft.com/office/drawing/2014/main" id="{625AE314-BFFF-D931-FB01-E429D799FEAC}"/>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71B31F41-CF00-373D-8B1D-18101F5B5F36}"/>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0ED52347-B813-65ED-8D5F-54DCA4800EDB}"/>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CD3264C3-1E48-3099-B6EC-5B2172623415}"/>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2" name="Graphic 15" descr="Records met effen opvulling">
              <a:extLst>
                <a:ext uri="{FF2B5EF4-FFF2-40B4-BE49-F238E27FC236}">
                  <a16:creationId xmlns:a16="http://schemas.microsoft.com/office/drawing/2014/main" id="{29869484-5BD8-D076-CFBA-255F40D97716}"/>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0D75E963-0E34-EBD9-BEFB-40BF963A5C17}"/>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3FCFD9EE-76C5-0BDB-E557-BE27EFEE00B4}"/>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D156E034-A5A4-445B-8F4E-6FF80493D241}"/>
                </a:ext>
              </a:extLst>
            </p:cNvPr>
            <p:cNvSpPr txBox="1"/>
            <p:nvPr/>
          </p:nvSpPr>
          <p:spPr>
            <a:xfrm>
              <a:off x="613644" y="715724"/>
              <a:ext cx="1303792"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6" name="Graphic 15" descr="Records met effen opvulling">
              <a:extLst>
                <a:ext uri="{FF2B5EF4-FFF2-40B4-BE49-F238E27FC236}">
                  <a16:creationId xmlns:a16="http://schemas.microsoft.com/office/drawing/2014/main" id="{6A8E9261-2C4F-E3CB-9FEE-4350A252DCD0}"/>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9B2509CD-555E-194D-2B81-A01D53C08C59}"/>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CFB2F5D8-535D-50C6-08E2-A85C3DB1FAB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4E390815-89C0-A507-C469-7697DAB46085}"/>
                </a:ext>
              </a:extLst>
            </p:cNvPr>
            <p:cNvSpPr txBox="1"/>
            <p:nvPr/>
          </p:nvSpPr>
          <p:spPr>
            <a:xfrm>
              <a:off x="613644" y="715724"/>
              <a:ext cx="1294160" cy="246221"/>
            </a:xfrm>
            <a:prstGeom prst="rect">
              <a:avLst/>
            </a:prstGeom>
            <a:noFill/>
          </p:spPr>
          <p:txBody>
            <a:bodyPr wrap="square" rtlCol="0">
              <a:spAutoFit/>
            </a:bodyPr>
            <a:lstStyle/>
            <a:p>
              <a:pPr algn="ctr"/>
              <a:r>
                <a:rPr lang="nl-NL" sz="1000" dirty="0">
                  <a:solidFill>
                    <a:schemeClr val="bg1"/>
                  </a:solidFill>
                </a:rPr>
                <a:t>[Playlist/album </a:t>
              </a:r>
              <a:r>
                <a:rPr lang="nl-NL" sz="1000" dirty="0" err="1">
                  <a:solidFill>
                    <a:schemeClr val="bg1"/>
                  </a:solidFill>
                </a:rPr>
                <a:t>enz</a:t>
              </a:r>
              <a:r>
                <a:rPr lang="nl-NL" sz="1000" dirty="0">
                  <a:solidFill>
                    <a:schemeClr val="bg1"/>
                  </a:solidFill>
                </a:rPr>
                <a:t>]</a:t>
              </a:r>
            </a:p>
          </p:txBody>
        </p:sp>
        <p:sp>
          <p:nvSpPr>
            <p:cNvPr id="42" name="Graphic 15" descr="Records met effen opvulling">
              <a:extLst>
                <a:ext uri="{FF2B5EF4-FFF2-40B4-BE49-F238E27FC236}">
                  <a16:creationId xmlns:a16="http://schemas.microsoft.com/office/drawing/2014/main" id="{7ED403DA-08FA-7CC6-AB0E-9D4A3DCEF00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FE15A5FA-1387-31C3-61DD-BFA95B9F0C67}"/>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48377EE7-BC76-F7A3-796D-78E7045780EF}"/>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EA96FA99-C177-E99B-A4F8-28F91F10B735}"/>
                </a:ext>
              </a:extLst>
            </p:cNvPr>
            <p:cNvSpPr txBox="1"/>
            <p:nvPr/>
          </p:nvSpPr>
          <p:spPr>
            <a:xfrm>
              <a:off x="613644" y="715724"/>
              <a:ext cx="1298976" cy="246221"/>
            </a:xfrm>
            <a:prstGeom prst="rect">
              <a:avLst/>
            </a:prstGeom>
            <a:noFill/>
          </p:spPr>
          <p:txBody>
            <a:bodyPr wrap="square" rtlCol="0">
              <a:spAutoFit/>
            </a:bodyPr>
            <a:lstStyle/>
            <a:p>
              <a:pPr algn="ctr"/>
              <a:r>
                <a:rPr lang="nl-NL" sz="1000" dirty="0">
                  <a:solidFill>
                    <a:schemeClr val="bg1"/>
                  </a:solidFill>
                </a:rPr>
                <a:t>[Playlist/album </a:t>
              </a:r>
              <a:r>
                <a:rPr lang="nl-NL" sz="1000" dirty="0" err="1">
                  <a:solidFill>
                    <a:schemeClr val="bg1"/>
                  </a:solidFill>
                </a:rPr>
                <a:t>enz</a:t>
              </a:r>
              <a:r>
                <a:rPr lang="nl-NL" sz="1000" dirty="0">
                  <a:solidFill>
                    <a:schemeClr val="bg1"/>
                  </a:solidFill>
                </a:rPr>
                <a:t>]</a:t>
              </a:r>
            </a:p>
          </p:txBody>
        </p:sp>
        <p:sp>
          <p:nvSpPr>
            <p:cNvPr id="46" name="Graphic 15" descr="Records met effen opvulling">
              <a:extLst>
                <a:ext uri="{FF2B5EF4-FFF2-40B4-BE49-F238E27FC236}">
                  <a16:creationId xmlns:a16="http://schemas.microsoft.com/office/drawing/2014/main" id="{977B505F-FDF0-FDBA-0470-BA0617C67F6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A210CBD7-717D-FFC4-1A14-3A387C4F0E08}"/>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2A59B105-97E4-162D-4C68-85D34EBD9103}"/>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B45CE25D-888E-9B6C-82F0-7DB359DC5E0A}"/>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50" name="Graphic 15" descr="Records met effen opvulling">
              <a:extLst>
                <a:ext uri="{FF2B5EF4-FFF2-40B4-BE49-F238E27FC236}">
                  <a16:creationId xmlns:a16="http://schemas.microsoft.com/office/drawing/2014/main" id="{D7FC000B-780D-D54D-CF5A-27DA38D2B5E0}"/>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C2186384-10FD-52A7-9CCA-292B1C802DFD}"/>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 name="Rechthoek: afgeronde hoeken 1">
            <a:hlinkClick r:id="rId6" action="ppaction://hlinksldjump"/>
            <a:extLst>
              <a:ext uri="{FF2B5EF4-FFF2-40B4-BE49-F238E27FC236}">
                <a16:creationId xmlns:a16="http://schemas.microsoft.com/office/drawing/2014/main" id="{C1103176-3191-25DD-D827-2C9B92DAB75E}"/>
              </a:ext>
            </a:extLst>
          </p:cNvPr>
          <p:cNvSpPr/>
          <p:nvPr/>
        </p:nvSpPr>
        <p:spPr>
          <a:xfrm>
            <a:off x="8733726" y="1651927"/>
            <a:ext cx="1809964" cy="246221"/>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7441F260-25D9-4EDD-7CD1-3CBBE9028738}"/>
              </a:ext>
            </a:extLst>
          </p:cNvPr>
          <p:cNvSpPr txBox="1"/>
          <p:nvPr/>
        </p:nvSpPr>
        <p:spPr>
          <a:xfrm>
            <a:off x="91855" y="355712"/>
            <a:ext cx="1873690" cy="253916"/>
          </a:xfrm>
          <a:prstGeom prst="rect">
            <a:avLst/>
          </a:prstGeom>
          <a:noFill/>
        </p:spPr>
        <p:txBody>
          <a:bodyPr wrap="square" rtlCol="0">
            <a:spAutoFit/>
          </a:bodyPr>
          <a:lstStyle/>
          <a:p>
            <a:pPr algn="ctr"/>
            <a:r>
              <a:rPr lang="nl-NL" sz="1050" dirty="0">
                <a:solidFill>
                  <a:schemeClr val="bg1"/>
                </a:solidFill>
                <a:latin typeface="Cooper Black" panose="0208090404030B020404" pitchFamily="18" charset="0"/>
              </a:rPr>
              <a:t>persoonlijke bibliotheek</a:t>
            </a:r>
          </a:p>
        </p:txBody>
      </p:sp>
      <p:sp>
        <p:nvSpPr>
          <p:cNvPr id="254" name="Rechthoek 253">
            <a:extLst>
              <a:ext uri="{FF2B5EF4-FFF2-40B4-BE49-F238E27FC236}">
                <a16:creationId xmlns:a16="http://schemas.microsoft.com/office/drawing/2014/main" id="{9CB1381E-BFE9-3046-FDF6-804377B4E030}"/>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8962542E-AAB4-695A-4EFF-35CD931B6769}"/>
              </a:ext>
            </a:extLst>
          </p:cNvPr>
          <p:cNvSpPr/>
          <p:nvPr/>
        </p:nvSpPr>
        <p:spPr>
          <a:xfrm>
            <a:off x="2246916" y="6589145"/>
            <a:ext cx="216000" cy="216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6C08145C-97C0-3B4F-D949-36B74B44F1C7}"/>
              </a:ext>
            </a:extLst>
          </p:cNvPr>
          <p:cNvSpPr txBox="1"/>
          <p:nvPr/>
        </p:nvSpPr>
        <p:spPr>
          <a:xfrm>
            <a:off x="2160749" y="6620201"/>
            <a:ext cx="388334" cy="153888"/>
          </a:xfrm>
          <a:prstGeom prst="rect">
            <a:avLst/>
          </a:prstGeom>
          <a:noFill/>
        </p:spPr>
        <p:txBody>
          <a:bodyPr wrap="square" rtlCol="0">
            <a:spAutoFit/>
          </a:bodyPr>
          <a:lstStyle/>
          <a:p>
            <a:pPr algn="ctr"/>
            <a:r>
              <a:rPr lang="nl-NL" sz="400">
                <a:solidFill>
                  <a:schemeClr val="bg1"/>
                </a:solidFill>
              </a:rPr>
              <a:t>[Cover]</a:t>
            </a:r>
          </a:p>
        </p:txBody>
      </p:sp>
      <p:sp>
        <p:nvSpPr>
          <p:cNvPr id="257" name="Tekstvak 256">
            <a:extLst>
              <a:ext uri="{FF2B5EF4-FFF2-40B4-BE49-F238E27FC236}">
                <a16:creationId xmlns:a16="http://schemas.microsoft.com/office/drawing/2014/main" id="{1E0640CB-B322-5062-5AA3-51ACC95430BC}"/>
              </a:ext>
            </a:extLst>
          </p:cNvPr>
          <p:cNvSpPr txBox="1"/>
          <p:nvPr/>
        </p:nvSpPr>
        <p:spPr>
          <a:xfrm>
            <a:off x="2429165" y="6600962"/>
            <a:ext cx="1066304"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pic>
        <p:nvPicPr>
          <p:cNvPr id="259" name="Graphic 258" descr="Badge volgen met effen opvulling">
            <a:extLst>
              <a:ext uri="{FF2B5EF4-FFF2-40B4-BE49-F238E27FC236}">
                <a16:creationId xmlns:a16="http://schemas.microsoft.com/office/drawing/2014/main" id="{5B4348E6-F27F-2855-2FB6-CD6570A1D9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71E022BE-8426-1844-62B0-1EDFBE2AD655}"/>
              </a:ext>
            </a:extLst>
          </p:cNvPr>
          <p:cNvCxnSpPr>
            <a:cxnSpLocks/>
          </p:cNvCxnSpPr>
          <p:nvPr/>
        </p:nvCxnSpPr>
        <p:spPr>
          <a:xfrm>
            <a:off x="4523183" y="6787215"/>
            <a:ext cx="4099632" cy="0"/>
          </a:xfrm>
          <a:prstGeom prst="line">
            <a:avLst/>
          </a:prstGeom>
          <a:ln>
            <a:solidFill>
              <a:schemeClr val="bg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F4E9043C-157A-A487-7DC3-E1F6BCC819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45EF76BC-E090-2560-57B5-E3A55F5124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7C32201F-512A-9715-1D47-1D7F9A3A00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4472BEF8-9A62-FD75-DFA7-FC20B9C43CC1}"/>
              </a:ext>
            </a:extLst>
          </p:cNvPr>
          <p:cNvGrpSpPr/>
          <p:nvPr/>
        </p:nvGrpSpPr>
        <p:grpSpPr>
          <a:xfrm>
            <a:off x="11357568" y="12249"/>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EA27C9A0-12C3-283B-1AB8-1D3B5DCFFED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EF54C23E-4004-A8A4-E02D-52C786BECEE1}"/>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6C16D2C0-2FB6-BE2F-27A7-4AF20E011688}"/>
              </a:ext>
            </a:extLst>
          </p:cNvPr>
          <p:cNvGrpSpPr/>
          <p:nvPr/>
        </p:nvGrpSpPr>
        <p:grpSpPr>
          <a:xfrm>
            <a:off x="11720125" y="71496"/>
            <a:ext cx="168536" cy="168536"/>
            <a:chOff x="9959759" y="88191"/>
            <a:chExt cx="168536" cy="168536"/>
          </a:xfrm>
        </p:grpSpPr>
        <p:sp>
          <p:nvSpPr>
            <p:cNvPr id="280" name="Cirkel: leeg 279">
              <a:extLst>
                <a:ext uri="{FF2B5EF4-FFF2-40B4-BE49-F238E27FC236}">
                  <a16:creationId xmlns:a16="http://schemas.microsoft.com/office/drawing/2014/main" id="{4A62B1D3-4542-0366-45EF-D0D243571B2C}"/>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4B076405-92E7-FD05-90C8-BAB1150BB63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B185AA25-ECF6-D38B-F1B2-3B847869EDE1}"/>
              </a:ext>
            </a:extLst>
          </p:cNvPr>
          <p:cNvGrpSpPr/>
          <p:nvPr/>
        </p:nvGrpSpPr>
        <p:grpSpPr>
          <a:xfrm>
            <a:off x="11906051" y="33906"/>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F9447567-D03E-691C-CAB8-5AA28AC199C2}"/>
                </a:ext>
              </a:extLst>
            </p:cNvPr>
            <p:cNvPicPr>
              <a:picLocks noChangeAspect="1"/>
            </p:cNvPicPr>
            <p:nvPr/>
          </p:nvPicPr>
          <p:blipFill>
            <a:blip r:embed="rId17">
              <a:extLst>
                <a:ext uri="{96DAC541-7B7A-43D3-8B79-37D633B846F1}">
                  <asvg:svgBlip xmlns:asvg="http://schemas.microsoft.com/office/drawing/2016/SVG/main" r:embed="rId18"/>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9AFCCCC7-06AE-B542-6F20-D23E68B504BC}"/>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D0497C88-139E-78D2-5180-2FACA84B06F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DF518C87-4708-F66B-9630-EB265BF417A5}"/>
              </a:ext>
            </a:extLst>
          </p:cNvPr>
          <p:cNvSpPr/>
          <p:nvPr/>
        </p:nvSpPr>
        <p:spPr>
          <a:xfrm>
            <a:off x="11263183" y="6674285"/>
            <a:ext cx="859094" cy="45719"/>
          </a:xfrm>
          <a:prstGeom prst="roundRect">
            <a:avLst>
              <a:gd name="adj" fmla="val 50000"/>
            </a:avLst>
          </a:prstGeom>
          <a:solidFill>
            <a:schemeClr val="bg1"/>
          </a:solidFill>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32" name="Groep 31">
            <a:extLst>
              <a:ext uri="{FF2B5EF4-FFF2-40B4-BE49-F238E27FC236}">
                <a16:creationId xmlns:a16="http://schemas.microsoft.com/office/drawing/2014/main" id="{2D3DCB53-93C2-E2D4-4582-2982C9BC46B1}"/>
              </a:ext>
            </a:extLst>
          </p:cNvPr>
          <p:cNvGrpSpPr/>
          <p:nvPr/>
        </p:nvGrpSpPr>
        <p:grpSpPr>
          <a:xfrm>
            <a:off x="206192" y="-63925"/>
            <a:ext cx="757545" cy="464399"/>
            <a:chOff x="206192" y="-63925"/>
            <a:chExt cx="757545" cy="464399"/>
          </a:xfrm>
        </p:grpSpPr>
        <p:pic>
          <p:nvPicPr>
            <p:cNvPr id="29" name="Graphic 28" descr="Lijn met pijl: Recht met effen opvulling">
              <a:hlinkClick r:id="rId21" action="ppaction://hlinksldjump"/>
              <a:extLst>
                <a:ext uri="{FF2B5EF4-FFF2-40B4-BE49-F238E27FC236}">
                  <a16:creationId xmlns:a16="http://schemas.microsoft.com/office/drawing/2014/main" id="{89E83AEE-B92D-9365-5CAF-73DC429298D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9338" y="-63925"/>
              <a:ext cx="464399" cy="464399"/>
            </a:xfrm>
            <a:prstGeom prst="rect">
              <a:avLst/>
            </a:prstGeom>
          </p:spPr>
        </p:pic>
        <p:pic>
          <p:nvPicPr>
            <p:cNvPr id="31" name="Graphic 30" descr="Introductiepagina met effen opvulling">
              <a:hlinkClick r:id="rId21" action="ppaction://hlinksldjump"/>
              <a:extLst>
                <a:ext uri="{FF2B5EF4-FFF2-40B4-BE49-F238E27FC236}">
                  <a16:creationId xmlns:a16="http://schemas.microsoft.com/office/drawing/2014/main" id="{A55716D3-2518-9182-70A7-974D111BC41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06192" y="16887"/>
              <a:ext cx="293146" cy="293146"/>
            </a:xfrm>
            <a:prstGeom prst="rect">
              <a:avLst/>
            </a:prstGeom>
          </p:spPr>
        </p:pic>
      </p:grpSp>
      <p:pic>
        <p:nvPicPr>
          <p:cNvPr id="5" name="Graphic 4" descr="Lijn met pijl: Recht met effen opvulling">
            <a:hlinkClick r:id="rId26" action="ppaction://hlinksldjump"/>
            <a:extLst>
              <a:ext uri="{FF2B5EF4-FFF2-40B4-BE49-F238E27FC236}">
                <a16:creationId xmlns:a16="http://schemas.microsoft.com/office/drawing/2014/main" id="{6EF4FE4E-CA82-B2D2-FB54-91653B6C85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77542" y="294968"/>
            <a:ext cx="584775" cy="584775"/>
          </a:xfrm>
          <a:prstGeom prst="rect">
            <a:avLst/>
          </a:prstGeom>
        </p:spPr>
      </p:pic>
      <p:grpSp>
        <p:nvGrpSpPr>
          <p:cNvPr id="6" name="Groep 5">
            <a:extLst>
              <a:ext uri="{FF2B5EF4-FFF2-40B4-BE49-F238E27FC236}">
                <a16:creationId xmlns:a16="http://schemas.microsoft.com/office/drawing/2014/main" id="{DA59809D-8804-AC31-AD01-BD111FCBE56E}"/>
              </a:ext>
            </a:extLst>
          </p:cNvPr>
          <p:cNvGrpSpPr/>
          <p:nvPr/>
        </p:nvGrpSpPr>
        <p:grpSpPr>
          <a:xfrm>
            <a:off x="2276161" y="744592"/>
            <a:ext cx="2575912" cy="490386"/>
            <a:chOff x="79817" y="6386236"/>
            <a:chExt cx="1767840" cy="336550"/>
          </a:xfrm>
        </p:grpSpPr>
        <p:sp>
          <p:nvSpPr>
            <p:cNvPr id="10" name="Rechthoek: afgeronde hoeken 9">
              <a:extLst>
                <a:ext uri="{FF2B5EF4-FFF2-40B4-BE49-F238E27FC236}">
                  <a16:creationId xmlns:a16="http://schemas.microsoft.com/office/drawing/2014/main" id="{A0DF2084-1BB6-D816-72EF-D69D2B120E50}"/>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3" name="Graphic 32" descr="Tandwiel met effen opvulling">
              <a:extLst>
                <a:ext uri="{FF2B5EF4-FFF2-40B4-BE49-F238E27FC236}">
                  <a16:creationId xmlns:a16="http://schemas.microsoft.com/office/drawing/2014/main" id="{14BF53A9-7515-7126-4FF7-30AF4981127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1400" y="6386236"/>
              <a:ext cx="336550" cy="336550"/>
            </a:xfrm>
            <a:prstGeom prst="rect">
              <a:avLst/>
            </a:prstGeom>
          </p:spPr>
        </p:pic>
        <p:sp>
          <p:nvSpPr>
            <p:cNvPr id="36" name="Tekstvak 35">
              <a:extLst>
                <a:ext uri="{FF2B5EF4-FFF2-40B4-BE49-F238E27FC236}">
                  <a16:creationId xmlns:a16="http://schemas.microsoft.com/office/drawing/2014/main" id="{76A9FFFA-D8DC-98C0-9DA6-5C64A1AB0F40}"/>
                </a:ext>
              </a:extLst>
            </p:cNvPr>
            <p:cNvSpPr txBox="1"/>
            <p:nvPr/>
          </p:nvSpPr>
          <p:spPr>
            <a:xfrm>
              <a:off x="393873" y="6393156"/>
              <a:ext cx="1298976" cy="316839"/>
            </a:xfrm>
            <a:prstGeom prst="rect">
              <a:avLst/>
            </a:prstGeom>
            <a:noFill/>
          </p:spPr>
          <p:txBody>
            <a:bodyPr wrap="square" rtlCol="0">
              <a:spAutoFit/>
            </a:bodyPr>
            <a:lstStyle/>
            <a:p>
              <a:pPr algn="ctr"/>
              <a:r>
                <a:rPr lang="nl-NL" sz="2400" dirty="0">
                  <a:solidFill>
                    <a:schemeClr val="bg1"/>
                  </a:solidFill>
                </a:rPr>
                <a:t>instellingen</a:t>
              </a:r>
            </a:p>
          </p:txBody>
        </p:sp>
      </p:grpSp>
      <p:sp>
        <p:nvSpPr>
          <p:cNvPr id="38" name="Tekstvak 37">
            <a:extLst>
              <a:ext uri="{FF2B5EF4-FFF2-40B4-BE49-F238E27FC236}">
                <a16:creationId xmlns:a16="http://schemas.microsoft.com/office/drawing/2014/main" id="{904CEA67-DBF2-2793-AA0D-61B131395C25}"/>
              </a:ext>
            </a:extLst>
          </p:cNvPr>
          <p:cNvSpPr txBox="1"/>
          <p:nvPr/>
        </p:nvSpPr>
        <p:spPr>
          <a:xfrm>
            <a:off x="2669928" y="1314490"/>
            <a:ext cx="2428283" cy="338554"/>
          </a:xfrm>
          <a:prstGeom prst="rect">
            <a:avLst/>
          </a:prstGeom>
          <a:noFill/>
        </p:spPr>
        <p:txBody>
          <a:bodyPr wrap="square" rtlCol="0">
            <a:spAutoFit/>
          </a:bodyPr>
          <a:lstStyle/>
          <a:p>
            <a:r>
              <a:rPr lang="nl-NL" sz="1600" b="1" dirty="0">
                <a:solidFill>
                  <a:schemeClr val="bg1"/>
                </a:solidFill>
              </a:rPr>
              <a:t>Algemene Instellingen:</a:t>
            </a:r>
          </a:p>
        </p:txBody>
      </p:sp>
      <p:sp>
        <p:nvSpPr>
          <p:cNvPr id="51" name="Rectangle 1">
            <a:extLst>
              <a:ext uri="{FF2B5EF4-FFF2-40B4-BE49-F238E27FC236}">
                <a16:creationId xmlns:a16="http://schemas.microsoft.com/office/drawing/2014/main" id="{1C2D0829-BB36-4AF9-3FE0-67B14DAA7FD8}"/>
              </a:ext>
            </a:extLst>
          </p:cNvPr>
          <p:cNvSpPr>
            <a:spLocks noChangeArrowheads="1"/>
          </p:cNvSpPr>
          <p:nvPr/>
        </p:nvSpPr>
        <p:spPr bwMode="auto">
          <a:xfrm>
            <a:off x="2962317" y="1630236"/>
            <a:ext cx="3646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Thema:</a:t>
            </a:r>
            <a:r>
              <a:rPr kumimoji="0" lang="nl-NL" altLang="nl-NL" sz="1200" b="0" i="0" u="none" strike="noStrike" cap="none" normalizeH="0" baseline="0" dirty="0">
                <a:ln>
                  <a:noFill/>
                </a:ln>
                <a:solidFill>
                  <a:schemeClr val="bg1"/>
                </a:solidFill>
                <a:effectLst/>
                <a:latin typeface="Arial" panose="020B0604020202020204" pitchFamily="34" charset="0"/>
              </a:rPr>
              <a:t> Licht / Donker / Auto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Taal:</a:t>
            </a:r>
            <a:r>
              <a:rPr kumimoji="0" lang="nl-NL" altLang="nl-NL" sz="1200" b="0" i="0" u="none" strike="noStrike" cap="none" normalizeH="0" baseline="0" dirty="0">
                <a:ln>
                  <a:noFill/>
                </a:ln>
                <a:solidFill>
                  <a:schemeClr val="bg1"/>
                </a:solidFill>
                <a:effectLst/>
                <a:latin typeface="Arial" panose="020B0604020202020204" pitchFamily="34" charset="0"/>
              </a:rPr>
              <a:t> Nederlands / Engels / Andere talen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Notificaties:</a:t>
            </a:r>
            <a:r>
              <a:rPr kumimoji="0" lang="nl-NL" altLang="nl-NL" sz="1200" b="0" i="0" u="none" strike="noStrike" cap="none" normalizeH="0" baseline="0" dirty="0">
                <a:ln>
                  <a:noFill/>
                </a:ln>
                <a:solidFill>
                  <a:schemeClr val="bg1"/>
                </a:solidFill>
                <a:effectLst/>
                <a:latin typeface="Arial" panose="020B0604020202020204" pitchFamily="34" charset="0"/>
              </a:rPr>
              <a:t> Aan/Uit (voor updates of meldingen) </a:t>
            </a:r>
          </a:p>
        </p:txBody>
      </p:sp>
      <p:sp>
        <p:nvSpPr>
          <p:cNvPr id="63" name="Tekstvak 62">
            <a:extLst>
              <a:ext uri="{FF2B5EF4-FFF2-40B4-BE49-F238E27FC236}">
                <a16:creationId xmlns:a16="http://schemas.microsoft.com/office/drawing/2014/main" id="{943F5EE7-2699-3849-8B4F-8646C5C7C567}"/>
              </a:ext>
            </a:extLst>
          </p:cNvPr>
          <p:cNvSpPr txBox="1"/>
          <p:nvPr/>
        </p:nvSpPr>
        <p:spPr>
          <a:xfrm>
            <a:off x="2669927" y="2321557"/>
            <a:ext cx="2428283" cy="338554"/>
          </a:xfrm>
          <a:prstGeom prst="rect">
            <a:avLst/>
          </a:prstGeom>
          <a:noFill/>
        </p:spPr>
        <p:txBody>
          <a:bodyPr wrap="square" rtlCol="0">
            <a:spAutoFit/>
          </a:bodyPr>
          <a:lstStyle/>
          <a:p>
            <a:r>
              <a:rPr lang="nl-NL" sz="1600" b="1" dirty="0">
                <a:solidFill>
                  <a:schemeClr val="bg1"/>
                </a:solidFill>
              </a:rPr>
              <a:t>Muziek &amp; Geluid:</a:t>
            </a:r>
          </a:p>
        </p:txBody>
      </p:sp>
      <p:sp>
        <p:nvSpPr>
          <p:cNvPr id="75" name="Rectangle 1">
            <a:extLst>
              <a:ext uri="{FF2B5EF4-FFF2-40B4-BE49-F238E27FC236}">
                <a16:creationId xmlns:a16="http://schemas.microsoft.com/office/drawing/2014/main" id="{17EFD9BB-6E3F-ED22-55FF-8614747E8580}"/>
              </a:ext>
            </a:extLst>
          </p:cNvPr>
          <p:cNvSpPr>
            <a:spLocks noChangeArrowheads="1"/>
          </p:cNvSpPr>
          <p:nvPr/>
        </p:nvSpPr>
        <p:spPr bwMode="auto">
          <a:xfrm>
            <a:off x="2962317" y="2633955"/>
            <a:ext cx="63357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Equalizer: </a:t>
            </a:r>
            <a:r>
              <a:rPr kumimoji="0" lang="nl-NL" altLang="nl-NL" sz="1200" i="0" u="none" strike="noStrike" cap="none" normalizeH="0" baseline="0" dirty="0">
                <a:ln>
                  <a:noFill/>
                </a:ln>
                <a:solidFill>
                  <a:schemeClr val="bg1"/>
                </a:solidFill>
                <a:effectLst/>
                <a:latin typeface="Arial" panose="020B0604020202020204" pitchFamily="34" charset="0"/>
              </a:rPr>
              <a:t>Pas bas, </a:t>
            </a:r>
            <a:r>
              <a:rPr kumimoji="0" lang="nl-NL" altLang="nl-NL" sz="1200" i="0" u="none" strike="noStrike" cap="none" normalizeH="0" baseline="0" dirty="0" err="1">
                <a:ln>
                  <a:noFill/>
                </a:ln>
                <a:solidFill>
                  <a:schemeClr val="bg1"/>
                </a:solidFill>
                <a:effectLst/>
                <a:latin typeface="Arial" panose="020B0604020202020204" pitchFamily="34" charset="0"/>
              </a:rPr>
              <a:t>treble</a:t>
            </a:r>
            <a:r>
              <a:rPr kumimoji="0" lang="nl-NL" altLang="nl-NL" sz="1200" i="0" u="none" strike="noStrike" cap="none" normalizeH="0" baseline="0" dirty="0">
                <a:ln>
                  <a:noFill/>
                </a:ln>
                <a:solidFill>
                  <a:schemeClr val="bg1"/>
                </a:solidFill>
                <a:effectLst/>
                <a:latin typeface="Arial" panose="020B0604020202020204" pitchFamily="34" charset="0"/>
              </a:rPr>
              <a:t>, en andere audiokenmerken aan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Afspelen:</a:t>
            </a:r>
            <a:r>
              <a:rPr kumimoji="0" lang="nl-NL" altLang="nl-NL" sz="1200" i="0" u="none" strike="noStrike" cap="none" normalizeH="0" baseline="0" dirty="0">
                <a:ln>
                  <a:noFill/>
                </a:ln>
                <a:solidFill>
                  <a:schemeClr val="bg1"/>
                </a:solidFill>
                <a:effectLst/>
                <a:latin typeface="Arial" panose="020B0604020202020204" pitchFamily="34" charset="0"/>
              </a:rPr>
              <a:t> </a:t>
            </a:r>
            <a:r>
              <a:rPr kumimoji="0" lang="nl-NL" altLang="nl-NL" sz="1200" i="0" u="none" strike="noStrike" cap="none" normalizeH="0" baseline="0" dirty="0" err="1">
                <a:ln>
                  <a:noFill/>
                </a:ln>
                <a:solidFill>
                  <a:schemeClr val="bg1"/>
                </a:solidFill>
                <a:effectLst/>
                <a:latin typeface="Arial" panose="020B0604020202020204" pitchFamily="34" charset="0"/>
              </a:rPr>
              <a:t>Shuffle</a:t>
            </a:r>
            <a:r>
              <a:rPr kumimoji="0" lang="nl-NL" altLang="nl-NL" sz="1200" i="0" u="none" strike="noStrike" cap="none" normalizeH="0" baseline="0" dirty="0">
                <a:ln>
                  <a:noFill/>
                </a:ln>
                <a:solidFill>
                  <a:schemeClr val="bg1"/>
                </a:solidFill>
                <a:effectLst/>
                <a:latin typeface="Arial" panose="020B0604020202020204" pitchFamily="34" charset="0"/>
              </a:rPr>
              <a:t>, herhalen, crossfade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Kwaliteit: </a:t>
            </a:r>
            <a:r>
              <a:rPr kumimoji="0" lang="nl-NL" altLang="nl-NL" sz="1200" i="0" u="none" strike="noStrike" cap="none" normalizeH="0" baseline="0" dirty="0">
                <a:ln>
                  <a:noFill/>
                </a:ln>
                <a:solidFill>
                  <a:schemeClr val="bg1"/>
                </a:solidFill>
                <a:effectLst/>
                <a:latin typeface="Arial" panose="020B0604020202020204" pitchFamily="34" charset="0"/>
              </a:rPr>
              <a:t>Laag / Normaal / Hoog / Automatisch (op basis van internetverbinding)</a:t>
            </a:r>
          </a:p>
        </p:txBody>
      </p:sp>
      <p:grpSp>
        <p:nvGrpSpPr>
          <p:cNvPr id="80" name="Groep 79">
            <a:extLst>
              <a:ext uri="{FF2B5EF4-FFF2-40B4-BE49-F238E27FC236}">
                <a16:creationId xmlns:a16="http://schemas.microsoft.com/office/drawing/2014/main" id="{229019C9-E7C9-BFD3-95B9-EA5920C4920D}"/>
              </a:ext>
            </a:extLst>
          </p:cNvPr>
          <p:cNvGrpSpPr/>
          <p:nvPr/>
        </p:nvGrpSpPr>
        <p:grpSpPr>
          <a:xfrm>
            <a:off x="8903700" y="1668546"/>
            <a:ext cx="651966" cy="246221"/>
            <a:chOff x="8903700" y="1668546"/>
            <a:chExt cx="651966" cy="246221"/>
          </a:xfrm>
        </p:grpSpPr>
        <p:sp>
          <p:nvSpPr>
            <p:cNvPr id="78" name="Rechthoek: afgeronde hoeken 77">
              <a:hlinkClick r:id="rId29" action="ppaction://hlinksldjump"/>
              <a:extLst>
                <a:ext uri="{FF2B5EF4-FFF2-40B4-BE49-F238E27FC236}">
                  <a16:creationId xmlns:a16="http://schemas.microsoft.com/office/drawing/2014/main" id="{AC34C103-3FE7-4AC0-6C46-9A0024D27304}"/>
                </a:ext>
              </a:extLst>
            </p:cNvPr>
            <p:cNvSpPr/>
            <p:nvPr/>
          </p:nvSpPr>
          <p:spPr>
            <a:xfrm>
              <a:off x="8903700" y="1695457"/>
              <a:ext cx="651966" cy="164601"/>
            </a:xfrm>
            <a:prstGeom prst="round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79" name="Tekstvak 78">
              <a:hlinkClick r:id="rId29" action="ppaction://hlinksldjump"/>
              <a:extLst>
                <a:ext uri="{FF2B5EF4-FFF2-40B4-BE49-F238E27FC236}">
                  <a16:creationId xmlns:a16="http://schemas.microsoft.com/office/drawing/2014/main" id="{30BC8612-859C-3971-F8EA-5AC06269A879}"/>
                </a:ext>
              </a:extLst>
            </p:cNvPr>
            <p:cNvSpPr txBox="1"/>
            <p:nvPr/>
          </p:nvSpPr>
          <p:spPr>
            <a:xfrm>
              <a:off x="8963536" y="1668546"/>
              <a:ext cx="532293" cy="246221"/>
            </a:xfrm>
            <a:prstGeom prst="rect">
              <a:avLst/>
            </a:prstGeom>
            <a:noFill/>
          </p:spPr>
          <p:txBody>
            <a:bodyPr wrap="square" rtlCol="0">
              <a:spAutoFit/>
            </a:bodyPr>
            <a:lstStyle/>
            <a:p>
              <a:pPr algn="ctr"/>
              <a:r>
                <a:rPr lang="nl-NL" sz="1000" dirty="0">
                  <a:solidFill>
                    <a:schemeClr val="bg1"/>
                  </a:solidFill>
                </a:rPr>
                <a:t>licht</a:t>
              </a:r>
            </a:p>
          </p:txBody>
        </p:sp>
      </p:grpSp>
      <p:grpSp>
        <p:nvGrpSpPr>
          <p:cNvPr id="81" name="Groep 80">
            <a:extLst>
              <a:ext uri="{FF2B5EF4-FFF2-40B4-BE49-F238E27FC236}">
                <a16:creationId xmlns:a16="http://schemas.microsoft.com/office/drawing/2014/main" id="{964E89DC-D351-D08E-B0C9-6821A93D874D}"/>
              </a:ext>
            </a:extLst>
          </p:cNvPr>
          <p:cNvGrpSpPr/>
          <p:nvPr/>
        </p:nvGrpSpPr>
        <p:grpSpPr>
          <a:xfrm>
            <a:off x="9755365" y="1651928"/>
            <a:ext cx="651966" cy="246221"/>
            <a:chOff x="8903700" y="1654646"/>
            <a:chExt cx="651966" cy="246221"/>
          </a:xfrm>
        </p:grpSpPr>
        <p:sp>
          <p:nvSpPr>
            <p:cNvPr id="82" name="Rechthoek: afgeronde hoeken 81">
              <a:extLst>
                <a:ext uri="{FF2B5EF4-FFF2-40B4-BE49-F238E27FC236}">
                  <a16:creationId xmlns:a16="http://schemas.microsoft.com/office/drawing/2014/main" id="{E7E4880F-271D-4ADC-D1E9-C04D60786C4A}"/>
                </a:ext>
              </a:extLst>
            </p:cNvPr>
            <p:cNvSpPr/>
            <p:nvPr/>
          </p:nvSpPr>
          <p:spPr>
            <a:xfrm>
              <a:off x="8903700" y="1695457"/>
              <a:ext cx="651966" cy="164601"/>
            </a:xfrm>
            <a:prstGeom prst="roundRect">
              <a:avLst/>
            </a:prstGeom>
            <a:solidFill>
              <a:schemeClr val="bg1">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03" name="Tekstvak 102">
              <a:extLst>
                <a:ext uri="{FF2B5EF4-FFF2-40B4-BE49-F238E27FC236}">
                  <a16:creationId xmlns:a16="http://schemas.microsoft.com/office/drawing/2014/main" id="{8D883276-AAAF-ABF7-AF72-75C1916E192E}"/>
                </a:ext>
              </a:extLst>
            </p:cNvPr>
            <p:cNvSpPr txBox="1"/>
            <p:nvPr/>
          </p:nvSpPr>
          <p:spPr>
            <a:xfrm>
              <a:off x="8946556" y="1654646"/>
              <a:ext cx="600383" cy="246221"/>
            </a:xfrm>
            <a:prstGeom prst="rect">
              <a:avLst/>
            </a:prstGeom>
            <a:noFill/>
          </p:spPr>
          <p:txBody>
            <a:bodyPr wrap="square" rtlCol="0">
              <a:spAutoFit/>
            </a:bodyPr>
            <a:lstStyle/>
            <a:p>
              <a:pPr algn="ctr"/>
              <a:r>
                <a:rPr lang="nl-NL" sz="1000" dirty="0">
                  <a:solidFill>
                    <a:schemeClr val="bg1"/>
                  </a:solidFill>
                </a:rPr>
                <a:t>donker</a:t>
              </a:r>
            </a:p>
          </p:txBody>
        </p:sp>
      </p:grpSp>
      <p:sp>
        <p:nvSpPr>
          <p:cNvPr id="110" name="Tekstvak 109">
            <a:extLst>
              <a:ext uri="{FF2B5EF4-FFF2-40B4-BE49-F238E27FC236}">
                <a16:creationId xmlns:a16="http://schemas.microsoft.com/office/drawing/2014/main" id="{64314A29-0118-6E77-F8D0-01CFF5BE1484}"/>
              </a:ext>
            </a:extLst>
          </p:cNvPr>
          <p:cNvSpPr txBox="1"/>
          <p:nvPr/>
        </p:nvSpPr>
        <p:spPr>
          <a:xfrm>
            <a:off x="2669927" y="3363146"/>
            <a:ext cx="3063130" cy="338554"/>
          </a:xfrm>
          <a:prstGeom prst="rect">
            <a:avLst/>
          </a:prstGeom>
          <a:noFill/>
        </p:spPr>
        <p:txBody>
          <a:bodyPr wrap="square" rtlCol="0">
            <a:spAutoFit/>
          </a:bodyPr>
          <a:lstStyle/>
          <a:p>
            <a:r>
              <a:rPr lang="nl-NL" sz="1600" b="1" dirty="0">
                <a:solidFill>
                  <a:schemeClr val="bg1"/>
                </a:solidFill>
              </a:rPr>
              <a:t>Achtergrond &amp; Interface:</a:t>
            </a:r>
          </a:p>
        </p:txBody>
      </p:sp>
      <p:sp>
        <p:nvSpPr>
          <p:cNvPr id="111" name="Rectangle 1">
            <a:extLst>
              <a:ext uri="{FF2B5EF4-FFF2-40B4-BE49-F238E27FC236}">
                <a16:creationId xmlns:a16="http://schemas.microsoft.com/office/drawing/2014/main" id="{FB2ACCE8-0758-8C94-8ACB-2DC7D2EED80A}"/>
              </a:ext>
            </a:extLst>
          </p:cNvPr>
          <p:cNvSpPr>
            <a:spLocks noChangeArrowheads="1"/>
          </p:cNvSpPr>
          <p:nvPr/>
        </p:nvSpPr>
        <p:spPr bwMode="auto">
          <a:xfrm>
            <a:off x="2962315" y="3678892"/>
            <a:ext cx="4626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Animaties: Aan/Uit (voor soepele overgangen)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Achtergrond: Standaard / Eigen afbeelding kiezen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Lettertype grootte: Klein / Normaal / Groot</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13" name="Tekstvak 112">
            <a:extLst>
              <a:ext uri="{FF2B5EF4-FFF2-40B4-BE49-F238E27FC236}">
                <a16:creationId xmlns:a16="http://schemas.microsoft.com/office/drawing/2014/main" id="{2E6782E8-584B-A47B-B8AA-8787FA29EA4B}"/>
              </a:ext>
            </a:extLst>
          </p:cNvPr>
          <p:cNvSpPr txBox="1"/>
          <p:nvPr/>
        </p:nvSpPr>
        <p:spPr>
          <a:xfrm>
            <a:off x="2727064" y="4397060"/>
            <a:ext cx="3063130" cy="338554"/>
          </a:xfrm>
          <a:prstGeom prst="rect">
            <a:avLst/>
          </a:prstGeom>
          <a:noFill/>
        </p:spPr>
        <p:txBody>
          <a:bodyPr wrap="square" rtlCol="0">
            <a:spAutoFit/>
          </a:bodyPr>
          <a:lstStyle/>
          <a:p>
            <a:r>
              <a:rPr lang="nl-NL" sz="1600" b="1" dirty="0">
                <a:solidFill>
                  <a:schemeClr val="bg1"/>
                </a:solidFill>
              </a:rPr>
              <a:t>Account &amp; Privacy:</a:t>
            </a:r>
          </a:p>
        </p:txBody>
      </p:sp>
      <p:sp>
        <p:nvSpPr>
          <p:cNvPr id="114" name="Rectangle 1">
            <a:extLst>
              <a:ext uri="{FF2B5EF4-FFF2-40B4-BE49-F238E27FC236}">
                <a16:creationId xmlns:a16="http://schemas.microsoft.com/office/drawing/2014/main" id="{854BFB29-05A7-7D10-E4CE-1F44565E2901}"/>
              </a:ext>
            </a:extLst>
          </p:cNvPr>
          <p:cNvSpPr>
            <a:spLocks noChangeArrowheads="1"/>
          </p:cNvSpPr>
          <p:nvPr/>
        </p:nvSpPr>
        <p:spPr bwMode="auto">
          <a:xfrm>
            <a:off x="2962315" y="4717303"/>
            <a:ext cx="46267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Login-opties: Google, Apple, of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Wachtwoord wijzigen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Offline modus: Opslaan en beheren van offline muziek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Privacy instellingen: Wie kan je activiteit zien?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300590000"/>
      </p:ext>
    </p:extLst>
  </p:cSld>
  <p:clrMapOvr>
    <a:masterClrMapping/>
  </p:clrMapOvr>
  <p:transition spd="slow" advClick="0">
    <p:cover dir="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10" name="Rechthoek: afgeronde hoeken 9">
            <a:extLst>
              <a:ext uri="{FF2B5EF4-FFF2-40B4-BE49-F238E27FC236}">
                <a16:creationId xmlns:a16="http://schemas.microsoft.com/office/drawing/2014/main" id="{E3DE043B-6C9B-4269-648A-4CF012DB89FF}"/>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descr="Afbeelding met schermopname, cirkel, ontwerp&#10;&#10;Automatisch gegenereerde beschrijving">
            <a:hlinkClick r:id="rId11" action="ppaction://hlinksldjump"/>
            <a:extLst>
              <a:ext uri="{FF2B5EF4-FFF2-40B4-BE49-F238E27FC236}">
                <a16:creationId xmlns:a16="http://schemas.microsoft.com/office/drawing/2014/main" id="{DB0116FF-F059-3253-6021-631AFC6A2F79}"/>
              </a:ext>
            </a:extLst>
          </p:cNvPr>
          <p:cNvPicPr>
            <a:picLocks noChangeAspect="1"/>
          </p:cNvPicPr>
          <p:nvPr/>
        </p:nvPicPr>
        <p:blipFill>
          <a:blip r:embed="rId12">
            <a:duotone>
              <a:prstClr val="black"/>
              <a:srgbClr val="19FFFA">
                <a:tint val="45000"/>
                <a:satMod val="400000"/>
              </a:srgbClr>
            </a:duotone>
            <a:extLst>
              <a:ext uri="{BEBA8EAE-BF5A-486C-A8C5-ECC9F3942E4B}">
                <a14:imgProps xmlns:a14="http://schemas.microsoft.com/office/drawing/2010/main">
                  <a14:imgLayer r:embed="rId1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0" name="Groep 39">
            <a:extLst>
              <a:ext uri="{FF2B5EF4-FFF2-40B4-BE49-F238E27FC236}">
                <a16:creationId xmlns:a16="http://schemas.microsoft.com/office/drawing/2014/main" id="{7AD81FBA-767D-B785-B334-8169ABC7C494}"/>
              </a:ext>
            </a:extLst>
          </p:cNvPr>
          <p:cNvGrpSpPr/>
          <p:nvPr/>
        </p:nvGrpSpPr>
        <p:grpSpPr>
          <a:xfrm>
            <a:off x="490788" y="1441136"/>
            <a:ext cx="2049667" cy="380370"/>
            <a:chOff x="490789" y="939081"/>
            <a:chExt cx="2049667" cy="380370"/>
          </a:xfrm>
        </p:grpSpPr>
        <p:grpSp>
          <p:nvGrpSpPr>
            <p:cNvPr id="27" name="Groep 26">
              <a:extLst>
                <a:ext uri="{FF2B5EF4-FFF2-40B4-BE49-F238E27FC236}">
                  <a16:creationId xmlns:a16="http://schemas.microsoft.com/office/drawing/2014/main" id="{0D818DDE-2478-694F-EE96-BACCA3E4CDE5}"/>
                </a:ext>
              </a:extLst>
            </p:cNvPr>
            <p:cNvGrpSpPr/>
            <p:nvPr/>
          </p:nvGrpSpPr>
          <p:grpSpPr>
            <a:xfrm>
              <a:off x="490789" y="939081"/>
              <a:ext cx="2049667" cy="380370"/>
              <a:chOff x="25161" y="879087"/>
              <a:chExt cx="2049667" cy="380370"/>
            </a:xfrm>
          </p:grpSpPr>
          <p:sp>
            <p:nvSpPr>
              <p:cNvPr id="25" name="Rechthoek: afgeronde hoeken 24">
                <a:hlinkClick r:id="rId14" action="ppaction://hlinksldjump"/>
                <a:extLst>
                  <a:ext uri="{FF2B5EF4-FFF2-40B4-BE49-F238E27FC236}">
                    <a16:creationId xmlns:a16="http://schemas.microsoft.com/office/drawing/2014/main" id="{1A8B6C94-EE51-D084-F628-83CB7108A8B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14" action="ppaction://hlinksldjump"/>
                <a:extLst>
                  <a:ext uri="{FF2B5EF4-FFF2-40B4-BE49-F238E27FC236}">
                    <a16:creationId xmlns:a16="http://schemas.microsoft.com/office/drawing/2014/main" id="{EFAA4633-3338-95D9-E539-5A38C4F2CF04}"/>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9" name="Graphic 38" descr="Staafdiagram met effen opvulling">
              <a:hlinkClick r:id="rId14" action="ppaction://hlinksldjump"/>
              <a:extLst>
                <a:ext uri="{FF2B5EF4-FFF2-40B4-BE49-F238E27FC236}">
                  <a16:creationId xmlns:a16="http://schemas.microsoft.com/office/drawing/2014/main" id="{4C5372E1-33B3-8438-0FDC-57624191456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36291" y="939081"/>
              <a:ext cx="380370" cy="380370"/>
            </a:xfrm>
            <a:prstGeom prst="rect">
              <a:avLst/>
            </a:prstGeom>
          </p:spPr>
        </p:pic>
      </p:grpSp>
      <p:grpSp>
        <p:nvGrpSpPr>
          <p:cNvPr id="49" name="Groep 48">
            <a:extLst>
              <a:ext uri="{FF2B5EF4-FFF2-40B4-BE49-F238E27FC236}">
                <a16:creationId xmlns:a16="http://schemas.microsoft.com/office/drawing/2014/main" id="{EC338330-E62C-84FA-7D4C-8D0BD29AA45D}"/>
              </a:ext>
            </a:extLst>
          </p:cNvPr>
          <p:cNvGrpSpPr/>
          <p:nvPr/>
        </p:nvGrpSpPr>
        <p:grpSpPr>
          <a:xfrm>
            <a:off x="490789" y="2304580"/>
            <a:ext cx="2049667" cy="386260"/>
            <a:chOff x="490789" y="1833531"/>
            <a:chExt cx="2049667" cy="386260"/>
          </a:xfrm>
        </p:grpSpPr>
        <p:grpSp>
          <p:nvGrpSpPr>
            <p:cNvPr id="31" name="Groep 30">
              <a:extLst>
                <a:ext uri="{FF2B5EF4-FFF2-40B4-BE49-F238E27FC236}">
                  <a16:creationId xmlns:a16="http://schemas.microsoft.com/office/drawing/2014/main" id="{07244B63-0ED8-B028-BEB2-1BBD893C0348}"/>
                </a:ext>
              </a:extLst>
            </p:cNvPr>
            <p:cNvGrpSpPr/>
            <p:nvPr/>
          </p:nvGrpSpPr>
          <p:grpSpPr>
            <a:xfrm>
              <a:off x="490789" y="1833531"/>
              <a:ext cx="2049667" cy="380370"/>
              <a:chOff x="25161" y="879087"/>
              <a:chExt cx="2049667" cy="380370"/>
            </a:xfrm>
          </p:grpSpPr>
          <p:sp>
            <p:nvSpPr>
              <p:cNvPr id="32" name="Rechthoek: afgeronde hoeken 31">
                <a:hlinkClick r:id="rId17" action="ppaction://hlinksldjump"/>
                <a:extLst>
                  <a:ext uri="{FF2B5EF4-FFF2-40B4-BE49-F238E27FC236}">
                    <a16:creationId xmlns:a16="http://schemas.microsoft.com/office/drawing/2014/main" id="{B4B7670A-72A9-BF68-0F85-37B18BBAD5E5}"/>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Tekstvak 32">
                <a:hlinkClick r:id="rId17" action="ppaction://hlinksldjump"/>
                <a:extLst>
                  <a:ext uri="{FF2B5EF4-FFF2-40B4-BE49-F238E27FC236}">
                    <a16:creationId xmlns:a16="http://schemas.microsoft.com/office/drawing/2014/main" id="{FD6F5C1A-C252-AEFD-DBBB-8A8CB5A68644}"/>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6" name="Graphic 45" descr="Videocamera met effen opvulling">
              <a:hlinkClick r:id="rId17" action="ppaction://hlinksldjump"/>
              <a:extLst>
                <a:ext uri="{FF2B5EF4-FFF2-40B4-BE49-F238E27FC236}">
                  <a16:creationId xmlns:a16="http://schemas.microsoft.com/office/drawing/2014/main" id="{608BD317-BC17-BC0D-62D3-7CBE2E9AF89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36291" y="1839421"/>
              <a:ext cx="380370" cy="380370"/>
            </a:xfrm>
            <a:prstGeom prst="rect">
              <a:avLst/>
            </a:prstGeom>
          </p:spPr>
        </p:pic>
      </p:grpSp>
      <p:grpSp>
        <p:nvGrpSpPr>
          <p:cNvPr id="51" name="Groep 50">
            <a:extLst>
              <a:ext uri="{FF2B5EF4-FFF2-40B4-BE49-F238E27FC236}">
                <a16:creationId xmlns:a16="http://schemas.microsoft.com/office/drawing/2014/main" id="{8148F451-DB13-E1F5-8B50-13253B8436AC}"/>
              </a:ext>
            </a:extLst>
          </p:cNvPr>
          <p:cNvGrpSpPr/>
          <p:nvPr/>
        </p:nvGrpSpPr>
        <p:grpSpPr>
          <a:xfrm>
            <a:off x="503510" y="3600705"/>
            <a:ext cx="2049667" cy="386260"/>
            <a:chOff x="490789" y="1833531"/>
            <a:chExt cx="2049667" cy="386260"/>
          </a:xfrm>
        </p:grpSpPr>
        <p:grpSp>
          <p:nvGrpSpPr>
            <p:cNvPr id="52" name="Groep 51">
              <a:extLst>
                <a:ext uri="{FF2B5EF4-FFF2-40B4-BE49-F238E27FC236}">
                  <a16:creationId xmlns:a16="http://schemas.microsoft.com/office/drawing/2014/main" id="{E5E27415-2D0D-6E50-2550-D90B0D4FDFBF}"/>
                </a:ext>
              </a:extLst>
            </p:cNvPr>
            <p:cNvGrpSpPr/>
            <p:nvPr/>
          </p:nvGrpSpPr>
          <p:grpSpPr>
            <a:xfrm>
              <a:off x="490789" y="1833531"/>
              <a:ext cx="2049667" cy="380370"/>
              <a:chOff x="25161" y="879087"/>
              <a:chExt cx="2049667" cy="380370"/>
            </a:xfrm>
          </p:grpSpPr>
          <p:sp>
            <p:nvSpPr>
              <p:cNvPr id="54" name="Rechthoek: afgeronde hoeken 53">
                <a:hlinkClick r:id="rId20" action="ppaction://hlinksldjump"/>
                <a:extLst>
                  <a:ext uri="{FF2B5EF4-FFF2-40B4-BE49-F238E27FC236}">
                    <a16:creationId xmlns:a16="http://schemas.microsoft.com/office/drawing/2014/main" id="{6C4D937C-4229-C081-CFAF-F879E62BE58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5" name="Tekstvak 54">
                <a:hlinkClick r:id="rId20" action="ppaction://hlinksldjump"/>
                <a:extLst>
                  <a:ext uri="{FF2B5EF4-FFF2-40B4-BE49-F238E27FC236}">
                    <a16:creationId xmlns:a16="http://schemas.microsoft.com/office/drawing/2014/main" id="{B08B5F95-6D6D-D491-B38A-1F3D8319A08F}"/>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53" name="Graphic 52" descr="Informatie met effen opvulling">
              <a:hlinkClick r:id="rId20" action="ppaction://hlinksldjump"/>
              <a:extLst>
                <a:ext uri="{FF2B5EF4-FFF2-40B4-BE49-F238E27FC236}">
                  <a16:creationId xmlns:a16="http://schemas.microsoft.com/office/drawing/2014/main" id="{D1F38B79-9CEF-4263-49BE-6D8B0FC5CEE0}"/>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36291" y="1839421"/>
              <a:ext cx="380370" cy="380370"/>
            </a:xfrm>
            <a:prstGeom prst="rect">
              <a:avLst/>
            </a:prstGeom>
          </p:spPr>
        </p:pic>
      </p:grpSp>
      <p:grpSp>
        <p:nvGrpSpPr>
          <p:cNvPr id="56" name="Groep 55">
            <a:extLst>
              <a:ext uri="{FF2B5EF4-FFF2-40B4-BE49-F238E27FC236}">
                <a16:creationId xmlns:a16="http://schemas.microsoft.com/office/drawing/2014/main" id="{7EB99D14-CA08-9C94-E707-A429E7411799}"/>
              </a:ext>
            </a:extLst>
          </p:cNvPr>
          <p:cNvGrpSpPr/>
          <p:nvPr/>
        </p:nvGrpSpPr>
        <p:grpSpPr>
          <a:xfrm>
            <a:off x="490788" y="3175067"/>
            <a:ext cx="2049667" cy="386260"/>
            <a:chOff x="490789" y="1833531"/>
            <a:chExt cx="2049667" cy="386260"/>
          </a:xfrm>
        </p:grpSpPr>
        <p:grpSp>
          <p:nvGrpSpPr>
            <p:cNvPr id="57" name="Groep 56">
              <a:extLst>
                <a:ext uri="{FF2B5EF4-FFF2-40B4-BE49-F238E27FC236}">
                  <a16:creationId xmlns:a16="http://schemas.microsoft.com/office/drawing/2014/main" id="{48925817-A8A3-2B71-942B-1745463E8221}"/>
                </a:ext>
              </a:extLst>
            </p:cNvPr>
            <p:cNvGrpSpPr/>
            <p:nvPr/>
          </p:nvGrpSpPr>
          <p:grpSpPr>
            <a:xfrm>
              <a:off x="490789" y="1833531"/>
              <a:ext cx="2049667" cy="380370"/>
              <a:chOff x="25161" y="879087"/>
              <a:chExt cx="2049667" cy="380370"/>
            </a:xfrm>
          </p:grpSpPr>
          <p:sp>
            <p:nvSpPr>
              <p:cNvPr id="59" name="Rechthoek: afgeronde hoeken 58">
                <a:hlinkClick r:id="rId23" action="ppaction://hlinksldjump"/>
                <a:extLst>
                  <a:ext uri="{FF2B5EF4-FFF2-40B4-BE49-F238E27FC236}">
                    <a16:creationId xmlns:a16="http://schemas.microsoft.com/office/drawing/2014/main" id="{9533A449-1CD7-A8F5-3145-5079C1C8F60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hlinkClick r:id="rId23" action="ppaction://hlinksldjump"/>
                <a:extLst>
                  <a:ext uri="{FF2B5EF4-FFF2-40B4-BE49-F238E27FC236}">
                    <a16:creationId xmlns:a16="http://schemas.microsoft.com/office/drawing/2014/main" id="{97D445F4-270F-8D8E-45D2-2804D579A7C5}"/>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58" name="Graphic 57" descr="Cirkel met pijl naar links met effen opvulling">
              <a:hlinkClick r:id="rId23" action="ppaction://hlinksldjump"/>
              <a:extLst>
                <a:ext uri="{FF2B5EF4-FFF2-40B4-BE49-F238E27FC236}">
                  <a16:creationId xmlns:a16="http://schemas.microsoft.com/office/drawing/2014/main" id="{2C1A5513-E7B6-7C3C-8A55-339BFEAF6263}"/>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36291" y="1839421"/>
              <a:ext cx="380370" cy="380370"/>
            </a:xfrm>
            <a:prstGeom prst="rect">
              <a:avLst/>
            </a:prstGeom>
          </p:spPr>
        </p:pic>
      </p:grpSp>
      <p:grpSp>
        <p:nvGrpSpPr>
          <p:cNvPr id="61" name="Groep 60">
            <a:extLst>
              <a:ext uri="{FF2B5EF4-FFF2-40B4-BE49-F238E27FC236}">
                <a16:creationId xmlns:a16="http://schemas.microsoft.com/office/drawing/2014/main" id="{C9547BBE-3266-5773-01F4-9FC75FF7ECB6}"/>
              </a:ext>
            </a:extLst>
          </p:cNvPr>
          <p:cNvGrpSpPr/>
          <p:nvPr/>
        </p:nvGrpSpPr>
        <p:grpSpPr>
          <a:xfrm>
            <a:off x="490788" y="2740479"/>
            <a:ext cx="2049667" cy="386260"/>
            <a:chOff x="490789" y="1833531"/>
            <a:chExt cx="2049667" cy="386260"/>
          </a:xfrm>
        </p:grpSpPr>
        <p:grpSp>
          <p:nvGrpSpPr>
            <p:cNvPr id="62" name="Groep 61">
              <a:extLst>
                <a:ext uri="{FF2B5EF4-FFF2-40B4-BE49-F238E27FC236}">
                  <a16:creationId xmlns:a16="http://schemas.microsoft.com/office/drawing/2014/main" id="{88F792C0-C475-55AA-B563-55685A1EDD10}"/>
                </a:ext>
              </a:extLst>
            </p:cNvPr>
            <p:cNvGrpSpPr/>
            <p:nvPr/>
          </p:nvGrpSpPr>
          <p:grpSpPr>
            <a:xfrm>
              <a:off x="490789" y="1833531"/>
              <a:ext cx="2049667" cy="380370"/>
              <a:chOff x="25161" y="879087"/>
              <a:chExt cx="2049667" cy="380370"/>
            </a:xfrm>
          </p:grpSpPr>
          <p:sp>
            <p:nvSpPr>
              <p:cNvPr id="64" name="Rechthoek: afgeronde hoeken 63">
                <a:hlinkClick r:id="rId26" action="ppaction://hlinksldjump"/>
                <a:extLst>
                  <a:ext uri="{FF2B5EF4-FFF2-40B4-BE49-F238E27FC236}">
                    <a16:creationId xmlns:a16="http://schemas.microsoft.com/office/drawing/2014/main" id="{7B241446-9D2B-9931-64DD-18025DEC554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5" name="Tekstvak 64">
                <a:hlinkClick r:id="rId26" action="ppaction://hlinksldjump"/>
                <a:extLst>
                  <a:ext uri="{FF2B5EF4-FFF2-40B4-BE49-F238E27FC236}">
                    <a16:creationId xmlns:a16="http://schemas.microsoft.com/office/drawing/2014/main" id="{87E10669-3D5B-B316-89C3-11DF874DCC8D}"/>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63" name="Graphic 62" descr="Beoordeling: 3 sterren met effen opvulling">
              <a:hlinkClick r:id="rId26" action="ppaction://hlinksldjump"/>
              <a:extLst>
                <a:ext uri="{FF2B5EF4-FFF2-40B4-BE49-F238E27FC236}">
                  <a16:creationId xmlns:a16="http://schemas.microsoft.com/office/drawing/2014/main" id="{D55EB824-1D0D-FA2E-4433-AF6666F35AF6}"/>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95" name="Groep 94">
            <a:extLst>
              <a:ext uri="{FF2B5EF4-FFF2-40B4-BE49-F238E27FC236}">
                <a16:creationId xmlns:a16="http://schemas.microsoft.com/office/drawing/2014/main" id="{F8E60D21-A44B-D93E-97E0-6861C691D729}"/>
              </a:ext>
            </a:extLst>
          </p:cNvPr>
          <p:cNvGrpSpPr/>
          <p:nvPr/>
        </p:nvGrpSpPr>
        <p:grpSpPr>
          <a:xfrm>
            <a:off x="445740" y="6158819"/>
            <a:ext cx="2139762" cy="537612"/>
            <a:chOff x="445740" y="6158819"/>
            <a:chExt cx="2139762" cy="537612"/>
          </a:xfrm>
        </p:grpSpPr>
        <p:grpSp>
          <p:nvGrpSpPr>
            <p:cNvPr id="68" name="Groep 67">
              <a:extLst>
                <a:ext uri="{FF2B5EF4-FFF2-40B4-BE49-F238E27FC236}">
                  <a16:creationId xmlns:a16="http://schemas.microsoft.com/office/drawing/2014/main" id="{E73E8DBB-0427-375A-6927-709543D47148}"/>
                </a:ext>
              </a:extLst>
            </p:cNvPr>
            <p:cNvGrpSpPr/>
            <p:nvPr/>
          </p:nvGrpSpPr>
          <p:grpSpPr>
            <a:xfrm>
              <a:off x="445740" y="6158819"/>
              <a:ext cx="2139762" cy="537612"/>
              <a:chOff x="445742" y="1760800"/>
              <a:chExt cx="2139762" cy="537612"/>
            </a:xfrm>
          </p:grpSpPr>
          <p:sp>
            <p:nvSpPr>
              <p:cNvPr id="71" name="Rechthoek: afgeronde hoeken 70">
                <a:extLst>
                  <a:ext uri="{FF2B5EF4-FFF2-40B4-BE49-F238E27FC236}">
                    <a16:creationId xmlns:a16="http://schemas.microsoft.com/office/drawing/2014/main" id="{4164A92F-97AC-1AC8-DB99-97A5FF632B9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0" name="Graphic 69" descr="Ster met effen opvulling">
                <a:extLst>
                  <a:ext uri="{FF2B5EF4-FFF2-40B4-BE49-F238E27FC236}">
                    <a16:creationId xmlns:a16="http://schemas.microsoft.com/office/drawing/2014/main" id="{6FE7E39A-EC5F-7833-8211-4CD13B2A1272}"/>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21746" y="1796508"/>
                <a:ext cx="453101" cy="453101"/>
              </a:xfrm>
              <a:prstGeom prst="rect">
                <a:avLst/>
              </a:prstGeom>
            </p:spPr>
          </p:pic>
        </p:grpSp>
        <p:sp>
          <p:nvSpPr>
            <p:cNvPr id="73" name="Tekstvak 72">
              <a:extLst>
                <a:ext uri="{FF2B5EF4-FFF2-40B4-BE49-F238E27FC236}">
                  <a16:creationId xmlns:a16="http://schemas.microsoft.com/office/drawing/2014/main" id="{43CA6203-F3D5-C0F9-C8CA-2D85B32CEA1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14" name="Groep 13">
            <a:extLst>
              <a:ext uri="{FF2B5EF4-FFF2-40B4-BE49-F238E27FC236}">
                <a16:creationId xmlns:a16="http://schemas.microsoft.com/office/drawing/2014/main" id="{7D2740F9-74BA-8A48-C4F7-4B2AAB7B36D7}"/>
              </a:ext>
            </a:extLst>
          </p:cNvPr>
          <p:cNvGrpSpPr/>
          <p:nvPr/>
        </p:nvGrpSpPr>
        <p:grpSpPr>
          <a:xfrm>
            <a:off x="490788" y="898029"/>
            <a:ext cx="2015320" cy="468505"/>
            <a:chOff x="490788" y="898029"/>
            <a:chExt cx="2015320" cy="468505"/>
          </a:xfrm>
        </p:grpSpPr>
        <p:sp>
          <p:nvSpPr>
            <p:cNvPr id="74" name="Rechthoek: afgeronde hoeken 73">
              <a:hlinkClick r:id="rId11" action="ppaction://hlinksldjump"/>
              <a:extLst>
                <a:ext uri="{FF2B5EF4-FFF2-40B4-BE49-F238E27FC236}">
                  <a16:creationId xmlns:a16="http://schemas.microsoft.com/office/drawing/2014/main" id="{B57ED528-497C-D60E-1F31-98D8C9B02C22}"/>
                </a:ext>
              </a:extLst>
            </p:cNvPr>
            <p:cNvSpPr/>
            <p:nvPr/>
          </p:nvSpPr>
          <p:spPr>
            <a:xfrm>
              <a:off x="490788" y="898029"/>
              <a:ext cx="2015320" cy="454286"/>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hlinkClick r:id="rId11" action="ppaction://hlinksldjump"/>
              <a:extLst>
                <a:ext uri="{FF2B5EF4-FFF2-40B4-BE49-F238E27FC236}">
                  <a16:creationId xmlns:a16="http://schemas.microsoft.com/office/drawing/2014/main" id="{F1BE5B46-5BF1-956E-30F7-34EF24D46314}"/>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76" name="Graphic 75" descr="Introductiepagina met effen opvulling">
              <a:hlinkClick r:id="rId11" action="ppaction://hlinksldjump"/>
              <a:extLst>
                <a:ext uri="{FF2B5EF4-FFF2-40B4-BE49-F238E27FC236}">
                  <a16:creationId xmlns:a16="http://schemas.microsoft.com/office/drawing/2014/main" id="{D38BA5D7-DC4B-A2C8-F5D0-AECB4466C1E4}"/>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26732" y="918421"/>
              <a:ext cx="448113" cy="448113"/>
            </a:xfrm>
            <a:prstGeom prst="rect">
              <a:avLst/>
            </a:prstGeom>
          </p:spPr>
        </p:pic>
      </p:grpSp>
      <p:grpSp>
        <p:nvGrpSpPr>
          <p:cNvPr id="97" name="Groep 96">
            <a:extLst>
              <a:ext uri="{FF2B5EF4-FFF2-40B4-BE49-F238E27FC236}">
                <a16:creationId xmlns:a16="http://schemas.microsoft.com/office/drawing/2014/main" id="{31EE5A47-6AF9-8E36-02DF-0BBD50BFA6F4}"/>
              </a:ext>
            </a:extLst>
          </p:cNvPr>
          <p:cNvGrpSpPr/>
          <p:nvPr/>
        </p:nvGrpSpPr>
        <p:grpSpPr>
          <a:xfrm>
            <a:off x="3113675" y="788126"/>
            <a:ext cx="2676260" cy="1805186"/>
            <a:chOff x="3113675" y="788126"/>
            <a:chExt cx="2676260" cy="1805186"/>
          </a:xfrm>
        </p:grpSpPr>
        <p:sp>
          <p:nvSpPr>
            <p:cNvPr id="77" name="Rechthoek: afgeronde hoeken 76">
              <a:extLst>
                <a:ext uri="{FF2B5EF4-FFF2-40B4-BE49-F238E27FC236}">
                  <a16:creationId xmlns:a16="http://schemas.microsoft.com/office/drawing/2014/main" id="{169A10AA-2FCB-F736-4042-0C405F691B4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6" name="Onlinemedia 85" title="BANKZITTERS PIZZA EETWEDSTRIJD IN 12 PROVINCIES">
              <a:hlinkClick r:id="" action="ppaction://media"/>
              <a:extLst>
                <a:ext uri="{FF2B5EF4-FFF2-40B4-BE49-F238E27FC236}">
                  <a16:creationId xmlns:a16="http://schemas.microsoft.com/office/drawing/2014/main" id="{305DBA6A-20E8-5C64-2E16-F4262CAA6241}"/>
                </a:ext>
              </a:extLst>
            </p:cNvPr>
            <p:cNvPicPr>
              <a:picLocks noRot="1" noChangeAspect="1"/>
            </p:cNvPicPr>
            <p:nvPr>
              <a:videoFile r:link="rId9"/>
            </p:nvPr>
          </p:nvPicPr>
          <p:blipFill>
            <a:blip r:embed="rId33"/>
            <a:stretch>
              <a:fillRect/>
            </a:stretch>
          </p:blipFill>
          <p:spPr>
            <a:xfrm>
              <a:off x="3316764" y="853209"/>
              <a:ext cx="2265995" cy="1280290"/>
            </a:xfrm>
            <a:prstGeom prst="roundRect">
              <a:avLst>
                <a:gd name="adj" fmla="val 5439"/>
              </a:avLst>
            </a:prstGeom>
            <a:ln>
              <a:noFill/>
            </a:ln>
            <a:effectLst>
              <a:innerShdw blurRad="114300" dist="50800">
                <a:srgbClr val="000000">
                  <a:alpha val="0"/>
                </a:srgbClr>
              </a:innerShdw>
            </a:effectLst>
          </p:spPr>
        </p:pic>
        <p:sp>
          <p:nvSpPr>
            <p:cNvPr id="96" name="Tekstvak 95">
              <a:extLst>
                <a:ext uri="{FF2B5EF4-FFF2-40B4-BE49-F238E27FC236}">
                  <a16:creationId xmlns:a16="http://schemas.microsoft.com/office/drawing/2014/main" id="{50703638-24E2-BCF8-881B-5399C86936BB}"/>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BANKZITTERS PIZZA EETWEDSTRIJD IN 12 PROVINCIES</a:t>
              </a:r>
              <a:endParaRPr lang="nl-NL" dirty="0">
                <a:solidFill>
                  <a:schemeClr val="bg1"/>
                </a:solidFill>
                <a:latin typeface="Franklin Gothic Heavy" panose="020B0903020102020204" pitchFamily="34" charset="0"/>
              </a:endParaRPr>
            </a:p>
          </p:txBody>
        </p:sp>
      </p:grpSp>
      <p:grpSp>
        <p:nvGrpSpPr>
          <p:cNvPr id="2" name="Groep 1">
            <a:extLst>
              <a:ext uri="{FF2B5EF4-FFF2-40B4-BE49-F238E27FC236}">
                <a16:creationId xmlns:a16="http://schemas.microsoft.com/office/drawing/2014/main" id="{AC9CF174-00E1-7A97-ECBC-31631315EF00}"/>
              </a:ext>
            </a:extLst>
          </p:cNvPr>
          <p:cNvGrpSpPr/>
          <p:nvPr/>
        </p:nvGrpSpPr>
        <p:grpSpPr>
          <a:xfrm>
            <a:off x="5990903" y="788126"/>
            <a:ext cx="2676260" cy="1805186"/>
            <a:chOff x="3113675" y="788126"/>
            <a:chExt cx="2676260" cy="1805186"/>
          </a:xfrm>
        </p:grpSpPr>
        <p:sp>
          <p:nvSpPr>
            <p:cNvPr id="3" name="Rechthoek: afgeronde hoeken 2">
              <a:extLst>
                <a:ext uri="{FF2B5EF4-FFF2-40B4-BE49-F238E27FC236}">
                  <a16:creationId xmlns:a16="http://schemas.microsoft.com/office/drawing/2014/main" id="{AAFE97AD-5131-1082-D5B7-1603989D06B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A33C5CA5-C807-5A8E-5718-A5583773CAED}"/>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Every Minute One Person Is Eliminated</a:t>
              </a:r>
              <a:endParaRPr lang="nl-NL" dirty="0">
                <a:solidFill>
                  <a:schemeClr val="bg1"/>
                </a:solidFill>
                <a:latin typeface="Franklin Gothic Heavy" panose="020B0903020102020204" pitchFamily="34" charset="0"/>
              </a:endParaRPr>
            </a:p>
          </p:txBody>
        </p:sp>
      </p:grpSp>
      <p:grpSp>
        <p:nvGrpSpPr>
          <p:cNvPr id="26" name="Groep 25">
            <a:extLst>
              <a:ext uri="{FF2B5EF4-FFF2-40B4-BE49-F238E27FC236}">
                <a16:creationId xmlns:a16="http://schemas.microsoft.com/office/drawing/2014/main" id="{672726B4-E36B-AF12-2838-F4220AA7F816}"/>
              </a:ext>
            </a:extLst>
          </p:cNvPr>
          <p:cNvGrpSpPr/>
          <p:nvPr/>
        </p:nvGrpSpPr>
        <p:grpSpPr>
          <a:xfrm>
            <a:off x="8874235" y="788126"/>
            <a:ext cx="2676260" cy="1805186"/>
            <a:chOff x="3113675" y="788126"/>
            <a:chExt cx="2676260" cy="1805186"/>
          </a:xfrm>
        </p:grpSpPr>
        <p:sp>
          <p:nvSpPr>
            <p:cNvPr id="28" name="Rechthoek: afgeronde hoeken 27">
              <a:extLst>
                <a:ext uri="{FF2B5EF4-FFF2-40B4-BE49-F238E27FC236}">
                  <a16:creationId xmlns:a16="http://schemas.microsoft.com/office/drawing/2014/main" id="{93BD0E74-4163-B8CB-0ABA-796785AFECA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extLst>
                <a:ext uri="{FF2B5EF4-FFF2-40B4-BE49-F238E27FC236}">
                  <a16:creationId xmlns:a16="http://schemas.microsoft.com/office/drawing/2014/main" id="{98115C77-4161-E930-CD42-3AC0B41C1176}"/>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Gordon Ramsay Served A Sandwich With Powdered Sugar…</a:t>
              </a:r>
              <a:endParaRPr lang="nl-NL" dirty="0">
                <a:solidFill>
                  <a:schemeClr val="bg1"/>
                </a:solidFill>
                <a:latin typeface="Franklin Gothic Heavy" panose="020B0903020102020204" pitchFamily="34" charset="0"/>
              </a:endParaRPr>
            </a:p>
          </p:txBody>
        </p:sp>
      </p:grpSp>
      <p:grpSp>
        <p:nvGrpSpPr>
          <p:cNvPr id="42" name="Groep 41">
            <a:extLst>
              <a:ext uri="{FF2B5EF4-FFF2-40B4-BE49-F238E27FC236}">
                <a16:creationId xmlns:a16="http://schemas.microsoft.com/office/drawing/2014/main" id="{DC1712A0-1649-83AA-B061-B76F5071A8FA}"/>
              </a:ext>
            </a:extLst>
          </p:cNvPr>
          <p:cNvGrpSpPr/>
          <p:nvPr/>
        </p:nvGrpSpPr>
        <p:grpSpPr>
          <a:xfrm>
            <a:off x="3113675" y="2740479"/>
            <a:ext cx="2676260" cy="1805186"/>
            <a:chOff x="3113675" y="788126"/>
            <a:chExt cx="2676260" cy="1805186"/>
          </a:xfrm>
        </p:grpSpPr>
        <p:sp>
          <p:nvSpPr>
            <p:cNvPr id="43" name="Rechthoek: afgeronde hoeken 42">
              <a:extLst>
                <a:ext uri="{FF2B5EF4-FFF2-40B4-BE49-F238E27FC236}">
                  <a16:creationId xmlns:a16="http://schemas.microsoft.com/office/drawing/2014/main" id="{8A6F2DBB-A991-D7EE-31AB-8B94DF57B704}"/>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extLst>
                <a:ext uri="{FF2B5EF4-FFF2-40B4-BE49-F238E27FC236}">
                  <a16:creationId xmlns:a16="http://schemas.microsoft.com/office/drawing/2014/main" id="{CBFBE70E-2989-00BC-9F2E-4B2744475084}"/>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World's Cheapest vs Most Expensive Laptop!</a:t>
              </a:r>
              <a:endParaRPr lang="nl-NL" dirty="0">
                <a:solidFill>
                  <a:schemeClr val="bg1"/>
                </a:solidFill>
                <a:latin typeface="Franklin Gothic Heavy" panose="020B0903020102020204" pitchFamily="34" charset="0"/>
              </a:endParaRPr>
            </a:p>
          </p:txBody>
        </p:sp>
      </p:grpSp>
      <p:grpSp>
        <p:nvGrpSpPr>
          <p:cNvPr id="67" name="Groep 66">
            <a:extLst>
              <a:ext uri="{FF2B5EF4-FFF2-40B4-BE49-F238E27FC236}">
                <a16:creationId xmlns:a16="http://schemas.microsoft.com/office/drawing/2014/main" id="{68A87D08-26CA-7042-8BDB-0D04F9BE4F7C}"/>
              </a:ext>
            </a:extLst>
          </p:cNvPr>
          <p:cNvGrpSpPr/>
          <p:nvPr/>
        </p:nvGrpSpPr>
        <p:grpSpPr>
          <a:xfrm>
            <a:off x="5990903" y="2740479"/>
            <a:ext cx="2676260" cy="1805186"/>
            <a:chOff x="3113675" y="788126"/>
            <a:chExt cx="2676260" cy="1805186"/>
          </a:xfrm>
        </p:grpSpPr>
        <p:sp>
          <p:nvSpPr>
            <p:cNvPr id="69" name="Rechthoek: afgeronde hoeken 68">
              <a:extLst>
                <a:ext uri="{FF2B5EF4-FFF2-40B4-BE49-F238E27FC236}">
                  <a16:creationId xmlns:a16="http://schemas.microsoft.com/office/drawing/2014/main" id="{D400ED14-6426-EB92-66F8-52F3D5052D6E}"/>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Tekstvak 77">
              <a:extLst>
                <a:ext uri="{FF2B5EF4-FFF2-40B4-BE49-F238E27FC236}">
                  <a16:creationId xmlns:a16="http://schemas.microsoft.com/office/drawing/2014/main" id="{EF5E984C-135B-090E-0B89-67DBF5D722E1}"/>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You Laugh You Lose | Dumb Fails</a:t>
              </a:r>
              <a:endParaRPr lang="nl-NL" dirty="0">
                <a:solidFill>
                  <a:schemeClr val="bg1"/>
                </a:solidFill>
                <a:latin typeface="Franklin Gothic Heavy" panose="020B0903020102020204" pitchFamily="34" charset="0"/>
              </a:endParaRPr>
            </a:p>
          </p:txBody>
        </p:sp>
      </p:grpSp>
      <p:grpSp>
        <p:nvGrpSpPr>
          <p:cNvPr id="79" name="Groep 78">
            <a:extLst>
              <a:ext uri="{FF2B5EF4-FFF2-40B4-BE49-F238E27FC236}">
                <a16:creationId xmlns:a16="http://schemas.microsoft.com/office/drawing/2014/main" id="{728E9CD4-C52F-17D4-A7EE-578AADAF6809}"/>
              </a:ext>
            </a:extLst>
          </p:cNvPr>
          <p:cNvGrpSpPr/>
          <p:nvPr/>
        </p:nvGrpSpPr>
        <p:grpSpPr>
          <a:xfrm>
            <a:off x="8874235" y="2740479"/>
            <a:ext cx="2676260" cy="1805186"/>
            <a:chOff x="3113675" y="788126"/>
            <a:chExt cx="2676260" cy="1805186"/>
          </a:xfrm>
        </p:grpSpPr>
        <p:sp>
          <p:nvSpPr>
            <p:cNvPr id="80" name="Rechthoek: afgeronde hoeken 79">
              <a:extLst>
                <a:ext uri="{FF2B5EF4-FFF2-40B4-BE49-F238E27FC236}">
                  <a16:creationId xmlns:a16="http://schemas.microsoft.com/office/drawing/2014/main" id="{D15CB512-4AE5-BB03-A0A1-3E921C16C7E5}"/>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35D9FB04-ABA1-8598-C458-81D84EF638BD}"/>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I Tested Restaurants with No Reviews</a:t>
              </a:r>
              <a:endParaRPr lang="nl-NL" dirty="0">
                <a:solidFill>
                  <a:schemeClr val="bg1"/>
                </a:solidFill>
                <a:latin typeface="Franklin Gothic Heavy" panose="020B0903020102020204" pitchFamily="34" charset="0"/>
              </a:endParaRPr>
            </a:p>
          </p:txBody>
        </p:sp>
      </p:grpSp>
      <p:grpSp>
        <p:nvGrpSpPr>
          <p:cNvPr id="83" name="Groep 82">
            <a:extLst>
              <a:ext uri="{FF2B5EF4-FFF2-40B4-BE49-F238E27FC236}">
                <a16:creationId xmlns:a16="http://schemas.microsoft.com/office/drawing/2014/main" id="{69D0E6CC-EAA5-E853-15BC-7BEE3F43ECF5}"/>
              </a:ext>
            </a:extLst>
          </p:cNvPr>
          <p:cNvGrpSpPr/>
          <p:nvPr/>
        </p:nvGrpSpPr>
        <p:grpSpPr>
          <a:xfrm>
            <a:off x="3113675" y="4692832"/>
            <a:ext cx="2676260" cy="1805186"/>
            <a:chOff x="3113675" y="788126"/>
            <a:chExt cx="2676260" cy="1805186"/>
          </a:xfrm>
        </p:grpSpPr>
        <p:sp>
          <p:nvSpPr>
            <p:cNvPr id="84" name="Rechthoek: afgeronde hoeken 83">
              <a:extLst>
                <a:ext uri="{FF2B5EF4-FFF2-40B4-BE49-F238E27FC236}">
                  <a16:creationId xmlns:a16="http://schemas.microsoft.com/office/drawing/2014/main" id="{FCA15D5E-AC1A-90D3-02AA-0C0FB9D6F518}"/>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extLst>
                <a:ext uri="{FF2B5EF4-FFF2-40B4-BE49-F238E27FC236}">
                  <a16:creationId xmlns:a16="http://schemas.microsoft.com/office/drawing/2014/main" id="{4860FE2A-3364-0538-6594-73674F5955A0}"/>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Een stikstofuitspraak van de rechter en problemen met de…</a:t>
              </a:r>
              <a:endParaRPr lang="nl-NL" dirty="0">
                <a:solidFill>
                  <a:schemeClr val="bg1"/>
                </a:solidFill>
                <a:latin typeface="Franklin Gothic Heavy" panose="020B0903020102020204" pitchFamily="34" charset="0"/>
              </a:endParaRPr>
            </a:p>
          </p:txBody>
        </p:sp>
      </p:grpSp>
      <p:grpSp>
        <p:nvGrpSpPr>
          <p:cNvPr id="98" name="Groep 97">
            <a:extLst>
              <a:ext uri="{FF2B5EF4-FFF2-40B4-BE49-F238E27FC236}">
                <a16:creationId xmlns:a16="http://schemas.microsoft.com/office/drawing/2014/main" id="{8E423FED-502E-7CEF-A92C-5EAC358D843A}"/>
              </a:ext>
            </a:extLst>
          </p:cNvPr>
          <p:cNvGrpSpPr/>
          <p:nvPr/>
        </p:nvGrpSpPr>
        <p:grpSpPr>
          <a:xfrm>
            <a:off x="5990903" y="4692832"/>
            <a:ext cx="2676260" cy="1805186"/>
            <a:chOff x="3113675" y="788126"/>
            <a:chExt cx="2676260" cy="1805186"/>
          </a:xfrm>
        </p:grpSpPr>
        <p:sp>
          <p:nvSpPr>
            <p:cNvPr id="99" name="Rechthoek: afgeronde hoeken 98">
              <a:extLst>
                <a:ext uri="{FF2B5EF4-FFF2-40B4-BE49-F238E27FC236}">
                  <a16:creationId xmlns:a16="http://schemas.microsoft.com/office/drawing/2014/main" id="{2A54F361-C9FC-F9C5-FA12-6724D766C052}"/>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1" name="Tekstvak 100">
              <a:extLst>
                <a:ext uri="{FF2B5EF4-FFF2-40B4-BE49-F238E27FC236}">
                  <a16:creationId xmlns:a16="http://schemas.microsoft.com/office/drawing/2014/main" id="{A9E255EB-9C01-D01F-F4DA-BF70F45D8956}"/>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 𝗚𝗨𝗨𝗦 𝗧𝗜𝗟 belangrijk met 2️⃣ goals, 𝗟𝗘𝗢 𝗦𝗔𝗨𝗘𝗥 maakt indruk…</a:t>
              </a:r>
              <a:endParaRPr lang="nl-NL" dirty="0">
                <a:solidFill>
                  <a:schemeClr val="bg1"/>
                </a:solidFill>
                <a:latin typeface="Franklin Gothic Heavy" panose="020B0903020102020204" pitchFamily="34" charset="0"/>
              </a:endParaRPr>
            </a:p>
          </p:txBody>
        </p:sp>
      </p:grpSp>
      <p:grpSp>
        <p:nvGrpSpPr>
          <p:cNvPr id="102" name="Groep 101">
            <a:extLst>
              <a:ext uri="{FF2B5EF4-FFF2-40B4-BE49-F238E27FC236}">
                <a16:creationId xmlns:a16="http://schemas.microsoft.com/office/drawing/2014/main" id="{46610105-1937-B655-5FA4-41208DEA61E1}"/>
              </a:ext>
            </a:extLst>
          </p:cNvPr>
          <p:cNvGrpSpPr/>
          <p:nvPr/>
        </p:nvGrpSpPr>
        <p:grpSpPr>
          <a:xfrm>
            <a:off x="8874235" y="4692832"/>
            <a:ext cx="2676260" cy="1805186"/>
            <a:chOff x="3113675" y="788126"/>
            <a:chExt cx="2676260" cy="1805186"/>
          </a:xfrm>
        </p:grpSpPr>
        <p:sp>
          <p:nvSpPr>
            <p:cNvPr id="103" name="Rechthoek: afgeronde hoeken 102">
              <a:extLst>
                <a:ext uri="{FF2B5EF4-FFF2-40B4-BE49-F238E27FC236}">
                  <a16:creationId xmlns:a16="http://schemas.microsoft.com/office/drawing/2014/main" id="{32CA1744-7A11-A0AA-9942-CBF7AD66523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A58C83B1-F019-072C-73DF-92BC46F4F53A}"/>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Trump Signs Slew of Crazy Executive Orders, Gets Mad at…</a:t>
              </a:r>
              <a:endParaRPr lang="nl-NL" dirty="0">
                <a:solidFill>
                  <a:schemeClr val="bg1"/>
                </a:solidFill>
                <a:latin typeface="Franklin Gothic Heavy" panose="020B0903020102020204" pitchFamily="34" charset="0"/>
              </a:endParaRPr>
            </a:p>
          </p:txBody>
        </p:sp>
      </p:grpSp>
      <p:pic>
        <p:nvPicPr>
          <p:cNvPr id="108" name="Onlinemedia 107" title="Every Minute One Person Is Eliminated">
            <a:hlinkClick r:id="" action="ppaction://media"/>
            <a:extLst>
              <a:ext uri="{FF2B5EF4-FFF2-40B4-BE49-F238E27FC236}">
                <a16:creationId xmlns:a16="http://schemas.microsoft.com/office/drawing/2014/main" id="{710A78B4-F974-D056-9EAA-4E1F5F99A010}"/>
              </a:ext>
            </a:extLst>
          </p:cNvPr>
          <p:cNvPicPr>
            <a:picLocks noRot="1" noChangeAspect="1"/>
          </p:cNvPicPr>
          <p:nvPr>
            <a:videoFile r:link="rId1"/>
          </p:nvPr>
        </p:nvPicPr>
        <p:blipFill>
          <a:blip r:embed="rId34"/>
          <a:stretch>
            <a:fillRect/>
          </a:stretch>
        </p:blipFill>
        <p:spPr>
          <a:xfrm>
            <a:off x="6193991" y="858042"/>
            <a:ext cx="2265995" cy="1280290"/>
          </a:xfrm>
          <a:prstGeom prst="roundRect">
            <a:avLst>
              <a:gd name="adj" fmla="val 5439"/>
            </a:avLst>
          </a:prstGeom>
          <a:ln>
            <a:noFill/>
          </a:ln>
          <a:effectLst>
            <a:innerShdw blurRad="114300" dist="50800">
              <a:srgbClr val="000000">
                <a:alpha val="0"/>
              </a:srgbClr>
            </a:innerShdw>
          </a:effectLst>
        </p:spPr>
      </p:pic>
      <p:pic>
        <p:nvPicPr>
          <p:cNvPr id="109" name="Onlinemedia 108" title="Gordon Ramsay Served A Sandwich With Powdered Sugar On Top | Kitchen Nightmares FULL EPISODE">
            <a:hlinkClick r:id="" action="ppaction://media"/>
            <a:extLst>
              <a:ext uri="{FF2B5EF4-FFF2-40B4-BE49-F238E27FC236}">
                <a16:creationId xmlns:a16="http://schemas.microsoft.com/office/drawing/2014/main" id="{54348595-8F94-F173-5C6B-AA70AF7B0393}"/>
              </a:ext>
            </a:extLst>
          </p:cNvPr>
          <p:cNvPicPr>
            <a:picLocks noRot="1" noChangeAspect="1"/>
          </p:cNvPicPr>
          <p:nvPr>
            <a:videoFile r:link="rId2"/>
          </p:nvPr>
        </p:nvPicPr>
        <p:blipFill>
          <a:blip r:embed="rId35"/>
          <a:stretch>
            <a:fillRect/>
          </a:stretch>
        </p:blipFill>
        <p:spPr>
          <a:xfrm>
            <a:off x="9077323" y="878727"/>
            <a:ext cx="2265995" cy="1280290"/>
          </a:xfrm>
          <a:prstGeom prst="roundRect">
            <a:avLst>
              <a:gd name="adj" fmla="val 5439"/>
            </a:avLst>
          </a:prstGeom>
          <a:ln>
            <a:noFill/>
          </a:ln>
          <a:effectLst>
            <a:innerShdw blurRad="114300" dist="50800">
              <a:srgbClr val="000000">
                <a:alpha val="0"/>
              </a:srgbClr>
            </a:innerShdw>
          </a:effectLst>
        </p:spPr>
      </p:pic>
      <p:pic>
        <p:nvPicPr>
          <p:cNvPr id="112" name="Onlinemedia 111" title="World's Cheapest vs Most Expensive Laptop!">
            <a:hlinkClick r:id="" action="ppaction://media"/>
            <a:extLst>
              <a:ext uri="{FF2B5EF4-FFF2-40B4-BE49-F238E27FC236}">
                <a16:creationId xmlns:a16="http://schemas.microsoft.com/office/drawing/2014/main" id="{138F73C6-C28C-7462-B1F6-34CC573A0B9F}"/>
              </a:ext>
            </a:extLst>
          </p:cNvPr>
          <p:cNvPicPr>
            <a:picLocks noRot="1" noChangeAspect="1"/>
          </p:cNvPicPr>
          <p:nvPr>
            <a:videoFile r:link="rId3"/>
          </p:nvPr>
        </p:nvPicPr>
        <p:blipFill>
          <a:blip r:embed="rId36"/>
          <a:stretch>
            <a:fillRect/>
          </a:stretch>
        </p:blipFill>
        <p:spPr>
          <a:xfrm>
            <a:off x="3316764" y="2805562"/>
            <a:ext cx="2265995" cy="1280290"/>
          </a:xfrm>
          <a:prstGeom prst="roundRect">
            <a:avLst>
              <a:gd name="adj" fmla="val 5439"/>
            </a:avLst>
          </a:prstGeom>
          <a:ln>
            <a:noFill/>
          </a:ln>
          <a:effectLst>
            <a:innerShdw blurRad="114300" dist="50800">
              <a:srgbClr val="000000">
                <a:alpha val="0"/>
              </a:srgbClr>
            </a:innerShdw>
          </a:effectLst>
        </p:spPr>
      </p:pic>
      <p:pic>
        <p:nvPicPr>
          <p:cNvPr id="113" name="Onlinemedia 112" title="You Laugh You Lose | Dumb Fails">
            <a:hlinkClick r:id="" action="ppaction://media"/>
            <a:extLst>
              <a:ext uri="{FF2B5EF4-FFF2-40B4-BE49-F238E27FC236}">
                <a16:creationId xmlns:a16="http://schemas.microsoft.com/office/drawing/2014/main" id="{6AAC3345-7B5B-6242-E3F3-231829BC7693}"/>
              </a:ext>
            </a:extLst>
          </p:cNvPr>
          <p:cNvPicPr>
            <a:picLocks noRot="1" noChangeAspect="1"/>
          </p:cNvPicPr>
          <p:nvPr>
            <a:videoFile r:link="rId4"/>
          </p:nvPr>
        </p:nvPicPr>
        <p:blipFill>
          <a:blip r:embed="rId37"/>
          <a:stretch>
            <a:fillRect/>
          </a:stretch>
        </p:blipFill>
        <p:spPr>
          <a:xfrm>
            <a:off x="6193991" y="2823442"/>
            <a:ext cx="2265995" cy="1280290"/>
          </a:xfrm>
          <a:prstGeom prst="roundRect">
            <a:avLst>
              <a:gd name="adj" fmla="val 5439"/>
            </a:avLst>
          </a:prstGeom>
          <a:ln>
            <a:noFill/>
          </a:ln>
          <a:effectLst>
            <a:innerShdw blurRad="114300" dist="50800">
              <a:srgbClr val="000000">
                <a:alpha val="0"/>
              </a:srgbClr>
            </a:innerShdw>
          </a:effectLst>
        </p:spPr>
      </p:pic>
      <p:pic>
        <p:nvPicPr>
          <p:cNvPr id="114" name="Onlinemedia 113" title="I Tested Restaurants with No Reviews">
            <a:hlinkClick r:id="" action="ppaction://media"/>
            <a:extLst>
              <a:ext uri="{FF2B5EF4-FFF2-40B4-BE49-F238E27FC236}">
                <a16:creationId xmlns:a16="http://schemas.microsoft.com/office/drawing/2014/main" id="{729C4A75-AAA6-9DDD-DF6F-9F615EB3B3E1}"/>
              </a:ext>
            </a:extLst>
          </p:cNvPr>
          <p:cNvPicPr>
            <a:picLocks noRot="1" noChangeAspect="1"/>
          </p:cNvPicPr>
          <p:nvPr>
            <a:videoFile r:link="rId5"/>
          </p:nvPr>
        </p:nvPicPr>
        <p:blipFill>
          <a:blip r:embed="rId38"/>
          <a:stretch>
            <a:fillRect/>
          </a:stretch>
        </p:blipFill>
        <p:spPr>
          <a:xfrm>
            <a:off x="9077323" y="2831703"/>
            <a:ext cx="2265995" cy="1280290"/>
          </a:xfrm>
          <a:prstGeom prst="roundRect">
            <a:avLst>
              <a:gd name="adj" fmla="val 5439"/>
            </a:avLst>
          </a:prstGeom>
          <a:ln>
            <a:noFill/>
          </a:ln>
          <a:effectLst>
            <a:innerShdw blurRad="114300" dist="50800">
              <a:srgbClr val="000000">
                <a:alpha val="0"/>
              </a:srgbClr>
            </a:innerShdw>
          </a:effectLst>
        </p:spPr>
      </p:pic>
      <p:pic>
        <p:nvPicPr>
          <p:cNvPr id="115" name="Onlinemedia 114" title="Een stikstofuitspraak van de rechter en problemen met de voorjaarsnota | Rondje Binnenhof #78">
            <a:hlinkClick r:id="" action="ppaction://media"/>
            <a:extLst>
              <a:ext uri="{FF2B5EF4-FFF2-40B4-BE49-F238E27FC236}">
                <a16:creationId xmlns:a16="http://schemas.microsoft.com/office/drawing/2014/main" id="{399CC439-800E-2C10-62FB-CFD3E1264F78}"/>
              </a:ext>
            </a:extLst>
          </p:cNvPr>
          <p:cNvPicPr>
            <a:picLocks noRot="1" noChangeAspect="1"/>
          </p:cNvPicPr>
          <p:nvPr>
            <a:videoFile r:link="rId6"/>
          </p:nvPr>
        </p:nvPicPr>
        <p:blipFill>
          <a:blip r:embed="rId39"/>
          <a:stretch>
            <a:fillRect/>
          </a:stretch>
        </p:blipFill>
        <p:spPr>
          <a:xfrm>
            <a:off x="3316764" y="4813163"/>
            <a:ext cx="2265995" cy="1280290"/>
          </a:xfrm>
          <a:prstGeom prst="roundRect">
            <a:avLst>
              <a:gd name="adj" fmla="val 5439"/>
            </a:avLst>
          </a:prstGeom>
          <a:ln>
            <a:noFill/>
          </a:ln>
          <a:effectLst>
            <a:innerShdw blurRad="114300" dist="50800">
              <a:srgbClr val="000000">
                <a:alpha val="0"/>
              </a:srgbClr>
            </a:innerShdw>
          </a:effectLst>
        </p:spPr>
      </p:pic>
      <p:pic>
        <p:nvPicPr>
          <p:cNvPr id="116" name="Onlinemedia 115" title="🏹 𝗚𝗨𝗨𝗦 𝗧𝗜𝗟 belangrijk met 2️⃣ goals, 𝗟𝗘𝗢 𝗦𝗔𝗨𝗘𝗥 maakt indruk ✨ | Samenvatting PSV - NAC Breda">
            <a:hlinkClick r:id="" action="ppaction://media"/>
            <a:extLst>
              <a:ext uri="{FF2B5EF4-FFF2-40B4-BE49-F238E27FC236}">
                <a16:creationId xmlns:a16="http://schemas.microsoft.com/office/drawing/2014/main" id="{5A388664-D9FB-870A-85D0-F98681B0671D}"/>
              </a:ext>
            </a:extLst>
          </p:cNvPr>
          <p:cNvPicPr>
            <a:picLocks noRot="1" noChangeAspect="1"/>
          </p:cNvPicPr>
          <p:nvPr>
            <a:videoFile r:link="rId7"/>
          </p:nvPr>
        </p:nvPicPr>
        <p:blipFill>
          <a:blip r:embed="rId40"/>
          <a:stretch>
            <a:fillRect/>
          </a:stretch>
        </p:blipFill>
        <p:spPr>
          <a:xfrm>
            <a:off x="6193991" y="4771252"/>
            <a:ext cx="2265995" cy="1280290"/>
          </a:xfrm>
          <a:prstGeom prst="roundRect">
            <a:avLst>
              <a:gd name="adj" fmla="val 5439"/>
            </a:avLst>
          </a:prstGeom>
          <a:ln>
            <a:noFill/>
          </a:ln>
          <a:effectLst>
            <a:innerShdw blurRad="114300" dist="50800">
              <a:srgbClr val="000000">
                <a:alpha val="0"/>
              </a:srgbClr>
            </a:innerShdw>
          </a:effectLst>
        </p:spPr>
      </p:pic>
      <p:pic>
        <p:nvPicPr>
          <p:cNvPr id="117" name="Onlinemedia 116" title="Trump Signs Slew of Crazy Executive Orders, Gets Mad at Church &amp; a Shocking Lie Witness News">
            <a:hlinkClick r:id="" action="ppaction://media"/>
            <a:extLst>
              <a:ext uri="{FF2B5EF4-FFF2-40B4-BE49-F238E27FC236}">
                <a16:creationId xmlns:a16="http://schemas.microsoft.com/office/drawing/2014/main" id="{8342208C-6E80-4F85-E837-A8F02F06BADB}"/>
              </a:ext>
            </a:extLst>
          </p:cNvPr>
          <p:cNvPicPr>
            <a:picLocks noRot="1" noChangeAspect="1"/>
          </p:cNvPicPr>
          <p:nvPr>
            <a:videoFile r:link="rId8"/>
          </p:nvPr>
        </p:nvPicPr>
        <p:blipFill>
          <a:blip r:embed="rId41"/>
          <a:stretch>
            <a:fillRect/>
          </a:stretch>
        </p:blipFill>
        <p:spPr>
          <a:xfrm>
            <a:off x="9077323" y="4771252"/>
            <a:ext cx="2265995" cy="1280290"/>
          </a:xfrm>
          <a:prstGeom prst="roundRect">
            <a:avLst>
              <a:gd name="adj" fmla="val 5439"/>
            </a:avLst>
          </a:prstGeom>
          <a:ln>
            <a:noFill/>
          </a:ln>
          <a:effectLst>
            <a:innerShdw blurRad="114300" dist="50800">
              <a:srgbClr val="000000">
                <a:alpha val="0"/>
              </a:srgbClr>
            </a:innerShdw>
          </a:effectLst>
        </p:spPr>
      </p:pic>
      <p:pic>
        <p:nvPicPr>
          <p:cNvPr id="119" name="Afbeelding 118" descr="Afbeelding met zwart, duisternis&#10;&#10;Automatisch gegenereerde beschrijving">
            <a:extLst>
              <a:ext uri="{FF2B5EF4-FFF2-40B4-BE49-F238E27FC236}">
                <a16:creationId xmlns:a16="http://schemas.microsoft.com/office/drawing/2014/main" id="{33B079F2-29AE-2A74-F2FE-1E447442DC21}"/>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3225434" y="224080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0" name="Afbeelding 119" descr="Afbeelding met zwart, duisternis&#10;&#10;Automatisch gegenereerde beschrijving">
            <a:extLst>
              <a:ext uri="{FF2B5EF4-FFF2-40B4-BE49-F238E27FC236}">
                <a16:creationId xmlns:a16="http://schemas.microsoft.com/office/drawing/2014/main" id="{75C57DAF-A3D2-D8BA-0D94-6B6AE3DBC1F3}"/>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6101047" y="2215864"/>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Afbeelding 120" descr="Afbeelding met zwart, duisternis&#10;&#10;Automatisch gegenereerde beschrijving">
            <a:extLst>
              <a:ext uri="{FF2B5EF4-FFF2-40B4-BE49-F238E27FC236}">
                <a16:creationId xmlns:a16="http://schemas.microsoft.com/office/drawing/2014/main" id="{7D55F059-EF56-5ACD-BF0D-BC3CBC0002A9}"/>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9008223" y="2224857"/>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 name="Afbeelding 121" descr="Afbeelding met zwart, duisternis&#10;&#10;Automatisch gegenereerde beschrijving">
            <a:extLst>
              <a:ext uri="{FF2B5EF4-FFF2-40B4-BE49-F238E27FC236}">
                <a16:creationId xmlns:a16="http://schemas.microsoft.com/office/drawing/2014/main" id="{F1320E05-DB17-C594-786B-F5451DFBC0D1}"/>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3231423" y="4185860"/>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3" name="Afbeelding 122" descr="Afbeelding met zwart, duisternis&#10;&#10;Automatisch gegenereerde beschrijving">
            <a:extLst>
              <a:ext uri="{FF2B5EF4-FFF2-40B4-BE49-F238E27FC236}">
                <a16:creationId xmlns:a16="http://schemas.microsoft.com/office/drawing/2014/main" id="{C2DB389E-C22C-EC0C-7201-A280B793D695}"/>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6107036" y="4160916"/>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4" name="Afbeelding 123" descr="Afbeelding met zwart, duisternis&#10;&#10;Automatisch gegenereerde beschrijving">
            <a:extLst>
              <a:ext uri="{FF2B5EF4-FFF2-40B4-BE49-F238E27FC236}">
                <a16:creationId xmlns:a16="http://schemas.microsoft.com/office/drawing/2014/main" id="{08858BC3-BF23-52F3-C1FA-B77CA9671964}"/>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9014212" y="4169909"/>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5" name="Afbeelding 124" descr="Afbeelding met zwart, duisternis&#10;&#10;Automatisch gegenereerde beschrijving">
            <a:extLst>
              <a:ext uri="{FF2B5EF4-FFF2-40B4-BE49-F238E27FC236}">
                <a16:creationId xmlns:a16="http://schemas.microsoft.com/office/drawing/2014/main" id="{11980F5D-7A11-3EDC-8C7A-930A0E7CF687}"/>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3234539" y="6157342"/>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6" name="Afbeelding 125" descr="Afbeelding met zwart, duisternis&#10;&#10;Automatisch gegenereerde beschrijving">
            <a:extLst>
              <a:ext uri="{FF2B5EF4-FFF2-40B4-BE49-F238E27FC236}">
                <a16:creationId xmlns:a16="http://schemas.microsoft.com/office/drawing/2014/main" id="{9E6FB2E5-065C-4F95-AE46-FE51BFFFABED}"/>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6110152" y="613239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7" name="Afbeelding 126" descr="Afbeelding met zwart, duisternis&#10;&#10;Automatisch gegenereerde beschrijving">
            <a:extLst>
              <a:ext uri="{FF2B5EF4-FFF2-40B4-BE49-F238E27FC236}">
                <a16:creationId xmlns:a16="http://schemas.microsoft.com/office/drawing/2014/main" id="{94DBE150-54FA-0BDB-1ED6-C349A8D58988}"/>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9017328" y="6141391"/>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2" name="Groep 11">
            <a:extLst>
              <a:ext uri="{FF2B5EF4-FFF2-40B4-BE49-F238E27FC236}">
                <a16:creationId xmlns:a16="http://schemas.microsoft.com/office/drawing/2014/main" id="{BD0CC5DF-9885-33BC-3381-808C5ED3D7BB}"/>
              </a:ext>
            </a:extLst>
          </p:cNvPr>
          <p:cNvGrpSpPr/>
          <p:nvPr/>
        </p:nvGrpSpPr>
        <p:grpSpPr>
          <a:xfrm>
            <a:off x="118500" y="4130278"/>
            <a:ext cx="2434677" cy="732415"/>
            <a:chOff x="118500" y="4130278"/>
            <a:chExt cx="2434677" cy="732415"/>
          </a:xfrm>
        </p:grpSpPr>
        <p:grpSp>
          <p:nvGrpSpPr>
            <p:cNvPr id="48" name="Groep 47">
              <a:extLst>
                <a:ext uri="{FF2B5EF4-FFF2-40B4-BE49-F238E27FC236}">
                  <a16:creationId xmlns:a16="http://schemas.microsoft.com/office/drawing/2014/main" id="{ADA0B379-7206-8F82-12C2-13411424B802}"/>
                </a:ext>
              </a:extLst>
            </p:cNvPr>
            <p:cNvGrpSpPr/>
            <p:nvPr/>
          </p:nvGrpSpPr>
          <p:grpSpPr>
            <a:xfrm>
              <a:off x="118500" y="4130278"/>
              <a:ext cx="2434677" cy="732415"/>
              <a:chOff x="105779" y="2446549"/>
              <a:chExt cx="2434677" cy="732415"/>
            </a:xfrm>
          </p:grpSpPr>
          <p:grpSp>
            <p:nvGrpSpPr>
              <p:cNvPr id="35" name="Groep 34">
                <a:extLst>
                  <a:ext uri="{FF2B5EF4-FFF2-40B4-BE49-F238E27FC236}">
                    <a16:creationId xmlns:a16="http://schemas.microsoft.com/office/drawing/2014/main" id="{5F527CE6-D8F8-B7F5-0933-DF23A32D7760}"/>
                  </a:ext>
                </a:extLst>
              </p:cNvPr>
              <p:cNvGrpSpPr/>
              <p:nvPr/>
            </p:nvGrpSpPr>
            <p:grpSpPr>
              <a:xfrm>
                <a:off x="105779" y="2446549"/>
                <a:ext cx="2434677" cy="732415"/>
                <a:chOff x="-359848" y="879086"/>
                <a:chExt cx="2434677" cy="732415"/>
              </a:xfrm>
            </p:grpSpPr>
            <p:sp>
              <p:nvSpPr>
                <p:cNvPr id="36" name="Rechthoek: afgeronde hoeken 35">
                  <a:extLst>
                    <a:ext uri="{FF2B5EF4-FFF2-40B4-BE49-F238E27FC236}">
                      <a16:creationId xmlns:a16="http://schemas.microsoft.com/office/drawing/2014/main" id="{D0979FFF-3DD1-99E0-E6CE-BF8068801AA9}"/>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495BD243-4F37-B3E1-6B4B-8D986697FCE3}"/>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47" name="Graphic 46" descr="Caret omlaag met effen opvulling">
                <a:extLst>
                  <a:ext uri="{FF2B5EF4-FFF2-40B4-BE49-F238E27FC236}">
                    <a16:creationId xmlns:a16="http://schemas.microsoft.com/office/drawing/2014/main" id="{74C775D0-9637-D76A-EF4B-93B7846933E7}"/>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2088444" y="2446550"/>
                <a:ext cx="380370" cy="380370"/>
              </a:xfrm>
              <a:prstGeom prst="rect">
                <a:avLst/>
              </a:prstGeom>
            </p:spPr>
          </p:pic>
        </p:grpSp>
        <p:sp>
          <p:nvSpPr>
            <p:cNvPr id="4" name="Tekstvak 3">
              <a:extLst>
                <a:ext uri="{FF2B5EF4-FFF2-40B4-BE49-F238E27FC236}">
                  <a16:creationId xmlns:a16="http://schemas.microsoft.com/office/drawing/2014/main" id="{F53D2361-D128-2540-8606-ECAA99292174}"/>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1" name="Groep 10">
            <a:extLst>
              <a:ext uri="{FF2B5EF4-FFF2-40B4-BE49-F238E27FC236}">
                <a16:creationId xmlns:a16="http://schemas.microsoft.com/office/drawing/2014/main" id="{C07E2759-D999-12D7-67AD-A10F69783662}"/>
              </a:ext>
            </a:extLst>
          </p:cNvPr>
          <p:cNvGrpSpPr/>
          <p:nvPr/>
        </p:nvGrpSpPr>
        <p:grpSpPr>
          <a:xfrm>
            <a:off x="58230" y="5429064"/>
            <a:ext cx="1925747" cy="686549"/>
            <a:chOff x="58230" y="5429064"/>
            <a:chExt cx="1925747" cy="686549"/>
          </a:xfrm>
        </p:grpSpPr>
        <p:sp>
          <p:nvSpPr>
            <p:cNvPr id="8" name="Tekstvak 7">
              <a:extLst>
                <a:ext uri="{FF2B5EF4-FFF2-40B4-BE49-F238E27FC236}">
                  <a16:creationId xmlns:a16="http://schemas.microsoft.com/office/drawing/2014/main" id="{1374FE9A-37DD-26D5-54E5-0F8FB2C28F20}"/>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9" name="Graphic 8" descr="Pijl: curve rechtsom met effen opvulling">
              <a:extLst>
                <a:ext uri="{FF2B5EF4-FFF2-40B4-BE49-F238E27FC236}">
                  <a16:creationId xmlns:a16="http://schemas.microsoft.com/office/drawing/2014/main" id="{F0684D28-512B-1EC0-9D16-7D3AD1B79FF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9150068">
              <a:off x="1381955" y="5462996"/>
              <a:ext cx="602022" cy="652617"/>
            </a:xfrm>
            <a:prstGeom prst="rect">
              <a:avLst/>
            </a:prstGeom>
          </p:spPr>
        </p:pic>
      </p:grpSp>
      <p:grpSp>
        <p:nvGrpSpPr>
          <p:cNvPr id="72" name="Groep 71">
            <a:extLst>
              <a:ext uri="{FF2B5EF4-FFF2-40B4-BE49-F238E27FC236}">
                <a16:creationId xmlns:a16="http://schemas.microsoft.com/office/drawing/2014/main" id="{933B9F8A-0F2C-45FC-1BFC-793C1FFEF807}"/>
              </a:ext>
            </a:extLst>
          </p:cNvPr>
          <p:cNvGrpSpPr/>
          <p:nvPr/>
        </p:nvGrpSpPr>
        <p:grpSpPr>
          <a:xfrm>
            <a:off x="490788" y="1867455"/>
            <a:ext cx="2049667" cy="386260"/>
            <a:chOff x="490789" y="1386306"/>
            <a:chExt cx="2049667" cy="386260"/>
          </a:xfrm>
        </p:grpSpPr>
        <p:sp>
          <p:nvSpPr>
            <p:cNvPr id="81" name="Rechthoek: afgeronde hoeken 80">
              <a:hlinkClick r:id="rId48" action="ppaction://hlinksldjump"/>
              <a:extLst>
                <a:ext uri="{FF2B5EF4-FFF2-40B4-BE49-F238E27FC236}">
                  <a16:creationId xmlns:a16="http://schemas.microsoft.com/office/drawing/2014/main" id="{51B69513-46F1-0326-D175-4B2EE923B763}"/>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hlinkClick r:id="rId48" action="ppaction://hlinksldjump"/>
              <a:extLst>
                <a:ext uri="{FF2B5EF4-FFF2-40B4-BE49-F238E27FC236}">
                  <a16:creationId xmlns:a16="http://schemas.microsoft.com/office/drawing/2014/main" id="{C7038052-CD66-A079-EC62-ACAF779501F4}"/>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87" name="Graphic 86" descr="Muziek met effen opvulling">
              <a:hlinkClick r:id="rId48" action="ppaction://hlinksldjump"/>
              <a:extLst>
                <a:ext uri="{FF2B5EF4-FFF2-40B4-BE49-F238E27FC236}">
                  <a16:creationId xmlns:a16="http://schemas.microsoft.com/office/drawing/2014/main" id="{12014C5D-8DCE-EC39-E6C5-ECC7618B6C65}"/>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392196"/>
              <a:ext cx="380370" cy="380370"/>
            </a:xfrm>
            <a:prstGeom prst="rect">
              <a:avLst/>
            </a:prstGeom>
          </p:spPr>
        </p:pic>
      </p:grpSp>
      <p:grpSp>
        <p:nvGrpSpPr>
          <p:cNvPr id="88" name="Groep 87">
            <a:extLst>
              <a:ext uri="{FF2B5EF4-FFF2-40B4-BE49-F238E27FC236}">
                <a16:creationId xmlns:a16="http://schemas.microsoft.com/office/drawing/2014/main" id="{D7F28154-3784-3E59-9354-13C65BC9E990}"/>
              </a:ext>
            </a:extLst>
          </p:cNvPr>
          <p:cNvGrpSpPr/>
          <p:nvPr/>
        </p:nvGrpSpPr>
        <p:grpSpPr>
          <a:xfrm>
            <a:off x="10826079" y="-16116"/>
            <a:ext cx="1247421" cy="780705"/>
            <a:chOff x="258588" y="-59024"/>
            <a:chExt cx="742023" cy="464399"/>
          </a:xfrm>
        </p:grpSpPr>
        <p:pic>
          <p:nvPicPr>
            <p:cNvPr id="89" name="Graphic 88" descr="Lijn met pijl: Recht met effen opvulling">
              <a:hlinkClick r:id="rId51" action="ppaction://hlinksldjump"/>
              <a:extLst>
                <a:ext uri="{FF2B5EF4-FFF2-40B4-BE49-F238E27FC236}">
                  <a16:creationId xmlns:a16="http://schemas.microsoft.com/office/drawing/2014/main" id="{A18DDB88-2D9B-AD3A-F3B9-A929F1FBDBEE}"/>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rot="10800000">
              <a:off x="258588" y="-59024"/>
              <a:ext cx="464399" cy="464399"/>
            </a:xfrm>
            <a:prstGeom prst="rect">
              <a:avLst/>
            </a:prstGeom>
          </p:spPr>
        </p:pic>
        <p:pic>
          <p:nvPicPr>
            <p:cNvPr id="90" name="Graphic 89" descr="Introductiepagina met effen opvulling">
              <a:hlinkClick r:id="rId51" action="ppaction://hlinksldjump"/>
              <a:extLst>
                <a:ext uri="{FF2B5EF4-FFF2-40B4-BE49-F238E27FC236}">
                  <a16:creationId xmlns:a16="http://schemas.microsoft.com/office/drawing/2014/main" id="{6A99E23B-F325-AB9F-58F2-0FC81601C5CD}"/>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07465" y="-1944"/>
              <a:ext cx="293146" cy="293146"/>
            </a:xfrm>
            <a:prstGeom prst="rect">
              <a:avLst/>
            </a:prstGeom>
          </p:spPr>
        </p:pic>
      </p:grpSp>
      <p:grpSp>
        <p:nvGrpSpPr>
          <p:cNvPr id="91" name="Groep 90">
            <a:extLst>
              <a:ext uri="{FF2B5EF4-FFF2-40B4-BE49-F238E27FC236}">
                <a16:creationId xmlns:a16="http://schemas.microsoft.com/office/drawing/2014/main" id="{B46C830D-4FD1-3DE7-6E5F-610BBA5CAE45}"/>
              </a:ext>
            </a:extLst>
          </p:cNvPr>
          <p:cNvGrpSpPr/>
          <p:nvPr/>
        </p:nvGrpSpPr>
        <p:grpSpPr>
          <a:xfrm>
            <a:off x="8617142" y="160882"/>
            <a:ext cx="2169637" cy="413042"/>
            <a:chOff x="79817" y="6386236"/>
            <a:chExt cx="1767840" cy="336550"/>
          </a:xfrm>
        </p:grpSpPr>
        <p:sp>
          <p:nvSpPr>
            <p:cNvPr id="93" name="Rechthoek: afgeronde hoeken 92">
              <a:hlinkClick r:id="rId56" action="ppaction://hlinksldjump"/>
              <a:extLst>
                <a:ext uri="{FF2B5EF4-FFF2-40B4-BE49-F238E27FC236}">
                  <a16:creationId xmlns:a16="http://schemas.microsoft.com/office/drawing/2014/main" id="{16C44FCC-A08D-356C-5A25-1197E2255677}"/>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4" name="Graphic 93" descr="Tandwiel met effen opvulling">
              <a:hlinkClick r:id="rId57" action="ppaction://hlinksldjump"/>
              <a:extLst>
                <a:ext uri="{FF2B5EF4-FFF2-40B4-BE49-F238E27FC236}">
                  <a16:creationId xmlns:a16="http://schemas.microsoft.com/office/drawing/2014/main" id="{73CFE558-477C-08DF-BF3F-434D5EB45828}"/>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11400" y="6386236"/>
              <a:ext cx="336550" cy="336550"/>
            </a:xfrm>
            <a:prstGeom prst="rect">
              <a:avLst/>
            </a:prstGeom>
          </p:spPr>
        </p:pic>
        <p:sp>
          <p:nvSpPr>
            <p:cNvPr id="100" name="Tekstvak 99">
              <a:hlinkClick r:id="rId57" action="ppaction://hlinksldjump"/>
              <a:extLst>
                <a:ext uri="{FF2B5EF4-FFF2-40B4-BE49-F238E27FC236}">
                  <a16:creationId xmlns:a16="http://schemas.microsoft.com/office/drawing/2014/main" id="{306A0911-518B-D25F-51A8-BC4D27252B9E}"/>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13" name="Groep 12">
            <a:extLst>
              <a:ext uri="{FF2B5EF4-FFF2-40B4-BE49-F238E27FC236}">
                <a16:creationId xmlns:a16="http://schemas.microsoft.com/office/drawing/2014/main" id="{9BA98C93-5E0D-3803-E9F1-FA0D640BF9D4}"/>
              </a:ext>
            </a:extLst>
          </p:cNvPr>
          <p:cNvGrpSpPr/>
          <p:nvPr/>
        </p:nvGrpSpPr>
        <p:grpSpPr>
          <a:xfrm>
            <a:off x="6225271" y="57630"/>
            <a:ext cx="2203434" cy="695538"/>
            <a:chOff x="10396798" y="436147"/>
            <a:chExt cx="1044397" cy="289876"/>
          </a:xfrm>
        </p:grpSpPr>
        <p:grpSp>
          <p:nvGrpSpPr>
            <p:cNvPr id="20" name="Groep 19">
              <a:extLst>
                <a:ext uri="{FF2B5EF4-FFF2-40B4-BE49-F238E27FC236}">
                  <a16:creationId xmlns:a16="http://schemas.microsoft.com/office/drawing/2014/main" id="{0682C057-E23E-292F-349A-1EE4CD03CEB2}"/>
                </a:ext>
              </a:extLst>
            </p:cNvPr>
            <p:cNvGrpSpPr/>
            <p:nvPr/>
          </p:nvGrpSpPr>
          <p:grpSpPr>
            <a:xfrm>
              <a:off x="10396798" y="455985"/>
              <a:ext cx="1044397" cy="245870"/>
              <a:chOff x="2578089" y="345922"/>
              <a:chExt cx="1044397" cy="245870"/>
            </a:xfrm>
          </p:grpSpPr>
          <p:sp>
            <p:nvSpPr>
              <p:cNvPr id="22" name="Rechthoek: afgeronde hoeken 21">
                <a:hlinkClick r:id="rId60"/>
                <a:extLst>
                  <a:ext uri="{FF2B5EF4-FFF2-40B4-BE49-F238E27FC236}">
                    <a16:creationId xmlns:a16="http://schemas.microsoft.com/office/drawing/2014/main" id="{9E72F269-CD63-82C0-06CE-09E1FC69994E}"/>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 name="Tekstvak 22">
                <a:hlinkClick r:id="rId60"/>
                <a:extLst>
                  <a:ext uri="{FF2B5EF4-FFF2-40B4-BE49-F238E27FC236}">
                    <a16:creationId xmlns:a16="http://schemas.microsoft.com/office/drawing/2014/main" id="{49E61CFA-EB6E-904A-62F2-4F81A6040298}"/>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1" name="Graphic 20" descr="Pijl-rechts met effen opvulling">
              <a:hlinkClick r:id="rId60"/>
              <a:extLst>
                <a:ext uri="{FF2B5EF4-FFF2-40B4-BE49-F238E27FC236}">
                  <a16:creationId xmlns:a16="http://schemas.microsoft.com/office/drawing/2014/main" id="{4086DE49-6DF5-6FE0-5566-1DF000CD6EEA}"/>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1132691" y="436147"/>
              <a:ext cx="289876" cy="289876"/>
            </a:xfrm>
            <a:prstGeom prst="rect">
              <a:avLst/>
            </a:prstGeom>
          </p:spPr>
        </p:pic>
      </p:grpSp>
    </p:spTree>
    <p:extLst>
      <p:ext uri="{BB962C8B-B14F-4D97-AF65-F5344CB8AC3E}">
        <p14:creationId xmlns:p14="http://schemas.microsoft.com/office/powerpoint/2010/main" val="37266545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11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11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 fill="hold"/>
                                        <p:tgtEl>
                                          <p:spTgt spid="116"/>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86"/>
                </p:tgtEl>
              </p:cMediaNode>
            </p:video>
            <p:video>
              <p:cMediaNode vol="80000">
                <p:cTn id="36" fill="hold" display="0">
                  <p:stCondLst>
                    <p:cond delay="indefinite"/>
                  </p:stCondLst>
                </p:cTn>
                <p:tgtEl>
                  <p:spTgt spid="108"/>
                </p:tgtEl>
              </p:cMediaNode>
            </p:video>
            <p:seq concurrent="1" nextAc="seek">
              <p:cTn id="37" restart="whenNotActive" fill="hold" evtFilter="cancelBubble" nodeType="interactiveSeq">
                <p:stCondLst>
                  <p:cond evt="onClick" delay="0">
                    <p:tgtEl>
                      <p:spTgt spid="10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08"/>
                                        </p:tgtEl>
                                      </p:cBhvr>
                                    </p:cmd>
                                  </p:childTnLst>
                                </p:cTn>
                              </p:par>
                            </p:childTnLst>
                          </p:cTn>
                        </p:par>
                      </p:childTnLst>
                    </p:cTn>
                  </p:par>
                </p:childTnLst>
              </p:cTn>
              <p:nextCondLst>
                <p:cond evt="onClick" delay="0">
                  <p:tgtEl>
                    <p:spTgt spid="108"/>
                  </p:tgtEl>
                </p:cond>
              </p:nextCondLst>
            </p:seq>
            <p:video>
              <p:cMediaNode vol="80000">
                <p:cTn id="42" fill="hold" display="0">
                  <p:stCondLst>
                    <p:cond delay="indefinite"/>
                  </p:stCondLst>
                </p:cTn>
                <p:tgtEl>
                  <p:spTgt spid="109"/>
                </p:tgtEl>
              </p:cMediaNode>
            </p:video>
            <p:seq concurrent="1" nextAc="seek">
              <p:cTn id="43" restart="whenNotActive" fill="hold" evtFilter="cancelBubble" nodeType="interactiveSeq">
                <p:stCondLst>
                  <p:cond evt="onClick" delay="0">
                    <p:tgtEl>
                      <p:spTgt spid="109"/>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109"/>
                                        </p:tgtEl>
                                      </p:cBhvr>
                                    </p:cmd>
                                  </p:childTnLst>
                                </p:cTn>
                              </p:par>
                            </p:childTnLst>
                          </p:cTn>
                        </p:par>
                      </p:childTnLst>
                    </p:cTn>
                  </p:par>
                </p:childTnLst>
              </p:cTn>
              <p:nextCondLst>
                <p:cond evt="onClick" delay="0">
                  <p:tgtEl>
                    <p:spTgt spid="109"/>
                  </p:tgtEl>
                </p:cond>
              </p:nextCondLst>
            </p:seq>
            <p:video>
              <p:cMediaNode vol="80000">
                <p:cTn id="48" fill="hold" display="0">
                  <p:stCondLst>
                    <p:cond delay="indefinite"/>
                  </p:stCondLst>
                </p:cTn>
                <p:tgtEl>
                  <p:spTgt spid="112"/>
                </p:tgtEl>
              </p:cMediaNode>
            </p:video>
            <p:seq concurrent="1" nextAc="seek">
              <p:cTn id="49" restart="whenNotActive" fill="hold" evtFilter="cancelBubble" nodeType="interactiveSeq">
                <p:stCondLst>
                  <p:cond evt="onClick" delay="0">
                    <p:tgtEl>
                      <p:spTgt spid="112"/>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112"/>
                                        </p:tgtEl>
                                      </p:cBhvr>
                                    </p:cmd>
                                  </p:childTnLst>
                                </p:cTn>
                              </p:par>
                            </p:childTnLst>
                          </p:cTn>
                        </p:par>
                      </p:childTnLst>
                    </p:cTn>
                  </p:par>
                </p:childTnLst>
              </p:cTn>
              <p:nextCondLst>
                <p:cond evt="onClick" delay="0">
                  <p:tgtEl>
                    <p:spTgt spid="112"/>
                  </p:tgtEl>
                </p:cond>
              </p:nextCondLst>
            </p:seq>
            <p:video>
              <p:cMediaNode vol="80000">
                <p:cTn id="54" fill="hold" display="0">
                  <p:stCondLst>
                    <p:cond delay="indefinite"/>
                  </p:stCondLst>
                </p:cTn>
                <p:tgtEl>
                  <p:spTgt spid="113"/>
                </p:tgtEl>
              </p:cMediaNode>
            </p:video>
            <p:seq concurrent="1" nextAc="seek">
              <p:cTn id="55" restart="whenNotActive" fill="hold" evtFilter="cancelBubble" nodeType="interactiveSeq">
                <p:stCondLst>
                  <p:cond evt="onClick" delay="0">
                    <p:tgtEl>
                      <p:spTgt spid="113"/>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13"/>
                                        </p:tgtEl>
                                      </p:cBhvr>
                                    </p:cmd>
                                  </p:childTnLst>
                                </p:cTn>
                              </p:par>
                            </p:childTnLst>
                          </p:cTn>
                        </p:par>
                      </p:childTnLst>
                    </p:cTn>
                  </p:par>
                </p:childTnLst>
              </p:cTn>
              <p:nextCondLst>
                <p:cond evt="onClick" delay="0">
                  <p:tgtEl>
                    <p:spTgt spid="113"/>
                  </p:tgtEl>
                </p:cond>
              </p:nextCondLst>
            </p:seq>
            <p:video>
              <p:cMediaNode vol="80000">
                <p:cTn id="60" fill="hold" display="0">
                  <p:stCondLst>
                    <p:cond delay="indefinite"/>
                  </p:stCondLst>
                </p:cTn>
                <p:tgtEl>
                  <p:spTgt spid="114"/>
                </p:tgtEl>
              </p:cMediaNode>
            </p:video>
            <p:seq concurrent="1" nextAc="seek">
              <p:cTn id="61" restart="whenNotActive" fill="hold" evtFilter="cancelBubble" nodeType="interactiveSeq">
                <p:stCondLst>
                  <p:cond evt="onClick" delay="0">
                    <p:tgtEl>
                      <p:spTgt spid="114"/>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114"/>
                                        </p:tgtEl>
                                      </p:cBhvr>
                                    </p:cmd>
                                  </p:childTnLst>
                                </p:cTn>
                              </p:par>
                            </p:childTnLst>
                          </p:cTn>
                        </p:par>
                      </p:childTnLst>
                    </p:cTn>
                  </p:par>
                </p:childTnLst>
              </p:cTn>
              <p:nextCondLst>
                <p:cond evt="onClick" delay="0">
                  <p:tgtEl>
                    <p:spTgt spid="114"/>
                  </p:tgtEl>
                </p:cond>
              </p:nextCondLst>
            </p:seq>
            <p:video>
              <p:cMediaNode vol="80000">
                <p:cTn id="66" fill="hold" display="0">
                  <p:stCondLst>
                    <p:cond delay="indefinite"/>
                  </p:stCondLst>
                </p:cTn>
                <p:tgtEl>
                  <p:spTgt spid="115"/>
                </p:tgtEl>
              </p:cMediaNode>
            </p:video>
            <p:seq concurrent="1" nextAc="seek">
              <p:cTn id="67" restart="whenNotActive" fill="hold" evtFilter="cancelBubble" nodeType="interactiveSeq">
                <p:stCondLst>
                  <p:cond evt="onClick" delay="0">
                    <p:tgtEl>
                      <p:spTgt spid="115"/>
                    </p:tgtEl>
                  </p:cond>
                </p:stCondLst>
                <p:endSync evt="end" delay="0">
                  <p:rtn val="all"/>
                </p:endSync>
                <p:childTnLst>
                  <p:par>
                    <p:cTn id="68" fill="hold">
                      <p:stCondLst>
                        <p:cond delay="0"/>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115"/>
                                        </p:tgtEl>
                                      </p:cBhvr>
                                    </p:cmd>
                                  </p:childTnLst>
                                </p:cTn>
                              </p:par>
                            </p:childTnLst>
                          </p:cTn>
                        </p:par>
                      </p:childTnLst>
                    </p:cTn>
                  </p:par>
                </p:childTnLst>
              </p:cTn>
              <p:nextCondLst>
                <p:cond evt="onClick" delay="0">
                  <p:tgtEl>
                    <p:spTgt spid="115"/>
                  </p:tgtEl>
                </p:cond>
              </p:nextCondLst>
            </p:seq>
            <p:video>
              <p:cMediaNode vol="80000">
                <p:cTn id="72" fill="hold" display="0">
                  <p:stCondLst>
                    <p:cond delay="indefinite"/>
                  </p:stCondLst>
                </p:cTn>
                <p:tgtEl>
                  <p:spTgt spid="116"/>
                </p:tgtEl>
              </p:cMediaNode>
            </p:video>
            <p:seq concurrent="1" nextAc="seek">
              <p:cTn id="73" restart="whenNotActive" fill="hold" evtFilter="cancelBubble" nodeType="interactiveSeq">
                <p:stCondLst>
                  <p:cond evt="onClick" delay="0">
                    <p:tgtEl>
                      <p:spTgt spid="116"/>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116"/>
                                        </p:tgtEl>
                                      </p:cBhvr>
                                    </p:cmd>
                                  </p:childTnLst>
                                </p:cTn>
                              </p:par>
                            </p:childTnLst>
                          </p:cTn>
                        </p:par>
                      </p:childTnLst>
                    </p:cTn>
                  </p:par>
                </p:childTnLst>
              </p:cTn>
              <p:nextCondLst>
                <p:cond evt="onClick" delay="0">
                  <p:tgtEl>
                    <p:spTgt spid="116"/>
                  </p:tgtEl>
                </p:cond>
              </p:nextCondLst>
            </p:seq>
            <p:video>
              <p:cMediaNode vol="80000">
                <p:cTn id="78" fill="hold" display="0">
                  <p:stCondLst>
                    <p:cond delay="indefinite"/>
                  </p:stCondLst>
                </p:cTn>
                <p:tgtEl>
                  <p:spTgt spid="117"/>
                </p:tgtEl>
              </p:cMediaNode>
            </p:video>
            <p:seq concurrent="1" nextAc="seek">
              <p:cTn id="79" restart="whenNotActive" fill="hold" evtFilter="cancelBubble" nodeType="interactiveSeq">
                <p:stCondLst>
                  <p:cond evt="onClick" delay="0">
                    <p:tgtEl>
                      <p:spTgt spid="117"/>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117"/>
                                        </p:tgtEl>
                                      </p:cBhvr>
                                    </p:cmd>
                                  </p:childTnLst>
                                </p:cTn>
                              </p:par>
                            </p:childTnLst>
                          </p:cTn>
                        </p:par>
                      </p:childTnLst>
                    </p:cTn>
                  </p:par>
                </p:childTnLst>
              </p:cTn>
              <p:nextCondLst>
                <p:cond evt="onClick" delay="0">
                  <p:tgtEl>
                    <p:spTgt spid="1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10" name="Rechthoek: afgeronde hoeken 9">
            <a:extLst>
              <a:ext uri="{FF2B5EF4-FFF2-40B4-BE49-F238E27FC236}">
                <a16:creationId xmlns:a16="http://schemas.microsoft.com/office/drawing/2014/main" id="{E3DE043B-6C9B-4269-648A-4CF012DB89FF}"/>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7" name="Groep 96">
            <a:extLst>
              <a:ext uri="{FF2B5EF4-FFF2-40B4-BE49-F238E27FC236}">
                <a16:creationId xmlns:a16="http://schemas.microsoft.com/office/drawing/2014/main" id="{31EE5A47-6AF9-8E36-02DF-0BBD50BFA6F4}"/>
              </a:ext>
            </a:extLst>
          </p:cNvPr>
          <p:cNvGrpSpPr/>
          <p:nvPr/>
        </p:nvGrpSpPr>
        <p:grpSpPr>
          <a:xfrm>
            <a:off x="3113675" y="788126"/>
            <a:ext cx="2676260" cy="1805186"/>
            <a:chOff x="3113675" y="788126"/>
            <a:chExt cx="2676260" cy="1805186"/>
          </a:xfrm>
        </p:grpSpPr>
        <p:sp>
          <p:nvSpPr>
            <p:cNvPr id="77" name="Rechthoek: afgeronde hoeken 76">
              <a:extLst>
                <a:ext uri="{FF2B5EF4-FFF2-40B4-BE49-F238E27FC236}">
                  <a16:creationId xmlns:a16="http://schemas.microsoft.com/office/drawing/2014/main" id="{169A10AA-2FCB-F736-4042-0C405F691B4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Tekstvak 95">
              <a:extLst>
                <a:ext uri="{FF2B5EF4-FFF2-40B4-BE49-F238E27FC236}">
                  <a16:creationId xmlns:a16="http://schemas.microsoft.com/office/drawing/2014/main" id="{50703638-24E2-BCF8-881B-5399C86936BB}"/>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endParaRPr lang="nl-NL" dirty="0">
                <a:solidFill>
                  <a:schemeClr val="bg1"/>
                </a:solidFill>
                <a:latin typeface="Franklin Gothic Heavy" panose="020B0903020102020204" pitchFamily="34" charset="0"/>
              </a:endParaRPr>
            </a:p>
          </p:txBody>
        </p:sp>
      </p:grpSp>
      <p:grpSp>
        <p:nvGrpSpPr>
          <p:cNvPr id="2" name="Groep 1">
            <a:extLst>
              <a:ext uri="{FF2B5EF4-FFF2-40B4-BE49-F238E27FC236}">
                <a16:creationId xmlns:a16="http://schemas.microsoft.com/office/drawing/2014/main" id="{AC9CF174-00E1-7A97-ECBC-31631315EF00}"/>
              </a:ext>
            </a:extLst>
          </p:cNvPr>
          <p:cNvGrpSpPr/>
          <p:nvPr/>
        </p:nvGrpSpPr>
        <p:grpSpPr>
          <a:xfrm>
            <a:off x="5990903" y="788126"/>
            <a:ext cx="2676260" cy="1805186"/>
            <a:chOff x="3113675" y="788126"/>
            <a:chExt cx="2676260" cy="1805186"/>
          </a:xfrm>
        </p:grpSpPr>
        <p:sp>
          <p:nvSpPr>
            <p:cNvPr id="3" name="Rechthoek: afgeronde hoeken 2">
              <a:extLst>
                <a:ext uri="{FF2B5EF4-FFF2-40B4-BE49-F238E27FC236}">
                  <a16:creationId xmlns:a16="http://schemas.microsoft.com/office/drawing/2014/main" id="{AAFE97AD-5131-1082-D5B7-1603989D06B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A33C5CA5-C807-5A8E-5718-A5583773CAED}"/>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26" name="Groep 25">
            <a:extLst>
              <a:ext uri="{FF2B5EF4-FFF2-40B4-BE49-F238E27FC236}">
                <a16:creationId xmlns:a16="http://schemas.microsoft.com/office/drawing/2014/main" id="{672726B4-E36B-AF12-2838-F4220AA7F816}"/>
              </a:ext>
            </a:extLst>
          </p:cNvPr>
          <p:cNvGrpSpPr/>
          <p:nvPr/>
        </p:nvGrpSpPr>
        <p:grpSpPr>
          <a:xfrm>
            <a:off x="8874235" y="788126"/>
            <a:ext cx="2676260" cy="1805186"/>
            <a:chOff x="3113675" y="788126"/>
            <a:chExt cx="2676260" cy="1805186"/>
          </a:xfrm>
        </p:grpSpPr>
        <p:sp>
          <p:nvSpPr>
            <p:cNvPr id="28" name="Rechthoek: afgeronde hoeken 27">
              <a:extLst>
                <a:ext uri="{FF2B5EF4-FFF2-40B4-BE49-F238E27FC236}">
                  <a16:creationId xmlns:a16="http://schemas.microsoft.com/office/drawing/2014/main" id="{93BD0E74-4163-B8CB-0ABA-796785AFECA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extLst>
                <a:ext uri="{FF2B5EF4-FFF2-40B4-BE49-F238E27FC236}">
                  <a16:creationId xmlns:a16="http://schemas.microsoft.com/office/drawing/2014/main" id="{98115C77-4161-E930-CD42-3AC0B41C1176}"/>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42" name="Groep 41">
            <a:extLst>
              <a:ext uri="{FF2B5EF4-FFF2-40B4-BE49-F238E27FC236}">
                <a16:creationId xmlns:a16="http://schemas.microsoft.com/office/drawing/2014/main" id="{DC1712A0-1649-83AA-B061-B76F5071A8FA}"/>
              </a:ext>
            </a:extLst>
          </p:cNvPr>
          <p:cNvGrpSpPr/>
          <p:nvPr/>
        </p:nvGrpSpPr>
        <p:grpSpPr>
          <a:xfrm>
            <a:off x="3113675" y="2740479"/>
            <a:ext cx="2676260" cy="1805186"/>
            <a:chOff x="3113675" y="788126"/>
            <a:chExt cx="2676260" cy="1805186"/>
          </a:xfrm>
        </p:grpSpPr>
        <p:sp>
          <p:nvSpPr>
            <p:cNvPr id="43" name="Rechthoek: afgeronde hoeken 42">
              <a:extLst>
                <a:ext uri="{FF2B5EF4-FFF2-40B4-BE49-F238E27FC236}">
                  <a16:creationId xmlns:a16="http://schemas.microsoft.com/office/drawing/2014/main" id="{8A6F2DBB-A991-D7EE-31AB-8B94DF57B704}"/>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extLst>
                <a:ext uri="{FF2B5EF4-FFF2-40B4-BE49-F238E27FC236}">
                  <a16:creationId xmlns:a16="http://schemas.microsoft.com/office/drawing/2014/main" id="{CBFBE70E-2989-00BC-9F2E-4B2744475084}"/>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67" name="Groep 66">
            <a:extLst>
              <a:ext uri="{FF2B5EF4-FFF2-40B4-BE49-F238E27FC236}">
                <a16:creationId xmlns:a16="http://schemas.microsoft.com/office/drawing/2014/main" id="{68A87D08-26CA-7042-8BDB-0D04F9BE4F7C}"/>
              </a:ext>
            </a:extLst>
          </p:cNvPr>
          <p:cNvGrpSpPr/>
          <p:nvPr/>
        </p:nvGrpSpPr>
        <p:grpSpPr>
          <a:xfrm>
            <a:off x="5990903" y="2740479"/>
            <a:ext cx="2676260" cy="1805186"/>
            <a:chOff x="3113675" y="788126"/>
            <a:chExt cx="2676260" cy="1805186"/>
          </a:xfrm>
        </p:grpSpPr>
        <p:sp>
          <p:nvSpPr>
            <p:cNvPr id="69" name="Rechthoek: afgeronde hoeken 68">
              <a:extLst>
                <a:ext uri="{FF2B5EF4-FFF2-40B4-BE49-F238E27FC236}">
                  <a16:creationId xmlns:a16="http://schemas.microsoft.com/office/drawing/2014/main" id="{D400ED14-6426-EB92-66F8-52F3D5052D6E}"/>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Tekstvak 77">
              <a:extLst>
                <a:ext uri="{FF2B5EF4-FFF2-40B4-BE49-F238E27FC236}">
                  <a16:creationId xmlns:a16="http://schemas.microsoft.com/office/drawing/2014/main" id="{EF5E984C-135B-090E-0B89-67DBF5D722E1}"/>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79" name="Groep 78">
            <a:extLst>
              <a:ext uri="{FF2B5EF4-FFF2-40B4-BE49-F238E27FC236}">
                <a16:creationId xmlns:a16="http://schemas.microsoft.com/office/drawing/2014/main" id="{728E9CD4-C52F-17D4-A7EE-578AADAF6809}"/>
              </a:ext>
            </a:extLst>
          </p:cNvPr>
          <p:cNvGrpSpPr/>
          <p:nvPr/>
        </p:nvGrpSpPr>
        <p:grpSpPr>
          <a:xfrm>
            <a:off x="8874235" y="2740479"/>
            <a:ext cx="2676260" cy="1805186"/>
            <a:chOff x="3113675" y="788126"/>
            <a:chExt cx="2676260" cy="1805186"/>
          </a:xfrm>
        </p:grpSpPr>
        <p:sp>
          <p:nvSpPr>
            <p:cNvPr id="80" name="Rechthoek: afgeronde hoeken 79">
              <a:extLst>
                <a:ext uri="{FF2B5EF4-FFF2-40B4-BE49-F238E27FC236}">
                  <a16:creationId xmlns:a16="http://schemas.microsoft.com/office/drawing/2014/main" id="{D15CB512-4AE5-BB03-A0A1-3E921C16C7E5}"/>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35D9FB04-ABA1-8598-C458-81D84EF638BD}"/>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83" name="Groep 82">
            <a:extLst>
              <a:ext uri="{FF2B5EF4-FFF2-40B4-BE49-F238E27FC236}">
                <a16:creationId xmlns:a16="http://schemas.microsoft.com/office/drawing/2014/main" id="{69D0E6CC-EAA5-E853-15BC-7BEE3F43ECF5}"/>
              </a:ext>
            </a:extLst>
          </p:cNvPr>
          <p:cNvGrpSpPr/>
          <p:nvPr/>
        </p:nvGrpSpPr>
        <p:grpSpPr>
          <a:xfrm>
            <a:off x="3113675" y="4692832"/>
            <a:ext cx="2676260" cy="1805186"/>
            <a:chOff x="3113675" y="788126"/>
            <a:chExt cx="2676260" cy="1805186"/>
          </a:xfrm>
        </p:grpSpPr>
        <p:sp>
          <p:nvSpPr>
            <p:cNvPr id="84" name="Rechthoek: afgeronde hoeken 83">
              <a:extLst>
                <a:ext uri="{FF2B5EF4-FFF2-40B4-BE49-F238E27FC236}">
                  <a16:creationId xmlns:a16="http://schemas.microsoft.com/office/drawing/2014/main" id="{FCA15D5E-AC1A-90D3-02AA-0C0FB9D6F518}"/>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extLst>
                <a:ext uri="{FF2B5EF4-FFF2-40B4-BE49-F238E27FC236}">
                  <a16:creationId xmlns:a16="http://schemas.microsoft.com/office/drawing/2014/main" id="{4860FE2A-3364-0538-6594-73674F5955A0}"/>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98" name="Groep 97">
            <a:extLst>
              <a:ext uri="{FF2B5EF4-FFF2-40B4-BE49-F238E27FC236}">
                <a16:creationId xmlns:a16="http://schemas.microsoft.com/office/drawing/2014/main" id="{8E423FED-502E-7CEF-A92C-5EAC358D843A}"/>
              </a:ext>
            </a:extLst>
          </p:cNvPr>
          <p:cNvGrpSpPr/>
          <p:nvPr/>
        </p:nvGrpSpPr>
        <p:grpSpPr>
          <a:xfrm>
            <a:off x="5990903" y="4692832"/>
            <a:ext cx="2676260" cy="1805186"/>
            <a:chOff x="3113675" y="788126"/>
            <a:chExt cx="2676260" cy="1805186"/>
          </a:xfrm>
        </p:grpSpPr>
        <p:sp>
          <p:nvSpPr>
            <p:cNvPr id="99" name="Rechthoek: afgeronde hoeken 98">
              <a:extLst>
                <a:ext uri="{FF2B5EF4-FFF2-40B4-BE49-F238E27FC236}">
                  <a16:creationId xmlns:a16="http://schemas.microsoft.com/office/drawing/2014/main" id="{2A54F361-C9FC-F9C5-FA12-6724D766C052}"/>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1" name="Tekstvak 100">
              <a:extLst>
                <a:ext uri="{FF2B5EF4-FFF2-40B4-BE49-F238E27FC236}">
                  <a16:creationId xmlns:a16="http://schemas.microsoft.com/office/drawing/2014/main" id="{A9E255EB-9C01-D01F-F4DA-BF70F45D8956}"/>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102" name="Groep 101">
            <a:extLst>
              <a:ext uri="{FF2B5EF4-FFF2-40B4-BE49-F238E27FC236}">
                <a16:creationId xmlns:a16="http://schemas.microsoft.com/office/drawing/2014/main" id="{46610105-1937-B655-5FA4-41208DEA61E1}"/>
              </a:ext>
            </a:extLst>
          </p:cNvPr>
          <p:cNvGrpSpPr/>
          <p:nvPr/>
        </p:nvGrpSpPr>
        <p:grpSpPr>
          <a:xfrm>
            <a:off x="8874235" y="4692832"/>
            <a:ext cx="2676260" cy="1805186"/>
            <a:chOff x="3113675" y="788126"/>
            <a:chExt cx="2676260" cy="1805186"/>
          </a:xfrm>
        </p:grpSpPr>
        <p:sp>
          <p:nvSpPr>
            <p:cNvPr id="103" name="Rechthoek: afgeronde hoeken 102">
              <a:extLst>
                <a:ext uri="{FF2B5EF4-FFF2-40B4-BE49-F238E27FC236}">
                  <a16:creationId xmlns:a16="http://schemas.microsoft.com/office/drawing/2014/main" id="{32CA1744-7A11-A0AA-9942-CBF7AD66523D}"/>
                </a:ext>
              </a:extLst>
            </p:cNvPr>
            <p:cNvSpPr/>
            <p:nvPr/>
          </p:nvSpPr>
          <p:spPr>
            <a:xfrm>
              <a:off x="3113675" y="788126"/>
              <a:ext cx="2676260" cy="1805186"/>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A58C83B1-F019-072C-73DF-92BC46F4F53A}"/>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Trump Signs Slew of Crazy Executive Orders, Gets Mad at…</a:t>
              </a:r>
            </a:p>
          </p:txBody>
        </p:sp>
      </p:grpSp>
      <p:pic>
        <p:nvPicPr>
          <p:cNvPr id="117" name="Onlinemedia 116" title="Trump Signs Slew of Crazy Executive Orders, Gets Mad at Church &amp; a Shocking Lie Witness News">
            <a:hlinkClick r:id="" action="ppaction://media"/>
            <a:extLst>
              <a:ext uri="{FF2B5EF4-FFF2-40B4-BE49-F238E27FC236}">
                <a16:creationId xmlns:a16="http://schemas.microsoft.com/office/drawing/2014/main" id="{8342208C-6E80-4F85-E837-A8F02F06BADB}"/>
              </a:ext>
            </a:extLst>
          </p:cNvPr>
          <p:cNvPicPr>
            <a:picLocks noRot="1" noChangeAspect="1"/>
          </p:cNvPicPr>
          <p:nvPr>
            <a:videoFile r:link="rId1"/>
          </p:nvPr>
        </p:nvPicPr>
        <p:blipFill>
          <a:blip r:embed="rId3"/>
          <a:stretch>
            <a:fillRect/>
          </a:stretch>
        </p:blipFill>
        <p:spPr>
          <a:xfrm>
            <a:off x="9077323" y="4771252"/>
            <a:ext cx="2265995" cy="1280290"/>
          </a:xfrm>
          <a:prstGeom prst="roundRect">
            <a:avLst>
              <a:gd name="adj" fmla="val 5439"/>
            </a:avLst>
          </a:prstGeom>
          <a:ln>
            <a:noFill/>
          </a:ln>
          <a:effectLst>
            <a:innerShdw blurRad="114300" dist="50800">
              <a:srgbClr val="000000">
                <a:alpha val="0"/>
              </a:srgbClr>
            </a:innerShdw>
          </a:effectLst>
        </p:spPr>
      </p:pic>
      <p:pic>
        <p:nvPicPr>
          <p:cNvPr id="119" name="Afbeelding 118" descr="Afbeelding met zwart, duisternis&#10;&#10;Automatisch gegenereerde beschrijving">
            <a:extLst>
              <a:ext uri="{FF2B5EF4-FFF2-40B4-BE49-F238E27FC236}">
                <a16:creationId xmlns:a16="http://schemas.microsoft.com/office/drawing/2014/main" id="{33B079F2-29AE-2A74-F2FE-1E447442DC2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5434" y="224080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0" name="Afbeelding 119" descr="Afbeelding met zwart, duisternis&#10;&#10;Automatisch gegenereerde beschrijving">
            <a:extLst>
              <a:ext uri="{FF2B5EF4-FFF2-40B4-BE49-F238E27FC236}">
                <a16:creationId xmlns:a16="http://schemas.microsoft.com/office/drawing/2014/main" id="{75C57DAF-A3D2-D8BA-0D94-6B6AE3DBC1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1047" y="2215864"/>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Afbeelding 120" descr="Afbeelding met zwart, duisternis&#10;&#10;Automatisch gegenereerde beschrijving">
            <a:extLst>
              <a:ext uri="{FF2B5EF4-FFF2-40B4-BE49-F238E27FC236}">
                <a16:creationId xmlns:a16="http://schemas.microsoft.com/office/drawing/2014/main" id="{7D55F059-EF56-5ACD-BF0D-BC3CBC0002A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08223" y="2224857"/>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 name="Afbeelding 121" descr="Afbeelding met zwart, duisternis&#10;&#10;Automatisch gegenereerde beschrijving">
            <a:extLst>
              <a:ext uri="{FF2B5EF4-FFF2-40B4-BE49-F238E27FC236}">
                <a16:creationId xmlns:a16="http://schemas.microsoft.com/office/drawing/2014/main" id="{F1320E05-DB17-C594-786B-F5451DFBC0D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1423" y="4185860"/>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3" name="Afbeelding 122" descr="Afbeelding met zwart, duisternis&#10;&#10;Automatisch gegenereerde beschrijving">
            <a:extLst>
              <a:ext uri="{FF2B5EF4-FFF2-40B4-BE49-F238E27FC236}">
                <a16:creationId xmlns:a16="http://schemas.microsoft.com/office/drawing/2014/main" id="{C2DB389E-C22C-EC0C-7201-A280B793D69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7036" y="4160916"/>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4" name="Afbeelding 123" descr="Afbeelding met zwart, duisternis&#10;&#10;Automatisch gegenereerde beschrijving">
            <a:extLst>
              <a:ext uri="{FF2B5EF4-FFF2-40B4-BE49-F238E27FC236}">
                <a16:creationId xmlns:a16="http://schemas.microsoft.com/office/drawing/2014/main" id="{08858BC3-BF23-52F3-C1FA-B77CA967196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14212" y="4169909"/>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5" name="Afbeelding 124" descr="Afbeelding met zwart, duisternis&#10;&#10;Automatisch gegenereerde beschrijving">
            <a:extLst>
              <a:ext uri="{FF2B5EF4-FFF2-40B4-BE49-F238E27FC236}">
                <a16:creationId xmlns:a16="http://schemas.microsoft.com/office/drawing/2014/main" id="{11980F5D-7A11-3EDC-8C7A-930A0E7CF68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4539" y="6157342"/>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6" name="Afbeelding 125" descr="Afbeelding met zwart, duisternis&#10;&#10;Automatisch gegenereerde beschrijving">
            <a:extLst>
              <a:ext uri="{FF2B5EF4-FFF2-40B4-BE49-F238E27FC236}">
                <a16:creationId xmlns:a16="http://schemas.microsoft.com/office/drawing/2014/main" id="{9E6FB2E5-065C-4F95-AE46-FE51BFFFAB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10152" y="613239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7" name="Afbeelding 126" descr="Afbeelding met zwart, duisternis&#10;&#10;Automatisch gegenereerde beschrijving">
            <a:extLst>
              <a:ext uri="{FF2B5EF4-FFF2-40B4-BE49-F238E27FC236}">
                <a16:creationId xmlns:a16="http://schemas.microsoft.com/office/drawing/2014/main" id="{94DBE150-54FA-0BDB-1ED6-C349A8D589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17328" y="6141391"/>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8" name="Groep 7">
            <a:extLst>
              <a:ext uri="{FF2B5EF4-FFF2-40B4-BE49-F238E27FC236}">
                <a16:creationId xmlns:a16="http://schemas.microsoft.com/office/drawing/2014/main" id="{2AFC96B1-C059-183F-F162-77B7C6692940}"/>
              </a:ext>
            </a:extLst>
          </p:cNvPr>
          <p:cNvGrpSpPr/>
          <p:nvPr/>
        </p:nvGrpSpPr>
        <p:grpSpPr>
          <a:xfrm>
            <a:off x="445740" y="6158819"/>
            <a:ext cx="2139762" cy="537612"/>
            <a:chOff x="445740" y="6158819"/>
            <a:chExt cx="2139762" cy="537612"/>
          </a:xfrm>
        </p:grpSpPr>
        <p:grpSp>
          <p:nvGrpSpPr>
            <p:cNvPr id="9" name="Groep 8">
              <a:extLst>
                <a:ext uri="{FF2B5EF4-FFF2-40B4-BE49-F238E27FC236}">
                  <a16:creationId xmlns:a16="http://schemas.microsoft.com/office/drawing/2014/main" id="{4740368D-8FB3-5024-34AA-E663EFA056CA}"/>
                </a:ext>
              </a:extLst>
            </p:cNvPr>
            <p:cNvGrpSpPr/>
            <p:nvPr/>
          </p:nvGrpSpPr>
          <p:grpSpPr>
            <a:xfrm>
              <a:off x="445740" y="6158819"/>
              <a:ext cx="2139762" cy="537612"/>
              <a:chOff x="445742" y="1760800"/>
              <a:chExt cx="2139762" cy="537612"/>
            </a:xfrm>
          </p:grpSpPr>
          <p:sp>
            <p:nvSpPr>
              <p:cNvPr id="12" name="Rechthoek: afgeronde hoeken 11">
                <a:extLst>
                  <a:ext uri="{FF2B5EF4-FFF2-40B4-BE49-F238E27FC236}">
                    <a16:creationId xmlns:a16="http://schemas.microsoft.com/office/drawing/2014/main" id="{06153EB9-3AA9-6E01-CBCA-C08A528F1EFA}"/>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4" name="Graphic 23" descr="Ster met effen opvulling">
                <a:extLst>
                  <a:ext uri="{FF2B5EF4-FFF2-40B4-BE49-F238E27FC236}">
                    <a16:creationId xmlns:a16="http://schemas.microsoft.com/office/drawing/2014/main" id="{BECC5E09-85F0-00EF-8E46-DCB48ED03CE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1746" y="1796508"/>
                <a:ext cx="453101" cy="453101"/>
              </a:xfrm>
              <a:prstGeom prst="rect">
                <a:avLst/>
              </a:prstGeom>
            </p:spPr>
          </p:pic>
        </p:grpSp>
        <p:sp>
          <p:nvSpPr>
            <p:cNvPr id="11" name="Tekstvak 10">
              <a:extLst>
                <a:ext uri="{FF2B5EF4-FFF2-40B4-BE49-F238E27FC236}">
                  <a16:creationId xmlns:a16="http://schemas.microsoft.com/office/drawing/2014/main" id="{3FAEDEA8-B475-1670-7E5B-9E82BB9F24B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137" name="Afbeelding 136" descr="Afbeelding met schermopname, cirkel, ontwerp&#10;&#10;Automatisch gegenereerde beschrijving">
            <a:hlinkClick r:id="rId8" action="ppaction://hlinksldjump"/>
            <a:extLst>
              <a:ext uri="{FF2B5EF4-FFF2-40B4-BE49-F238E27FC236}">
                <a16:creationId xmlns:a16="http://schemas.microsoft.com/office/drawing/2014/main" id="{8E7C929B-8A69-FB85-0076-86B16F1E5C37}"/>
              </a:ext>
            </a:extLst>
          </p:cNvPr>
          <p:cNvPicPr>
            <a:picLocks noChangeAspect="1"/>
          </p:cNvPicPr>
          <p:nvPr/>
        </p:nvPicPr>
        <p:blipFill>
          <a:blip r:embed="rId9">
            <a:duotone>
              <a:prstClr val="black"/>
              <a:srgbClr val="19FFFA">
                <a:tint val="45000"/>
                <a:satMod val="400000"/>
              </a:srgbClr>
            </a:duotone>
            <a:extLst>
              <a:ext uri="{BEBA8EAE-BF5A-486C-A8C5-ECC9F3942E4B}">
                <a14:imgProps xmlns:a14="http://schemas.microsoft.com/office/drawing/2010/main">
                  <a14:imgLayer r:embed="rId1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78" name="Groep 177">
            <a:extLst>
              <a:ext uri="{FF2B5EF4-FFF2-40B4-BE49-F238E27FC236}">
                <a16:creationId xmlns:a16="http://schemas.microsoft.com/office/drawing/2014/main" id="{BF62D28B-7EFD-7E52-3320-73053E1E8CB0}"/>
              </a:ext>
            </a:extLst>
          </p:cNvPr>
          <p:cNvGrpSpPr/>
          <p:nvPr/>
        </p:nvGrpSpPr>
        <p:grpSpPr>
          <a:xfrm>
            <a:off x="58230" y="5429064"/>
            <a:ext cx="1925747" cy="686549"/>
            <a:chOff x="58230" y="5429064"/>
            <a:chExt cx="1925747" cy="686549"/>
          </a:xfrm>
        </p:grpSpPr>
        <p:sp>
          <p:nvSpPr>
            <p:cNvPr id="179" name="Tekstvak 178">
              <a:extLst>
                <a:ext uri="{FF2B5EF4-FFF2-40B4-BE49-F238E27FC236}">
                  <a16:creationId xmlns:a16="http://schemas.microsoft.com/office/drawing/2014/main" id="{5435C473-03EE-06A5-26EF-BE2233E9B4D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80" name="Graphic 179" descr="Pijl: curve rechtsom met effen opvulling">
              <a:extLst>
                <a:ext uri="{FF2B5EF4-FFF2-40B4-BE49-F238E27FC236}">
                  <a16:creationId xmlns:a16="http://schemas.microsoft.com/office/drawing/2014/main" id="{2FC18875-8CF5-73EC-CD5B-FAD6553F4B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9150068">
              <a:off x="1381955" y="5462996"/>
              <a:ext cx="602022" cy="652617"/>
            </a:xfrm>
            <a:prstGeom prst="rect">
              <a:avLst/>
            </a:prstGeom>
          </p:spPr>
        </p:pic>
      </p:grpSp>
      <p:grpSp>
        <p:nvGrpSpPr>
          <p:cNvPr id="18" name="Groep 17">
            <a:extLst>
              <a:ext uri="{FF2B5EF4-FFF2-40B4-BE49-F238E27FC236}">
                <a16:creationId xmlns:a16="http://schemas.microsoft.com/office/drawing/2014/main" id="{CA93591F-39C4-9954-D141-C377EB4B0A78}"/>
              </a:ext>
            </a:extLst>
          </p:cNvPr>
          <p:cNvGrpSpPr/>
          <p:nvPr/>
        </p:nvGrpSpPr>
        <p:grpSpPr>
          <a:xfrm>
            <a:off x="10826079" y="-16116"/>
            <a:ext cx="1247421" cy="780705"/>
            <a:chOff x="258588" y="-59024"/>
            <a:chExt cx="742023" cy="464399"/>
          </a:xfrm>
        </p:grpSpPr>
        <p:pic>
          <p:nvPicPr>
            <p:cNvPr id="19" name="Graphic 18" descr="Lijn met pijl: Recht met effen opvulling">
              <a:hlinkClick r:id="rId13" action="ppaction://hlinksldjump"/>
              <a:extLst>
                <a:ext uri="{FF2B5EF4-FFF2-40B4-BE49-F238E27FC236}">
                  <a16:creationId xmlns:a16="http://schemas.microsoft.com/office/drawing/2014/main" id="{202E7CE4-3EC0-B7D5-485E-36357A5AAE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258588" y="-59024"/>
              <a:ext cx="464399" cy="464399"/>
            </a:xfrm>
            <a:prstGeom prst="rect">
              <a:avLst/>
            </a:prstGeom>
          </p:spPr>
        </p:pic>
        <p:pic>
          <p:nvPicPr>
            <p:cNvPr id="20" name="Graphic 19" descr="Introductiepagina met effen opvulling">
              <a:hlinkClick r:id="rId13" action="ppaction://hlinksldjump"/>
              <a:extLst>
                <a:ext uri="{FF2B5EF4-FFF2-40B4-BE49-F238E27FC236}">
                  <a16:creationId xmlns:a16="http://schemas.microsoft.com/office/drawing/2014/main" id="{7DF9C3FF-C347-96A0-1313-3BBB40EE4E1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7465" y="-1944"/>
              <a:ext cx="293146" cy="293146"/>
            </a:xfrm>
            <a:prstGeom prst="rect">
              <a:avLst/>
            </a:prstGeom>
          </p:spPr>
        </p:pic>
      </p:grpSp>
      <p:grpSp>
        <p:nvGrpSpPr>
          <p:cNvPr id="4" name="Groep 3">
            <a:extLst>
              <a:ext uri="{FF2B5EF4-FFF2-40B4-BE49-F238E27FC236}">
                <a16:creationId xmlns:a16="http://schemas.microsoft.com/office/drawing/2014/main" id="{3463BC21-D23D-F648-986E-AA0635C24D9F}"/>
              </a:ext>
            </a:extLst>
          </p:cNvPr>
          <p:cNvGrpSpPr/>
          <p:nvPr/>
        </p:nvGrpSpPr>
        <p:grpSpPr>
          <a:xfrm>
            <a:off x="8617142" y="160882"/>
            <a:ext cx="2169637" cy="413042"/>
            <a:chOff x="79817" y="6386236"/>
            <a:chExt cx="1767840" cy="336550"/>
          </a:xfrm>
        </p:grpSpPr>
        <p:sp>
          <p:nvSpPr>
            <p:cNvPr id="6" name="Rechthoek: afgeronde hoeken 5">
              <a:hlinkClick r:id="rId18" action="ppaction://hlinksldjump"/>
              <a:extLst>
                <a:ext uri="{FF2B5EF4-FFF2-40B4-BE49-F238E27FC236}">
                  <a16:creationId xmlns:a16="http://schemas.microsoft.com/office/drawing/2014/main" id="{21F7E204-E7D8-A5AD-9618-94437596BF88}"/>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 name="Graphic 12" descr="Tandwiel met effen opvulling">
              <a:hlinkClick r:id="rId19" action="ppaction://hlinksldjump"/>
              <a:extLst>
                <a:ext uri="{FF2B5EF4-FFF2-40B4-BE49-F238E27FC236}">
                  <a16:creationId xmlns:a16="http://schemas.microsoft.com/office/drawing/2014/main" id="{6C1D828B-0D42-11BD-5931-71F79EF932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400" y="6386236"/>
              <a:ext cx="336550" cy="336550"/>
            </a:xfrm>
            <a:prstGeom prst="rect">
              <a:avLst/>
            </a:prstGeom>
          </p:spPr>
        </p:pic>
        <p:sp>
          <p:nvSpPr>
            <p:cNvPr id="27" name="Tekstvak 26">
              <a:hlinkClick r:id="rId19" action="ppaction://hlinksldjump"/>
              <a:extLst>
                <a:ext uri="{FF2B5EF4-FFF2-40B4-BE49-F238E27FC236}">
                  <a16:creationId xmlns:a16="http://schemas.microsoft.com/office/drawing/2014/main" id="{C992DC7B-A31C-0990-FFAF-1CED4F9E28CD}"/>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1" name="Groep 20">
            <a:extLst>
              <a:ext uri="{FF2B5EF4-FFF2-40B4-BE49-F238E27FC236}">
                <a16:creationId xmlns:a16="http://schemas.microsoft.com/office/drawing/2014/main" id="{7A01D956-278A-F25A-0269-4268EDA56602}"/>
              </a:ext>
            </a:extLst>
          </p:cNvPr>
          <p:cNvGrpSpPr/>
          <p:nvPr/>
        </p:nvGrpSpPr>
        <p:grpSpPr>
          <a:xfrm>
            <a:off x="6225271" y="57630"/>
            <a:ext cx="2203434" cy="695538"/>
            <a:chOff x="10396798" y="436147"/>
            <a:chExt cx="1044397" cy="289876"/>
          </a:xfrm>
        </p:grpSpPr>
        <p:grpSp>
          <p:nvGrpSpPr>
            <p:cNvPr id="22" name="Groep 21">
              <a:extLst>
                <a:ext uri="{FF2B5EF4-FFF2-40B4-BE49-F238E27FC236}">
                  <a16:creationId xmlns:a16="http://schemas.microsoft.com/office/drawing/2014/main" id="{EC0B0E8C-085B-843F-ACA9-05F3B0390E8E}"/>
                </a:ext>
              </a:extLst>
            </p:cNvPr>
            <p:cNvGrpSpPr/>
            <p:nvPr/>
          </p:nvGrpSpPr>
          <p:grpSpPr>
            <a:xfrm>
              <a:off x="10396798" y="455985"/>
              <a:ext cx="1044397" cy="245870"/>
              <a:chOff x="2578089" y="345922"/>
              <a:chExt cx="1044397" cy="245870"/>
            </a:xfrm>
          </p:grpSpPr>
          <p:sp>
            <p:nvSpPr>
              <p:cNvPr id="25" name="Rechthoek: afgeronde hoeken 24">
                <a:hlinkClick r:id="rId22"/>
                <a:extLst>
                  <a:ext uri="{FF2B5EF4-FFF2-40B4-BE49-F238E27FC236}">
                    <a16:creationId xmlns:a16="http://schemas.microsoft.com/office/drawing/2014/main" id="{0327AA79-D553-7580-B150-EA005039B04A}"/>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Tekstvak 28">
                <a:hlinkClick r:id="rId22"/>
                <a:extLst>
                  <a:ext uri="{FF2B5EF4-FFF2-40B4-BE49-F238E27FC236}">
                    <a16:creationId xmlns:a16="http://schemas.microsoft.com/office/drawing/2014/main" id="{8AD60A48-C334-E35E-B276-301DA2B34B3F}"/>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3" name="Graphic 22" descr="Pijl-rechts met effen opvulling">
              <a:hlinkClick r:id="rId22"/>
              <a:extLst>
                <a:ext uri="{FF2B5EF4-FFF2-40B4-BE49-F238E27FC236}">
                  <a16:creationId xmlns:a16="http://schemas.microsoft.com/office/drawing/2014/main" id="{1D2E8524-F772-AB9C-965C-DA0FB12EE2D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32691" y="436147"/>
              <a:ext cx="289876" cy="289876"/>
            </a:xfrm>
            <a:prstGeom prst="rect">
              <a:avLst/>
            </a:prstGeom>
          </p:spPr>
        </p:pic>
      </p:grpSp>
      <p:grpSp>
        <p:nvGrpSpPr>
          <p:cNvPr id="30" name="Groep 29">
            <a:extLst>
              <a:ext uri="{FF2B5EF4-FFF2-40B4-BE49-F238E27FC236}">
                <a16:creationId xmlns:a16="http://schemas.microsoft.com/office/drawing/2014/main" id="{1D288921-BBF9-874D-7410-BD612193D794}"/>
              </a:ext>
            </a:extLst>
          </p:cNvPr>
          <p:cNvGrpSpPr/>
          <p:nvPr/>
        </p:nvGrpSpPr>
        <p:grpSpPr>
          <a:xfrm>
            <a:off x="490788" y="1441136"/>
            <a:ext cx="2049667" cy="380370"/>
            <a:chOff x="490789" y="939081"/>
            <a:chExt cx="2049667" cy="380370"/>
          </a:xfrm>
        </p:grpSpPr>
        <p:grpSp>
          <p:nvGrpSpPr>
            <p:cNvPr id="31" name="Groep 30">
              <a:extLst>
                <a:ext uri="{FF2B5EF4-FFF2-40B4-BE49-F238E27FC236}">
                  <a16:creationId xmlns:a16="http://schemas.microsoft.com/office/drawing/2014/main" id="{06F04F42-78E4-E41B-8780-448B88164FF3}"/>
                </a:ext>
              </a:extLst>
            </p:cNvPr>
            <p:cNvGrpSpPr/>
            <p:nvPr/>
          </p:nvGrpSpPr>
          <p:grpSpPr>
            <a:xfrm>
              <a:off x="490789" y="939081"/>
              <a:ext cx="2049667" cy="380370"/>
              <a:chOff x="25161" y="879087"/>
              <a:chExt cx="2049667" cy="380370"/>
            </a:xfrm>
          </p:grpSpPr>
          <p:sp>
            <p:nvSpPr>
              <p:cNvPr id="33" name="Rechthoek: afgeronde hoeken 32">
                <a:hlinkClick r:id="rId25" action="ppaction://hlinksldjump"/>
                <a:extLst>
                  <a:ext uri="{FF2B5EF4-FFF2-40B4-BE49-F238E27FC236}">
                    <a16:creationId xmlns:a16="http://schemas.microsoft.com/office/drawing/2014/main" id="{E9A2F5F7-B25B-CD41-60B7-0CC927A9B104}"/>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25" action="ppaction://hlinksldjump"/>
                <a:extLst>
                  <a:ext uri="{FF2B5EF4-FFF2-40B4-BE49-F238E27FC236}">
                    <a16:creationId xmlns:a16="http://schemas.microsoft.com/office/drawing/2014/main" id="{F35097C3-39EF-E9F1-1468-47AF76EA99FF}"/>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2" name="Graphic 31" descr="Staafdiagram met effen opvulling">
              <a:hlinkClick r:id="rId25" action="ppaction://hlinksldjump"/>
              <a:extLst>
                <a:ext uri="{FF2B5EF4-FFF2-40B4-BE49-F238E27FC236}">
                  <a16:creationId xmlns:a16="http://schemas.microsoft.com/office/drawing/2014/main" id="{D923A565-0749-5A65-FB59-F4EC2E6F905E}"/>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36291" y="939081"/>
              <a:ext cx="380370" cy="380370"/>
            </a:xfrm>
            <a:prstGeom prst="rect">
              <a:avLst/>
            </a:prstGeom>
          </p:spPr>
        </p:pic>
      </p:grpSp>
      <p:grpSp>
        <p:nvGrpSpPr>
          <p:cNvPr id="36" name="Groep 35">
            <a:extLst>
              <a:ext uri="{FF2B5EF4-FFF2-40B4-BE49-F238E27FC236}">
                <a16:creationId xmlns:a16="http://schemas.microsoft.com/office/drawing/2014/main" id="{CDC73580-18C1-92A7-C882-F4468F1E2500}"/>
              </a:ext>
            </a:extLst>
          </p:cNvPr>
          <p:cNvGrpSpPr/>
          <p:nvPr/>
        </p:nvGrpSpPr>
        <p:grpSpPr>
          <a:xfrm>
            <a:off x="490789" y="2304580"/>
            <a:ext cx="2049667" cy="386260"/>
            <a:chOff x="490789" y="1833531"/>
            <a:chExt cx="2049667" cy="386260"/>
          </a:xfrm>
        </p:grpSpPr>
        <p:grpSp>
          <p:nvGrpSpPr>
            <p:cNvPr id="37" name="Groep 36">
              <a:extLst>
                <a:ext uri="{FF2B5EF4-FFF2-40B4-BE49-F238E27FC236}">
                  <a16:creationId xmlns:a16="http://schemas.microsoft.com/office/drawing/2014/main" id="{19DC07A6-1A40-B70E-13BD-C24A18901651}"/>
                </a:ext>
              </a:extLst>
            </p:cNvPr>
            <p:cNvGrpSpPr/>
            <p:nvPr/>
          </p:nvGrpSpPr>
          <p:grpSpPr>
            <a:xfrm>
              <a:off x="490789" y="1833531"/>
              <a:ext cx="2049667" cy="380370"/>
              <a:chOff x="25161" y="879087"/>
              <a:chExt cx="2049667" cy="380370"/>
            </a:xfrm>
          </p:grpSpPr>
          <p:sp>
            <p:nvSpPr>
              <p:cNvPr id="39" name="Rechthoek: afgeronde hoeken 38">
                <a:hlinkClick r:id="rId28" action="ppaction://hlinksldjump"/>
                <a:extLst>
                  <a:ext uri="{FF2B5EF4-FFF2-40B4-BE49-F238E27FC236}">
                    <a16:creationId xmlns:a16="http://schemas.microsoft.com/office/drawing/2014/main" id="{B49C5876-CD60-7066-BFDA-6ACEC217D0A5}"/>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28" action="ppaction://hlinksldjump"/>
                <a:extLst>
                  <a:ext uri="{FF2B5EF4-FFF2-40B4-BE49-F238E27FC236}">
                    <a16:creationId xmlns:a16="http://schemas.microsoft.com/office/drawing/2014/main" id="{539B52B6-6945-F72C-BBBC-190895518B7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8" name="Graphic 37" descr="Videocamera met effen opvulling">
              <a:hlinkClick r:id="rId28" action="ppaction://hlinksldjump"/>
              <a:extLst>
                <a:ext uri="{FF2B5EF4-FFF2-40B4-BE49-F238E27FC236}">
                  <a16:creationId xmlns:a16="http://schemas.microsoft.com/office/drawing/2014/main" id="{CEBD3062-81A2-510A-E1FE-5837D251346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44" name="Groep 43">
            <a:extLst>
              <a:ext uri="{FF2B5EF4-FFF2-40B4-BE49-F238E27FC236}">
                <a16:creationId xmlns:a16="http://schemas.microsoft.com/office/drawing/2014/main" id="{B84A2B37-A632-1980-4ECE-ED981FE86BBA}"/>
              </a:ext>
            </a:extLst>
          </p:cNvPr>
          <p:cNvGrpSpPr/>
          <p:nvPr/>
        </p:nvGrpSpPr>
        <p:grpSpPr>
          <a:xfrm>
            <a:off x="503510" y="3600705"/>
            <a:ext cx="2049667" cy="386260"/>
            <a:chOff x="490789" y="1833531"/>
            <a:chExt cx="2049667" cy="386260"/>
          </a:xfrm>
        </p:grpSpPr>
        <p:grpSp>
          <p:nvGrpSpPr>
            <p:cNvPr id="45" name="Groep 44">
              <a:extLst>
                <a:ext uri="{FF2B5EF4-FFF2-40B4-BE49-F238E27FC236}">
                  <a16:creationId xmlns:a16="http://schemas.microsoft.com/office/drawing/2014/main" id="{4BB8F5AE-9EFE-67F3-77D1-73FC7759C92A}"/>
                </a:ext>
              </a:extLst>
            </p:cNvPr>
            <p:cNvGrpSpPr/>
            <p:nvPr/>
          </p:nvGrpSpPr>
          <p:grpSpPr>
            <a:xfrm>
              <a:off x="490789" y="1833531"/>
              <a:ext cx="2049667" cy="380370"/>
              <a:chOff x="25161" y="879087"/>
              <a:chExt cx="2049667" cy="380370"/>
            </a:xfrm>
          </p:grpSpPr>
          <p:sp>
            <p:nvSpPr>
              <p:cNvPr id="47" name="Rechthoek: afgeronde hoeken 46">
                <a:hlinkClick r:id="rId31" action="ppaction://hlinksldjump"/>
                <a:extLst>
                  <a:ext uri="{FF2B5EF4-FFF2-40B4-BE49-F238E27FC236}">
                    <a16:creationId xmlns:a16="http://schemas.microsoft.com/office/drawing/2014/main" id="{9CC8A7B0-2966-F6AA-7F12-753CFCEC6BE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1" action="ppaction://hlinksldjump"/>
                <a:extLst>
                  <a:ext uri="{FF2B5EF4-FFF2-40B4-BE49-F238E27FC236}">
                    <a16:creationId xmlns:a16="http://schemas.microsoft.com/office/drawing/2014/main" id="{C33C4348-0C2A-521D-1CAD-FB0CF9DCEB0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46" name="Graphic 45" descr="Informatie met effen opvulling">
              <a:hlinkClick r:id="rId31" action="ppaction://hlinksldjump"/>
              <a:extLst>
                <a:ext uri="{FF2B5EF4-FFF2-40B4-BE49-F238E27FC236}">
                  <a16:creationId xmlns:a16="http://schemas.microsoft.com/office/drawing/2014/main" id="{720537F0-F17C-ED54-1277-5C54A4369DCA}"/>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49" name="Groep 48">
            <a:extLst>
              <a:ext uri="{FF2B5EF4-FFF2-40B4-BE49-F238E27FC236}">
                <a16:creationId xmlns:a16="http://schemas.microsoft.com/office/drawing/2014/main" id="{DAD6307E-E65B-FF59-7A5E-FEC43114308E}"/>
              </a:ext>
            </a:extLst>
          </p:cNvPr>
          <p:cNvGrpSpPr/>
          <p:nvPr/>
        </p:nvGrpSpPr>
        <p:grpSpPr>
          <a:xfrm>
            <a:off x="490788" y="3175067"/>
            <a:ext cx="2049667" cy="386260"/>
            <a:chOff x="490789" y="1833531"/>
            <a:chExt cx="2049667" cy="386260"/>
          </a:xfrm>
        </p:grpSpPr>
        <p:grpSp>
          <p:nvGrpSpPr>
            <p:cNvPr id="50" name="Groep 49">
              <a:extLst>
                <a:ext uri="{FF2B5EF4-FFF2-40B4-BE49-F238E27FC236}">
                  <a16:creationId xmlns:a16="http://schemas.microsoft.com/office/drawing/2014/main" id="{813E1D1D-7357-78BD-90DE-34A35A813262}"/>
                </a:ext>
              </a:extLst>
            </p:cNvPr>
            <p:cNvGrpSpPr/>
            <p:nvPr/>
          </p:nvGrpSpPr>
          <p:grpSpPr>
            <a:xfrm>
              <a:off x="490789" y="1833531"/>
              <a:ext cx="2049667" cy="380370"/>
              <a:chOff x="25161" y="879087"/>
              <a:chExt cx="2049667" cy="380370"/>
            </a:xfrm>
          </p:grpSpPr>
          <p:sp>
            <p:nvSpPr>
              <p:cNvPr id="52" name="Rechthoek: afgeronde hoeken 51">
                <a:hlinkClick r:id="rId34" action="ppaction://hlinksldjump"/>
                <a:extLst>
                  <a:ext uri="{FF2B5EF4-FFF2-40B4-BE49-F238E27FC236}">
                    <a16:creationId xmlns:a16="http://schemas.microsoft.com/office/drawing/2014/main" id="{9913E1BE-9143-ED87-5862-7E653A2B786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hlinkClick r:id="rId34" action="ppaction://hlinksldjump"/>
                <a:extLst>
                  <a:ext uri="{FF2B5EF4-FFF2-40B4-BE49-F238E27FC236}">
                    <a16:creationId xmlns:a16="http://schemas.microsoft.com/office/drawing/2014/main" id="{601F35A6-248F-3EF5-7666-B04937555E9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51" name="Graphic 50" descr="Cirkel met pijl naar links met effen opvulling">
              <a:hlinkClick r:id="rId34" action="ppaction://hlinksldjump"/>
              <a:extLst>
                <a:ext uri="{FF2B5EF4-FFF2-40B4-BE49-F238E27FC236}">
                  <a16:creationId xmlns:a16="http://schemas.microsoft.com/office/drawing/2014/main" id="{2645ABD8-EDD7-5773-DEFC-13612EB38AB0}"/>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54" name="Groep 53">
            <a:extLst>
              <a:ext uri="{FF2B5EF4-FFF2-40B4-BE49-F238E27FC236}">
                <a16:creationId xmlns:a16="http://schemas.microsoft.com/office/drawing/2014/main" id="{6DB7EF8A-D627-FDFE-84DC-8A414A38C4C5}"/>
              </a:ext>
            </a:extLst>
          </p:cNvPr>
          <p:cNvGrpSpPr/>
          <p:nvPr/>
        </p:nvGrpSpPr>
        <p:grpSpPr>
          <a:xfrm>
            <a:off x="490788" y="2740479"/>
            <a:ext cx="2049667" cy="386260"/>
            <a:chOff x="490789" y="1833531"/>
            <a:chExt cx="2049667" cy="386260"/>
          </a:xfrm>
        </p:grpSpPr>
        <p:grpSp>
          <p:nvGrpSpPr>
            <p:cNvPr id="55" name="Groep 54">
              <a:extLst>
                <a:ext uri="{FF2B5EF4-FFF2-40B4-BE49-F238E27FC236}">
                  <a16:creationId xmlns:a16="http://schemas.microsoft.com/office/drawing/2014/main" id="{2BFEECCB-3654-1747-7011-F33F791AA743}"/>
                </a:ext>
              </a:extLst>
            </p:cNvPr>
            <p:cNvGrpSpPr/>
            <p:nvPr/>
          </p:nvGrpSpPr>
          <p:grpSpPr>
            <a:xfrm>
              <a:off x="490789" y="1833531"/>
              <a:ext cx="2049667" cy="380370"/>
              <a:chOff x="25161" y="879087"/>
              <a:chExt cx="2049667" cy="380370"/>
            </a:xfrm>
          </p:grpSpPr>
          <p:sp>
            <p:nvSpPr>
              <p:cNvPr id="57" name="Rechthoek: afgeronde hoeken 56">
                <a:hlinkClick r:id="rId37" action="ppaction://hlinksldjump"/>
                <a:extLst>
                  <a:ext uri="{FF2B5EF4-FFF2-40B4-BE49-F238E27FC236}">
                    <a16:creationId xmlns:a16="http://schemas.microsoft.com/office/drawing/2014/main" id="{A2327115-697C-4383-4471-A3A02CAAEA3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8" name="Tekstvak 57">
                <a:hlinkClick r:id="rId37" action="ppaction://hlinksldjump"/>
                <a:extLst>
                  <a:ext uri="{FF2B5EF4-FFF2-40B4-BE49-F238E27FC236}">
                    <a16:creationId xmlns:a16="http://schemas.microsoft.com/office/drawing/2014/main" id="{FC680BEB-C065-E58C-4E8E-828B9EFBF4FF}"/>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56" name="Graphic 55" descr="Beoordeling: 3 sterren met effen opvulling">
              <a:hlinkClick r:id="rId37" action="ppaction://hlinksldjump"/>
              <a:extLst>
                <a:ext uri="{FF2B5EF4-FFF2-40B4-BE49-F238E27FC236}">
                  <a16:creationId xmlns:a16="http://schemas.microsoft.com/office/drawing/2014/main" id="{007B949A-9F49-8A68-97D5-FA2139C72A86}"/>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839421"/>
              <a:ext cx="380370" cy="380370"/>
            </a:xfrm>
            <a:prstGeom prst="rect">
              <a:avLst/>
            </a:prstGeom>
          </p:spPr>
        </p:pic>
      </p:grpSp>
      <p:grpSp>
        <p:nvGrpSpPr>
          <p:cNvPr id="59" name="Groep 58">
            <a:extLst>
              <a:ext uri="{FF2B5EF4-FFF2-40B4-BE49-F238E27FC236}">
                <a16:creationId xmlns:a16="http://schemas.microsoft.com/office/drawing/2014/main" id="{CFFF659C-75A0-982A-40B5-505D7D3F28DD}"/>
              </a:ext>
            </a:extLst>
          </p:cNvPr>
          <p:cNvGrpSpPr/>
          <p:nvPr/>
        </p:nvGrpSpPr>
        <p:grpSpPr>
          <a:xfrm>
            <a:off x="490788" y="898029"/>
            <a:ext cx="2015320" cy="468505"/>
            <a:chOff x="490788" y="898029"/>
            <a:chExt cx="2015320" cy="468505"/>
          </a:xfrm>
        </p:grpSpPr>
        <p:sp>
          <p:nvSpPr>
            <p:cNvPr id="60" name="Rechthoek: afgeronde hoeken 59">
              <a:hlinkClick r:id="rId8" action="ppaction://hlinksldjump"/>
              <a:extLst>
                <a:ext uri="{FF2B5EF4-FFF2-40B4-BE49-F238E27FC236}">
                  <a16:creationId xmlns:a16="http://schemas.microsoft.com/office/drawing/2014/main" id="{1AB7DE3B-1631-DE87-05E6-EBF91AE6C76D}"/>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Tekstvak 60">
              <a:hlinkClick r:id="rId8" action="ppaction://hlinksldjump"/>
              <a:extLst>
                <a:ext uri="{FF2B5EF4-FFF2-40B4-BE49-F238E27FC236}">
                  <a16:creationId xmlns:a16="http://schemas.microsoft.com/office/drawing/2014/main" id="{0EBB9A94-9AE4-54FC-807A-47395237FAF1}"/>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62" name="Graphic 61" descr="Introductiepagina met effen opvulling">
              <a:hlinkClick r:id="rId8" action="ppaction://hlinksldjump"/>
              <a:extLst>
                <a:ext uri="{FF2B5EF4-FFF2-40B4-BE49-F238E27FC236}">
                  <a16:creationId xmlns:a16="http://schemas.microsoft.com/office/drawing/2014/main" id="{22BC489B-59E5-87DF-5AD7-9FFD599E1E40}"/>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26732" y="918421"/>
              <a:ext cx="448113" cy="448113"/>
            </a:xfrm>
            <a:prstGeom prst="rect">
              <a:avLst/>
            </a:prstGeom>
          </p:spPr>
        </p:pic>
      </p:grpSp>
      <p:grpSp>
        <p:nvGrpSpPr>
          <p:cNvPr id="63" name="Groep 62">
            <a:extLst>
              <a:ext uri="{FF2B5EF4-FFF2-40B4-BE49-F238E27FC236}">
                <a16:creationId xmlns:a16="http://schemas.microsoft.com/office/drawing/2014/main" id="{F1E78839-A0F9-477B-45FE-4BB4B17256A3}"/>
              </a:ext>
            </a:extLst>
          </p:cNvPr>
          <p:cNvGrpSpPr/>
          <p:nvPr/>
        </p:nvGrpSpPr>
        <p:grpSpPr>
          <a:xfrm>
            <a:off x="118500" y="4130278"/>
            <a:ext cx="2434677" cy="732415"/>
            <a:chOff x="118500" y="4130278"/>
            <a:chExt cx="2434677" cy="732415"/>
          </a:xfrm>
        </p:grpSpPr>
        <p:grpSp>
          <p:nvGrpSpPr>
            <p:cNvPr id="64" name="Groep 63">
              <a:extLst>
                <a:ext uri="{FF2B5EF4-FFF2-40B4-BE49-F238E27FC236}">
                  <a16:creationId xmlns:a16="http://schemas.microsoft.com/office/drawing/2014/main" id="{B1F1A8AC-E664-9650-A0FC-E5B130810A96}"/>
                </a:ext>
              </a:extLst>
            </p:cNvPr>
            <p:cNvGrpSpPr/>
            <p:nvPr/>
          </p:nvGrpSpPr>
          <p:grpSpPr>
            <a:xfrm>
              <a:off x="118500" y="4130278"/>
              <a:ext cx="2434677" cy="732415"/>
              <a:chOff x="105779" y="2446549"/>
              <a:chExt cx="2434677" cy="732415"/>
            </a:xfrm>
          </p:grpSpPr>
          <p:grpSp>
            <p:nvGrpSpPr>
              <p:cNvPr id="68" name="Groep 67">
                <a:extLst>
                  <a:ext uri="{FF2B5EF4-FFF2-40B4-BE49-F238E27FC236}">
                    <a16:creationId xmlns:a16="http://schemas.microsoft.com/office/drawing/2014/main" id="{C2B80E29-DA8F-9FB5-6D07-952371D59F6A}"/>
                  </a:ext>
                </a:extLst>
              </p:cNvPr>
              <p:cNvGrpSpPr/>
              <p:nvPr/>
            </p:nvGrpSpPr>
            <p:grpSpPr>
              <a:xfrm>
                <a:off x="105779" y="2446549"/>
                <a:ext cx="2434677" cy="732415"/>
                <a:chOff x="-359848" y="879086"/>
                <a:chExt cx="2434677" cy="732415"/>
              </a:xfrm>
            </p:grpSpPr>
            <p:sp>
              <p:nvSpPr>
                <p:cNvPr id="71" name="Rechthoek: afgeronde hoeken 70">
                  <a:extLst>
                    <a:ext uri="{FF2B5EF4-FFF2-40B4-BE49-F238E27FC236}">
                      <a16:creationId xmlns:a16="http://schemas.microsoft.com/office/drawing/2014/main" id="{C2673539-D3D1-74CE-8746-7A484BAA5D53}"/>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2" name="Tekstvak 71">
                  <a:extLst>
                    <a:ext uri="{FF2B5EF4-FFF2-40B4-BE49-F238E27FC236}">
                      <a16:creationId xmlns:a16="http://schemas.microsoft.com/office/drawing/2014/main" id="{7CF491AE-211E-F040-2827-451F650319CC}"/>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70" name="Graphic 69" descr="Caret omlaag met effen opvulling">
                <a:extLst>
                  <a:ext uri="{FF2B5EF4-FFF2-40B4-BE49-F238E27FC236}">
                    <a16:creationId xmlns:a16="http://schemas.microsoft.com/office/drawing/2014/main" id="{8D99F9C6-360D-88D2-9F1F-DE0D4CAD646C}"/>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088444" y="2446550"/>
                <a:ext cx="380370" cy="380370"/>
              </a:xfrm>
              <a:prstGeom prst="rect">
                <a:avLst/>
              </a:prstGeom>
            </p:spPr>
          </p:pic>
        </p:grpSp>
        <p:sp>
          <p:nvSpPr>
            <p:cNvPr id="65" name="Tekstvak 64">
              <a:extLst>
                <a:ext uri="{FF2B5EF4-FFF2-40B4-BE49-F238E27FC236}">
                  <a16:creationId xmlns:a16="http://schemas.microsoft.com/office/drawing/2014/main" id="{223A576D-A4F2-E55A-D1A2-529D4E5E12BC}"/>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73" name="Groep 72">
            <a:extLst>
              <a:ext uri="{FF2B5EF4-FFF2-40B4-BE49-F238E27FC236}">
                <a16:creationId xmlns:a16="http://schemas.microsoft.com/office/drawing/2014/main" id="{87DAF390-4681-55E9-0AA6-61A6A620F572}"/>
              </a:ext>
            </a:extLst>
          </p:cNvPr>
          <p:cNvGrpSpPr/>
          <p:nvPr/>
        </p:nvGrpSpPr>
        <p:grpSpPr>
          <a:xfrm>
            <a:off x="490788" y="1867455"/>
            <a:ext cx="2049667" cy="386260"/>
            <a:chOff x="490789" y="1386306"/>
            <a:chExt cx="2049667" cy="386260"/>
          </a:xfrm>
        </p:grpSpPr>
        <p:sp>
          <p:nvSpPr>
            <p:cNvPr id="74" name="Rechthoek: afgeronde hoeken 73">
              <a:hlinkClick r:id="rId44" action="ppaction://hlinksldjump"/>
              <a:extLst>
                <a:ext uri="{FF2B5EF4-FFF2-40B4-BE49-F238E27FC236}">
                  <a16:creationId xmlns:a16="http://schemas.microsoft.com/office/drawing/2014/main" id="{EC75B750-FC1B-412F-2493-72401D325462}"/>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hlinkClick r:id="rId44" action="ppaction://hlinksldjump"/>
              <a:extLst>
                <a:ext uri="{FF2B5EF4-FFF2-40B4-BE49-F238E27FC236}">
                  <a16:creationId xmlns:a16="http://schemas.microsoft.com/office/drawing/2014/main" id="{78523605-AB00-5272-CDCD-F3E6BAF5EFFA}"/>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76" name="Graphic 75" descr="Muziek met effen opvulling">
              <a:hlinkClick r:id="rId44" action="ppaction://hlinksldjump"/>
              <a:extLst>
                <a:ext uri="{FF2B5EF4-FFF2-40B4-BE49-F238E27FC236}">
                  <a16:creationId xmlns:a16="http://schemas.microsoft.com/office/drawing/2014/main" id="{0F4BE962-D57F-C591-4CB9-784A17800966}"/>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129822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7"/>
                </p:tgtEl>
              </p:cMediaNode>
            </p:video>
            <p:seq concurrent="1" nextAc="seek">
              <p:cTn id="8" restart="whenNotActive" fill="hold" evtFilter="cancelBubble" nodeType="interactiveSeq">
                <p:stCondLst>
                  <p:cond evt="onClick" delay="0">
                    <p:tgtEl>
                      <p:spTgt spid="1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7"/>
                                        </p:tgtEl>
                                      </p:cBhvr>
                                    </p:cmd>
                                  </p:childTnLst>
                                </p:cTn>
                              </p:par>
                            </p:childTnLst>
                          </p:cTn>
                        </p:par>
                      </p:childTnLst>
                    </p:cTn>
                  </p:par>
                </p:childTnLst>
              </p:cTn>
              <p:nextCondLst>
                <p:cond evt="onClick" delay="0">
                  <p:tgtEl>
                    <p:spTgt spid="11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10" name="Rechthoek: afgeronde hoeken 9">
            <a:extLst>
              <a:ext uri="{FF2B5EF4-FFF2-40B4-BE49-F238E27FC236}">
                <a16:creationId xmlns:a16="http://schemas.microsoft.com/office/drawing/2014/main" id="{E3DE043B-6C9B-4269-648A-4CF012DB89FF}"/>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49" name="Groep 148">
            <a:extLst>
              <a:ext uri="{FF2B5EF4-FFF2-40B4-BE49-F238E27FC236}">
                <a16:creationId xmlns:a16="http://schemas.microsoft.com/office/drawing/2014/main" id="{340D0D9C-179D-40D8-A248-4D1A74CFDCB1}"/>
              </a:ext>
            </a:extLst>
          </p:cNvPr>
          <p:cNvGrpSpPr/>
          <p:nvPr/>
        </p:nvGrpSpPr>
        <p:grpSpPr>
          <a:xfrm>
            <a:off x="3166974" y="890251"/>
            <a:ext cx="3410389" cy="5330372"/>
            <a:chOff x="3166974" y="890251"/>
            <a:chExt cx="3410389" cy="5330372"/>
          </a:xfrm>
        </p:grpSpPr>
        <p:sp>
          <p:nvSpPr>
            <p:cNvPr id="135" name="Rechthoek: afgeronde hoeken 134">
              <a:extLst>
                <a:ext uri="{FF2B5EF4-FFF2-40B4-BE49-F238E27FC236}">
                  <a16:creationId xmlns:a16="http://schemas.microsoft.com/office/drawing/2014/main" id="{0CF8136C-3BF9-A5DA-B20C-3016614358E3}"/>
                </a:ext>
              </a:extLst>
            </p:cNvPr>
            <p:cNvSpPr/>
            <p:nvPr/>
          </p:nvSpPr>
          <p:spPr>
            <a:xfrm>
              <a:off x="3166974" y="890251"/>
              <a:ext cx="3410389" cy="5330372"/>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7" name="Afbeelding 136">
              <a:extLst>
                <a:ext uri="{FF2B5EF4-FFF2-40B4-BE49-F238E27FC236}">
                  <a16:creationId xmlns:a16="http://schemas.microsoft.com/office/drawing/2014/main" id="{CFDEC2A9-ED71-4440-6F88-9B8B27C5D4F9}"/>
                </a:ext>
              </a:extLst>
            </p:cNvPr>
            <p:cNvPicPr>
              <a:picLocks noChangeAspect="1"/>
            </p:cNvPicPr>
            <p:nvPr/>
          </p:nvPicPr>
          <p:blipFill>
            <a:blip r:embed="rId7">
              <a:extLst>
                <a:ext uri="{28A0092B-C50C-407E-A947-70E740481C1C}">
                  <a14:useLocalDpi xmlns:a14="http://schemas.microsoft.com/office/drawing/2010/main" val="0"/>
                </a:ext>
              </a:extLst>
            </a:blip>
            <a:srcRect t="1094" b="1094"/>
            <a:stretch/>
          </p:blipFill>
          <p:spPr>
            <a:xfrm>
              <a:off x="3306869" y="985188"/>
              <a:ext cx="3173829" cy="3104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9" name="Tekstvak 138">
              <a:extLst>
                <a:ext uri="{FF2B5EF4-FFF2-40B4-BE49-F238E27FC236}">
                  <a16:creationId xmlns:a16="http://schemas.microsoft.com/office/drawing/2014/main" id="{38FDFB82-6168-018B-C4B8-CF51F6080EDB}"/>
                </a:ext>
              </a:extLst>
            </p:cNvPr>
            <p:cNvSpPr txBox="1"/>
            <p:nvPr/>
          </p:nvSpPr>
          <p:spPr>
            <a:xfrm>
              <a:off x="3324276" y="4123564"/>
              <a:ext cx="3139014" cy="1938992"/>
            </a:xfrm>
            <a:prstGeom prst="rect">
              <a:avLst/>
            </a:prstGeom>
            <a:noFill/>
          </p:spPr>
          <p:txBody>
            <a:bodyPr wrap="square" rtlCol="0">
              <a:spAutoFit/>
            </a:bodyPr>
            <a:lstStyle/>
            <a:p>
              <a:r>
                <a:rPr lang="nl-NL" sz="2400" dirty="0">
                  <a:solidFill>
                    <a:schemeClr val="bg1"/>
                  </a:solidFill>
                  <a:latin typeface="Franklin Gothic Heavy" panose="020B0903020102020204" pitchFamily="34" charset="0"/>
                </a:rPr>
                <a:t>Die </a:t>
              </a:r>
              <a:r>
                <a:rPr lang="nl-NL" sz="2400" dirty="0" err="1">
                  <a:solidFill>
                    <a:schemeClr val="bg1"/>
                  </a:solidFill>
                  <a:latin typeface="Franklin Gothic Heavy" panose="020B0903020102020204" pitchFamily="34" charset="0"/>
                </a:rPr>
                <a:t>With</a:t>
              </a:r>
              <a:r>
                <a:rPr lang="nl-NL" sz="2400" dirty="0">
                  <a:solidFill>
                    <a:schemeClr val="bg1"/>
                  </a:solidFill>
                  <a:latin typeface="Franklin Gothic Heavy" panose="020B0903020102020204" pitchFamily="34" charset="0"/>
                </a:rPr>
                <a:t> A </a:t>
              </a:r>
              <a:r>
                <a:rPr lang="nl-NL" sz="2400" dirty="0" err="1">
                  <a:solidFill>
                    <a:schemeClr val="bg1"/>
                  </a:solidFill>
                  <a:latin typeface="Franklin Gothic Heavy" panose="020B0903020102020204" pitchFamily="34" charset="0"/>
                </a:rPr>
                <a:t>Smile</a:t>
              </a:r>
              <a:endParaRPr lang="nl-NL" sz="2400" dirty="0">
                <a:solidFill>
                  <a:schemeClr val="bg1"/>
                </a:solidFill>
                <a:latin typeface="Franklin Gothic Heavy" panose="020B0903020102020204" pitchFamily="34" charset="0"/>
              </a:endParaRPr>
            </a:p>
            <a:p>
              <a:r>
                <a:rPr lang="nl-NL" sz="1600" dirty="0" err="1">
                  <a:solidFill>
                    <a:schemeClr val="bg1"/>
                  </a:solidFill>
                  <a:latin typeface="Franklin Gothic Demi Cond" panose="020B0706030402020204" pitchFamily="34" charset="0"/>
                </a:rPr>
                <a:t>By</a:t>
              </a:r>
              <a:r>
                <a:rPr lang="nl-NL" sz="1600" dirty="0">
                  <a:solidFill>
                    <a:schemeClr val="bg1"/>
                  </a:solidFill>
                  <a:latin typeface="Franklin Gothic Demi Cond" panose="020B0706030402020204" pitchFamily="34" charset="0"/>
                </a:rPr>
                <a:t> · Lady Gaga, Bruno Mars · 2024.</a:t>
              </a: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r>
                <a:rPr lang="nl-NL" sz="1600" dirty="0">
                  <a:solidFill>
                    <a:schemeClr val="bg1"/>
                  </a:solidFill>
                  <a:latin typeface="Franklin Gothic Demi Cond" panose="020B0706030402020204" pitchFamily="34" charset="0"/>
                </a:rPr>
                <a:t>1.683.229.871 luisteraars</a:t>
              </a:r>
            </a:p>
          </p:txBody>
        </p:sp>
      </p:grpSp>
      <p:grpSp>
        <p:nvGrpSpPr>
          <p:cNvPr id="148" name="Groep 147">
            <a:extLst>
              <a:ext uri="{FF2B5EF4-FFF2-40B4-BE49-F238E27FC236}">
                <a16:creationId xmlns:a16="http://schemas.microsoft.com/office/drawing/2014/main" id="{F5E6303C-1518-2F42-2DDD-7800FB81948F}"/>
              </a:ext>
            </a:extLst>
          </p:cNvPr>
          <p:cNvGrpSpPr/>
          <p:nvPr/>
        </p:nvGrpSpPr>
        <p:grpSpPr>
          <a:xfrm>
            <a:off x="6832455" y="890251"/>
            <a:ext cx="3410389" cy="5330372"/>
            <a:chOff x="6832455" y="890251"/>
            <a:chExt cx="3410389" cy="5330372"/>
          </a:xfrm>
        </p:grpSpPr>
        <p:sp>
          <p:nvSpPr>
            <p:cNvPr id="140" name="Rechthoek: afgeronde hoeken 139">
              <a:extLst>
                <a:ext uri="{FF2B5EF4-FFF2-40B4-BE49-F238E27FC236}">
                  <a16:creationId xmlns:a16="http://schemas.microsoft.com/office/drawing/2014/main" id="{791D4602-D508-FC3E-64BD-D766B15DF035}"/>
                </a:ext>
              </a:extLst>
            </p:cNvPr>
            <p:cNvSpPr/>
            <p:nvPr/>
          </p:nvSpPr>
          <p:spPr>
            <a:xfrm>
              <a:off x="6832455" y="890251"/>
              <a:ext cx="3410389" cy="5330372"/>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2" name="Afbeelding 141" descr="Afbeelding met tekst, Lettertype, Graphics, grafische vormgeving&#10;&#10;Automatisch gegenereerde beschrijving">
              <a:extLst>
                <a:ext uri="{FF2B5EF4-FFF2-40B4-BE49-F238E27FC236}">
                  <a16:creationId xmlns:a16="http://schemas.microsoft.com/office/drawing/2014/main" id="{401BD9A3-5C09-99AE-412B-29DC82E1671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964914" y="984155"/>
              <a:ext cx="3145469" cy="3145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4" name="Tekstvak 143">
              <a:extLst>
                <a:ext uri="{FF2B5EF4-FFF2-40B4-BE49-F238E27FC236}">
                  <a16:creationId xmlns:a16="http://schemas.microsoft.com/office/drawing/2014/main" id="{A266E147-1705-BADB-C10D-8A81182F8E94}"/>
                </a:ext>
              </a:extLst>
            </p:cNvPr>
            <p:cNvSpPr txBox="1"/>
            <p:nvPr/>
          </p:nvSpPr>
          <p:spPr>
            <a:xfrm>
              <a:off x="6951822" y="4117634"/>
              <a:ext cx="3139014" cy="1938992"/>
            </a:xfrm>
            <a:prstGeom prst="rect">
              <a:avLst/>
            </a:prstGeom>
            <a:noFill/>
          </p:spPr>
          <p:txBody>
            <a:bodyPr wrap="square" rtlCol="0">
              <a:spAutoFit/>
            </a:bodyPr>
            <a:lstStyle/>
            <a:p>
              <a:r>
                <a:rPr lang="nl-NL" sz="2400" dirty="0" err="1">
                  <a:solidFill>
                    <a:schemeClr val="bg1"/>
                  </a:solidFill>
                  <a:latin typeface="Franklin Gothic Heavy" panose="020B0903020102020204" pitchFamily="34" charset="0"/>
                </a:rPr>
                <a:t>Counting</a:t>
              </a:r>
              <a:r>
                <a:rPr lang="nl-NL" sz="2400" dirty="0">
                  <a:solidFill>
                    <a:schemeClr val="bg1"/>
                  </a:solidFill>
                  <a:latin typeface="Franklin Gothic Heavy" panose="020B0903020102020204" pitchFamily="34" charset="0"/>
                </a:rPr>
                <a:t> stars</a:t>
              </a:r>
            </a:p>
            <a:p>
              <a:r>
                <a:rPr lang="nl-NL" sz="1600" dirty="0" err="1">
                  <a:solidFill>
                    <a:schemeClr val="bg1"/>
                  </a:solidFill>
                  <a:latin typeface="Franklin Gothic Demi Cond" panose="020B0706030402020204" pitchFamily="34" charset="0"/>
                </a:rPr>
                <a:t>By</a:t>
              </a:r>
              <a:r>
                <a:rPr lang="nl-NL" sz="1600" dirty="0">
                  <a:solidFill>
                    <a:schemeClr val="bg1"/>
                  </a:solidFill>
                  <a:latin typeface="Franklin Gothic Demi Cond" panose="020B0706030402020204" pitchFamily="34" charset="0"/>
                </a:rPr>
                <a:t> · </a:t>
              </a:r>
              <a:r>
                <a:rPr lang="nl-NL" sz="1600" dirty="0" err="1">
                  <a:solidFill>
                    <a:schemeClr val="bg1"/>
                  </a:solidFill>
                  <a:latin typeface="Franklin Gothic Demi Cond" panose="020B0706030402020204" pitchFamily="34" charset="0"/>
                </a:rPr>
                <a:t>OneRepublic</a:t>
              </a:r>
              <a:r>
                <a:rPr lang="nl-NL" sz="1600" dirty="0">
                  <a:solidFill>
                    <a:schemeClr val="bg1"/>
                  </a:solidFill>
                  <a:latin typeface="Franklin Gothic Demi Cond" panose="020B0706030402020204" pitchFamily="34" charset="0"/>
                </a:rPr>
                <a:t>· 2013.</a:t>
              </a: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r>
                <a:rPr lang="nl-NL" sz="1600" dirty="0">
                  <a:solidFill>
                    <a:schemeClr val="bg1"/>
                  </a:solidFill>
                  <a:latin typeface="Franklin Gothic Demi Cond" panose="020B0706030402020204" pitchFamily="34" charset="0"/>
                </a:rPr>
                <a:t>2.820.539.659 luisteraars</a:t>
              </a:r>
            </a:p>
          </p:txBody>
        </p:sp>
      </p:grpSp>
      <p:grpSp>
        <p:nvGrpSpPr>
          <p:cNvPr id="147" name="Groep 146">
            <a:extLst>
              <a:ext uri="{FF2B5EF4-FFF2-40B4-BE49-F238E27FC236}">
                <a16:creationId xmlns:a16="http://schemas.microsoft.com/office/drawing/2014/main" id="{5039D024-1BCA-CC87-270D-0C996794A9CC}"/>
              </a:ext>
            </a:extLst>
          </p:cNvPr>
          <p:cNvGrpSpPr/>
          <p:nvPr/>
        </p:nvGrpSpPr>
        <p:grpSpPr>
          <a:xfrm>
            <a:off x="10463909" y="2667735"/>
            <a:ext cx="1502251" cy="1522527"/>
            <a:chOff x="10463909" y="2667735"/>
            <a:chExt cx="1502251" cy="1522527"/>
          </a:xfrm>
        </p:grpSpPr>
        <p:sp>
          <p:nvSpPr>
            <p:cNvPr id="146" name="Rechthoek: afgeronde hoeken 145">
              <a:hlinkClick r:id="rId10"/>
              <a:extLst>
                <a:ext uri="{FF2B5EF4-FFF2-40B4-BE49-F238E27FC236}">
                  <a16:creationId xmlns:a16="http://schemas.microsoft.com/office/drawing/2014/main" id="{E6AF5E57-735C-2688-2556-9649CFF4D3BE}"/>
                </a:ext>
              </a:extLst>
            </p:cNvPr>
            <p:cNvSpPr/>
            <p:nvPr/>
          </p:nvSpPr>
          <p:spPr>
            <a:xfrm>
              <a:off x="10463909" y="2667735"/>
              <a:ext cx="1502251" cy="1522527"/>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YouTube Music - Apps on Google Play">
              <a:hlinkClick r:id="rId11"/>
              <a:extLst>
                <a:ext uri="{FF2B5EF4-FFF2-40B4-BE49-F238E27FC236}">
                  <a16:creationId xmlns:a16="http://schemas.microsoft.com/office/drawing/2014/main" id="{D53D2703-6CA9-5475-44B8-27E61AC7DCE3}"/>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5221" r="23929"/>
            <a:stretch/>
          </p:blipFill>
          <p:spPr bwMode="auto">
            <a:xfrm>
              <a:off x="10576192" y="2781606"/>
              <a:ext cx="1311007" cy="1289076"/>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Lady Gaga Bruno Mars - Die With A Smile (Official Music Video) [TubeRipper.com]">
            <a:hlinkClick r:id="" action="ppaction://media"/>
            <a:extLst>
              <a:ext uri="{FF2B5EF4-FFF2-40B4-BE49-F238E27FC236}">
                <a16:creationId xmlns:a16="http://schemas.microsoft.com/office/drawing/2014/main" id="{44B3E4F1-87E6-916E-9EC8-C7DAD4355E8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546905" y="4829829"/>
            <a:ext cx="650525" cy="650525"/>
          </a:xfrm>
          <a:prstGeom prst="rect">
            <a:avLst/>
          </a:prstGeom>
        </p:spPr>
      </p:pic>
      <p:pic>
        <p:nvPicPr>
          <p:cNvPr id="151" name="OneRepublic - Counting Stars [TubeRipper.com]">
            <a:hlinkClick r:id="" action="ppaction://media"/>
            <a:extLst>
              <a:ext uri="{FF2B5EF4-FFF2-40B4-BE49-F238E27FC236}">
                <a16:creationId xmlns:a16="http://schemas.microsoft.com/office/drawing/2014/main" id="{02571F97-3AF5-259D-11CF-7A2A40C5F012}"/>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216529" y="4870754"/>
            <a:ext cx="609600" cy="609600"/>
          </a:xfrm>
          <a:prstGeom prst="rect">
            <a:avLst/>
          </a:prstGeom>
        </p:spPr>
      </p:pic>
      <p:grpSp>
        <p:nvGrpSpPr>
          <p:cNvPr id="3" name="Groep 2">
            <a:extLst>
              <a:ext uri="{FF2B5EF4-FFF2-40B4-BE49-F238E27FC236}">
                <a16:creationId xmlns:a16="http://schemas.microsoft.com/office/drawing/2014/main" id="{018A2EB8-1754-B632-D148-7BFE9DFA2219}"/>
              </a:ext>
            </a:extLst>
          </p:cNvPr>
          <p:cNvGrpSpPr/>
          <p:nvPr/>
        </p:nvGrpSpPr>
        <p:grpSpPr>
          <a:xfrm>
            <a:off x="445740" y="6158819"/>
            <a:ext cx="2139762" cy="537612"/>
            <a:chOff x="445740" y="6158819"/>
            <a:chExt cx="2139762" cy="537612"/>
          </a:xfrm>
        </p:grpSpPr>
        <p:grpSp>
          <p:nvGrpSpPr>
            <p:cNvPr id="4" name="Groep 3">
              <a:extLst>
                <a:ext uri="{FF2B5EF4-FFF2-40B4-BE49-F238E27FC236}">
                  <a16:creationId xmlns:a16="http://schemas.microsoft.com/office/drawing/2014/main" id="{CCC66429-EE30-0E5D-AE63-BF8A345DD988}"/>
                </a:ext>
              </a:extLst>
            </p:cNvPr>
            <p:cNvGrpSpPr/>
            <p:nvPr/>
          </p:nvGrpSpPr>
          <p:grpSpPr>
            <a:xfrm>
              <a:off x="445740" y="6158819"/>
              <a:ext cx="2139762" cy="537612"/>
              <a:chOff x="445742" y="1760800"/>
              <a:chExt cx="2139762" cy="537612"/>
            </a:xfrm>
          </p:grpSpPr>
          <p:sp>
            <p:nvSpPr>
              <p:cNvPr id="8" name="Rechthoek: afgeronde hoeken 7">
                <a:extLst>
                  <a:ext uri="{FF2B5EF4-FFF2-40B4-BE49-F238E27FC236}">
                    <a16:creationId xmlns:a16="http://schemas.microsoft.com/office/drawing/2014/main" id="{2DE70E6C-D64E-34CE-35A0-0A5DCE5B0ECA}"/>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Graphic 8" descr="Ster met effen opvulling">
                <a:extLst>
                  <a:ext uri="{FF2B5EF4-FFF2-40B4-BE49-F238E27FC236}">
                    <a16:creationId xmlns:a16="http://schemas.microsoft.com/office/drawing/2014/main" id="{359CC2A4-FD6E-B4C2-8F87-8F451AF4F64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1746" y="1796508"/>
                <a:ext cx="453101" cy="453101"/>
              </a:xfrm>
              <a:prstGeom prst="rect">
                <a:avLst/>
              </a:prstGeom>
            </p:spPr>
          </p:pic>
        </p:grpSp>
        <p:sp>
          <p:nvSpPr>
            <p:cNvPr id="5" name="Tekstvak 4">
              <a:extLst>
                <a:ext uri="{FF2B5EF4-FFF2-40B4-BE49-F238E27FC236}">
                  <a16:creationId xmlns:a16="http://schemas.microsoft.com/office/drawing/2014/main" id="{6DDD244D-79BE-507F-B9BD-EE6694324B5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11" name="Afbeelding 10" descr="Afbeelding met schermopname, cirkel, ontwerp&#10;&#10;Automatisch gegenereerde beschrijving">
            <a:hlinkClick r:id="rId17" action="ppaction://hlinksldjump"/>
            <a:extLst>
              <a:ext uri="{FF2B5EF4-FFF2-40B4-BE49-F238E27FC236}">
                <a16:creationId xmlns:a16="http://schemas.microsoft.com/office/drawing/2014/main" id="{F9106E5B-9BFF-114B-A3F5-10F7B99A665F}"/>
              </a:ext>
            </a:extLst>
          </p:cNvPr>
          <p:cNvPicPr>
            <a:picLocks noChangeAspect="1"/>
          </p:cNvPicPr>
          <p:nvPr/>
        </p:nvPicPr>
        <p:blipFill>
          <a:blip r:embed="rId18">
            <a:duotone>
              <a:prstClr val="black"/>
              <a:srgbClr val="19FFFA">
                <a:tint val="45000"/>
                <a:satMod val="400000"/>
              </a:srgbClr>
            </a:duotone>
            <a:extLst>
              <a:ext uri="{BEBA8EAE-BF5A-486C-A8C5-ECC9F3942E4B}">
                <a14:imgProps xmlns:a14="http://schemas.microsoft.com/office/drawing/2010/main">
                  <a14:imgLayer r:embed="rId19">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76" name="Groep 75">
            <a:extLst>
              <a:ext uri="{FF2B5EF4-FFF2-40B4-BE49-F238E27FC236}">
                <a16:creationId xmlns:a16="http://schemas.microsoft.com/office/drawing/2014/main" id="{13A3CF9A-F2E5-E18A-EECE-4F9ABB029E05}"/>
              </a:ext>
            </a:extLst>
          </p:cNvPr>
          <p:cNvGrpSpPr/>
          <p:nvPr/>
        </p:nvGrpSpPr>
        <p:grpSpPr>
          <a:xfrm>
            <a:off x="58230" y="5429064"/>
            <a:ext cx="1925747" cy="686549"/>
            <a:chOff x="58230" y="5429064"/>
            <a:chExt cx="1925747" cy="686549"/>
          </a:xfrm>
        </p:grpSpPr>
        <p:sp>
          <p:nvSpPr>
            <p:cNvPr id="77" name="Tekstvak 76">
              <a:extLst>
                <a:ext uri="{FF2B5EF4-FFF2-40B4-BE49-F238E27FC236}">
                  <a16:creationId xmlns:a16="http://schemas.microsoft.com/office/drawing/2014/main" id="{5F7DEB9B-F246-0A92-BF49-2EDDC8389F83}"/>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78" name="Graphic 77" descr="Pijl: curve rechtsom met effen opvulling">
              <a:extLst>
                <a:ext uri="{FF2B5EF4-FFF2-40B4-BE49-F238E27FC236}">
                  <a16:creationId xmlns:a16="http://schemas.microsoft.com/office/drawing/2014/main" id="{B55E63DC-42C4-F5DE-F8A1-2B62B20B99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9150068">
              <a:off x="1381955" y="5462996"/>
              <a:ext cx="602022" cy="652617"/>
            </a:xfrm>
            <a:prstGeom prst="rect">
              <a:avLst/>
            </a:prstGeom>
          </p:spPr>
        </p:pic>
      </p:grpSp>
      <p:grpSp>
        <p:nvGrpSpPr>
          <p:cNvPr id="2" name="Groep 1">
            <a:extLst>
              <a:ext uri="{FF2B5EF4-FFF2-40B4-BE49-F238E27FC236}">
                <a16:creationId xmlns:a16="http://schemas.microsoft.com/office/drawing/2014/main" id="{ABAC4E69-DDAB-6FB4-79A6-9782F3426C70}"/>
              </a:ext>
            </a:extLst>
          </p:cNvPr>
          <p:cNvGrpSpPr/>
          <p:nvPr/>
        </p:nvGrpSpPr>
        <p:grpSpPr>
          <a:xfrm>
            <a:off x="10826079" y="-16116"/>
            <a:ext cx="1247421" cy="780705"/>
            <a:chOff x="258588" y="-59024"/>
            <a:chExt cx="742023" cy="464399"/>
          </a:xfrm>
        </p:grpSpPr>
        <p:pic>
          <p:nvPicPr>
            <p:cNvPr id="6" name="Graphic 5" descr="Lijn met pijl: Recht met effen opvulling">
              <a:hlinkClick r:id="rId22" action="ppaction://hlinksldjump"/>
              <a:extLst>
                <a:ext uri="{FF2B5EF4-FFF2-40B4-BE49-F238E27FC236}">
                  <a16:creationId xmlns:a16="http://schemas.microsoft.com/office/drawing/2014/main" id="{2F5FB6EC-5503-9F30-91CC-BFCAC0858C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10800000">
              <a:off x="258588" y="-59024"/>
              <a:ext cx="464399" cy="464399"/>
            </a:xfrm>
            <a:prstGeom prst="rect">
              <a:avLst/>
            </a:prstGeom>
          </p:spPr>
        </p:pic>
        <p:pic>
          <p:nvPicPr>
            <p:cNvPr id="13" name="Graphic 12" descr="Introductiepagina met effen opvulling">
              <a:hlinkClick r:id="rId22" action="ppaction://hlinksldjump"/>
              <a:extLst>
                <a:ext uri="{FF2B5EF4-FFF2-40B4-BE49-F238E27FC236}">
                  <a16:creationId xmlns:a16="http://schemas.microsoft.com/office/drawing/2014/main" id="{E366E64C-B8D7-66D4-7E2A-64FC15C938F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7465" y="-1944"/>
              <a:ext cx="293146" cy="293146"/>
            </a:xfrm>
            <a:prstGeom prst="rect">
              <a:avLst/>
            </a:prstGeom>
          </p:spPr>
        </p:pic>
      </p:grpSp>
      <p:grpSp>
        <p:nvGrpSpPr>
          <p:cNvPr id="18" name="Groep 17">
            <a:extLst>
              <a:ext uri="{FF2B5EF4-FFF2-40B4-BE49-F238E27FC236}">
                <a16:creationId xmlns:a16="http://schemas.microsoft.com/office/drawing/2014/main" id="{F69863E0-50AA-1FAF-6BD4-9440F346D659}"/>
              </a:ext>
            </a:extLst>
          </p:cNvPr>
          <p:cNvGrpSpPr/>
          <p:nvPr/>
        </p:nvGrpSpPr>
        <p:grpSpPr>
          <a:xfrm>
            <a:off x="8617142" y="160882"/>
            <a:ext cx="2169637" cy="413042"/>
            <a:chOff x="79817" y="6386236"/>
            <a:chExt cx="1767840" cy="336550"/>
          </a:xfrm>
        </p:grpSpPr>
        <p:sp>
          <p:nvSpPr>
            <p:cNvPr id="19" name="Rechthoek: afgeronde hoeken 18">
              <a:hlinkClick r:id="rId27" action="ppaction://hlinksldjump"/>
              <a:extLst>
                <a:ext uri="{FF2B5EF4-FFF2-40B4-BE49-F238E27FC236}">
                  <a16:creationId xmlns:a16="http://schemas.microsoft.com/office/drawing/2014/main" id="{597FDA41-F0E6-1A9F-32F9-7D55A76AA1B4}"/>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0" name="Graphic 19" descr="Tandwiel met effen opvulling">
              <a:hlinkClick r:id="rId28" action="ppaction://hlinksldjump"/>
              <a:extLst>
                <a:ext uri="{FF2B5EF4-FFF2-40B4-BE49-F238E27FC236}">
                  <a16:creationId xmlns:a16="http://schemas.microsoft.com/office/drawing/2014/main" id="{BDF98293-AA9F-C48F-27D6-FFD41806712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1400" y="6386236"/>
              <a:ext cx="336550" cy="336550"/>
            </a:xfrm>
            <a:prstGeom prst="rect">
              <a:avLst/>
            </a:prstGeom>
          </p:spPr>
        </p:pic>
        <p:sp>
          <p:nvSpPr>
            <p:cNvPr id="21" name="Tekstvak 20">
              <a:hlinkClick r:id="rId28" action="ppaction://hlinksldjump"/>
              <a:extLst>
                <a:ext uri="{FF2B5EF4-FFF2-40B4-BE49-F238E27FC236}">
                  <a16:creationId xmlns:a16="http://schemas.microsoft.com/office/drawing/2014/main" id="{AB438054-40EB-6A89-C51D-D749AB3849B6}"/>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14" name="Groep 13">
            <a:extLst>
              <a:ext uri="{FF2B5EF4-FFF2-40B4-BE49-F238E27FC236}">
                <a16:creationId xmlns:a16="http://schemas.microsoft.com/office/drawing/2014/main" id="{981CDA38-6BBB-7AC1-BC78-8BBC85E03241}"/>
              </a:ext>
            </a:extLst>
          </p:cNvPr>
          <p:cNvGrpSpPr/>
          <p:nvPr/>
        </p:nvGrpSpPr>
        <p:grpSpPr>
          <a:xfrm>
            <a:off x="6225271" y="57630"/>
            <a:ext cx="2203434" cy="695538"/>
            <a:chOff x="10396798" y="436147"/>
            <a:chExt cx="1044397" cy="289876"/>
          </a:xfrm>
        </p:grpSpPr>
        <p:grpSp>
          <p:nvGrpSpPr>
            <p:cNvPr id="15" name="Groep 14">
              <a:extLst>
                <a:ext uri="{FF2B5EF4-FFF2-40B4-BE49-F238E27FC236}">
                  <a16:creationId xmlns:a16="http://schemas.microsoft.com/office/drawing/2014/main" id="{D4204F3C-BB82-46C9-7F30-BAB5A2EF8A26}"/>
                </a:ext>
              </a:extLst>
            </p:cNvPr>
            <p:cNvGrpSpPr/>
            <p:nvPr/>
          </p:nvGrpSpPr>
          <p:grpSpPr>
            <a:xfrm>
              <a:off x="10396798" y="455985"/>
              <a:ext cx="1044397" cy="245870"/>
              <a:chOff x="2578089" y="345922"/>
              <a:chExt cx="1044397" cy="245870"/>
            </a:xfrm>
          </p:grpSpPr>
          <p:sp>
            <p:nvSpPr>
              <p:cNvPr id="17" name="Rechthoek: afgeronde hoeken 16">
                <a:hlinkClick r:id="rId31"/>
                <a:extLst>
                  <a:ext uri="{FF2B5EF4-FFF2-40B4-BE49-F238E27FC236}">
                    <a16:creationId xmlns:a16="http://schemas.microsoft.com/office/drawing/2014/main" id="{D178C56F-5D59-B273-1376-9086DC14C8C3}"/>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Tekstvak 21">
                <a:hlinkClick r:id="rId31"/>
                <a:extLst>
                  <a:ext uri="{FF2B5EF4-FFF2-40B4-BE49-F238E27FC236}">
                    <a16:creationId xmlns:a16="http://schemas.microsoft.com/office/drawing/2014/main" id="{587289D4-6420-AA7D-6DAF-6CDF5F7C4B61}"/>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6" name="Graphic 15" descr="Pijl-rechts met effen opvulling">
              <a:hlinkClick r:id="rId31"/>
              <a:extLst>
                <a:ext uri="{FF2B5EF4-FFF2-40B4-BE49-F238E27FC236}">
                  <a16:creationId xmlns:a16="http://schemas.microsoft.com/office/drawing/2014/main" id="{6EB0B680-B8DF-FEAF-5727-85115C6CC6D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32691" y="436147"/>
              <a:ext cx="289876" cy="289876"/>
            </a:xfrm>
            <a:prstGeom prst="rect">
              <a:avLst/>
            </a:prstGeom>
          </p:spPr>
        </p:pic>
      </p:grpSp>
      <p:grpSp>
        <p:nvGrpSpPr>
          <p:cNvPr id="23" name="Groep 22">
            <a:extLst>
              <a:ext uri="{FF2B5EF4-FFF2-40B4-BE49-F238E27FC236}">
                <a16:creationId xmlns:a16="http://schemas.microsoft.com/office/drawing/2014/main" id="{8F1BCF26-D327-92E6-61A9-EC46DF824031}"/>
              </a:ext>
            </a:extLst>
          </p:cNvPr>
          <p:cNvGrpSpPr/>
          <p:nvPr/>
        </p:nvGrpSpPr>
        <p:grpSpPr>
          <a:xfrm>
            <a:off x="490788" y="1441136"/>
            <a:ext cx="2049667" cy="380370"/>
            <a:chOff x="490789" y="939081"/>
            <a:chExt cx="2049667" cy="380370"/>
          </a:xfrm>
        </p:grpSpPr>
        <p:grpSp>
          <p:nvGrpSpPr>
            <p:cNvPr id="35" name="Groep 34">
              <a:extLst>
                <a:ext uri="{FF2B5EF4-FFF2-40B4-BE49-F238E27FC236}">
                  <a16:creationId xmlns:a16="http://schemas.microsoft.com/office/drawing/2014/main" id="{5B756DD6-0374-9946-48EA-E1324600E821}"/>
                </a:ext>
              </a:extLst>
            </p:cNvPr>
            <p:cNvGrpSpPr/>
            <p:nvPr/>
          </p:nvGrpSpPr>
          <p:grpSpPr>
            <a:xfrm>
              <a:off x="490789" y="939081"/>
              <a:ext cx="2049667" cy="380370"/>
              <a:chOff x="25161" y="879087"/>
              <a:chExt cx="2049667" cy="380370"/>
            </a:xfrm>
          </p:grpSpPr>
          <p:sp>
            <p:nvSpPr>
              <p:cNvPr id="37" name="Rechthoek: afgeronde hoeken 36">
                <a:hlinkClick r:id="rId34" action="ppaction://hlinksldjump"/>
                <a:extLst>
                  <a:ext uri="{FF2B5EF4-FFF2-40B4-BE49-F238E27FC236}">
                    <a16:creationId xmlns:a16="http://schemas.microsoft.com/office/drawing/2014/main" id="{6B7CA9F6-99E9-C962-0E38-8394FD7F090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4" action="ppaction://hlinksldjump"/>
                <a:extLst>
                  <a:ext uri="{FF2B5EF4-FFF2-40B4-BE49-F238E27FC236}">
                    <a16:creationId xmlns:a16="http://schemas.microsoft.com/office/drawing/2014/main" id="{B1D90300-0752-2AD2-D715-E5413430B1E4}"/>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6" name="Graphic 35" descr="Staafdiagram met effen opvulling">
              <a:hlinkClick r:id="rId34" action="ppaction://hlinksldjump"/>
              <a:extLst>
                <a:ext uri="{FF2B5EF4-FFF2-40B4-BE49-F238E27FC236}">
                  <a16:creationId xmlns:a16="http://schemas.microsoft.com/office/drawing/2014/main" id="{E845FD32-E8E2-2F1E-24B7-4D68DE30B70D}"/>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939081"/>
              <a:ext cx="380370" cy="380370"/>
            </a:xfrm>
            <a:prstGeom prst="rect">
              <a:avLst/>
            </a:prstGeom>
          </p:spPr>
        </p:pic>
      </p:grpSp>
      <p:grpSp>
        <p:nvGrpSpPr>
          <p:cNvPr id="44" name="Groep 43">
            <a:extLst>
              <a:ext uri="{FF2B5EF4-FFF2-40B4-BE49-F238E27FC236}">
                <a16:creationId xmlns:a16="http://schemas.microsoft.com/office/drawing/2014/main" id="{04C7A1EB-1006-A554-0D7D-54CCB123BD2B}"/>
              </a:ext>
            </a:extLst>
          </p:cNvPr>
          <p:cNvGrpSpPr/>
          <p:nvPr/>
        </p:nvGrpSpPr>
        <p:grpSpPr>
          <a:xfrm>
            <a:off x="490789" y="2304580"/>
            <a:ext cx="2049667" cy="386260"/>
            <a:chOff x="490789" y="1833531"/>
            <a:chExt cx="2049667" cy="386260"/>
          </a:xfrm>
        </p:grpSpPr>
        <p:grpSp>
          <p:nvGrpSpPr>
            <p:cNvPr id="47" name="Groep 46">
              <a:extLst>
                <a:ext uri="{FF2B5EF4-FFF2-40B4-BE49-F238E27FC236}">
                  <a16:creationId xmlns:a16="http://schemas.microsoft.com/office/drawing/2014/main" id="{E65B54CF-4778-A31F-4FB5-951EAADD3A26}"/>
                </a:ext>
              </a:extLst>
            </p:cNvPr>
            <p:cNvGrpSpPr/>
            <p:nvPr/>
          </p:nvGrpSpPr>
          <p:grpSpPr>
            <a:xfrm>
              <a:off x="490789" y="1833531"/>
              <a:ext cx="2049667" cy="380370"/>
              <a:chOff x="25161" y="879087"/>
              <a:chExt cx="2049667" cy="380370"/>
            </a:xfrm>
          </p:grpSpPr>
          <p:sp>
            <p:nvSpPr>
              <p:cNvPr id="68" name="Rechthoek: afgeronde hoeken 67">
                <a:hlinkClick r:id="rId37" action="ppaction://hlinksldjump"/>
                <a:extLst>
                  <a:ext uri="{FF2B5EF4-FFF2-40B4-BE49-F238E27FC236}">
                    <a16:creationId xmlns:a16="http://schemas.microsoft.com/office/drawing/2014/main" id="{C48487D5-84D4-4641-4DEC-E75677E5911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hlinkClick r:id="rId37" action="ppaction://hlinksldjump"/>
                <a:extLst>
                  <a:ext uri="{FF2B5EF4-FFF2-40B4-BE49-F238E27FC236}">
                    <a16:creationId xmlns:a16="http://schemas.microsoft.com/office/drawing/2014/main" id="{A1986BF1-91DE-239D-8312-8A0BB8A393E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8" name="Graphic 47" descr="Videocamera met effen opvulling">
              <a:hlinkClick r:id="rId37" action="ppaction://hlinksldjump"/>
              <a:extLst>
                <a:ext uri="{FF2B5EF4-FFF2-40B4-BE49-F238E27FC236}">
                  <a16:creationId xmlns:a16="http://schemas.microsoft.com/office/drawing/2014/main" id="{197E9720-4607-5999-3AB6-FC0AE74B86D6}"/>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839421"/>
              <a:ext cx="380370" cy="380370"/>
            </a:xfrm>
            <a:prstGeom prst="rect">
              <a:avLst/>
            </a:prstGeom>
          </p:spPr>
        </p:pic>
      </p:grpSp>
      <p:grpSp>
        <p:nvGrpSpPr>
          <p:cNvPr id="71" name="Groep 70">
            <a:extLst>
              <a:ext uri="{FF2B5EF4-FFF2-40B4-BE49-F238E27FC236}">
                <a16:creationId xmlns:a16="http://schemas.microsoft.com/office/drawing/2014/main" id="{D9A6D526-DCB4-6AFD-4B70-1800FDD459C9}"/>
              </a:ext>
            </a:extLst>
          </p:cNvPr>
          <p:cNvGrpSpPr/>
          <p:nvPr/>
        </p:nvGrpSpPr>
        <p:grpSpPr>
          <a:xfrm>
            <a:off x="503510" y="3600705"/>
            <a:ext cx="2049667" cy="386260"/>
            <a:chOff x="490789" y="1833531"/>
            <a:chExt cx="2049667" cy="386260"/>
          </a:xfrm>
        </p:grpSpPr>
        <p:grpSp>
          <p:nvGrpSpPr>
            <p:cNvPr id="72" name="Groep 71">
              <a:extLst>
                <a:ext uri="{FF2B5EF4-FFF2-40B4-BE49-F238E27FC236}">
                  <a16:creationId xmlns:a16="http://schemas.microsoft.com/office/drawing/2014/main" id="{6DD6A798-A1EB-21A8-5A15-8221A2EFFDFA}"/>
                </a:ext>
              </a:extLst>
            </p:cNvPr>
            <p:cNvGrpSpPr/>
            <p:nvPr/>
          </p:nvGrpSpPr>
          <p:grpSpPr>
            <a:xfrm>
              <a:off x="490789" y="1833531"/>
              <a:ext cx="2049667" cy="380370"/>
              <a:chOff x="25161" y="879087"/>
              <a:chExt cx="2049667" cy="380370"/>
            </a:xfrm>
          </p:grpSpPr>
          <p:sp>
            <p:nvSpPr>
              <p:cNvPr id="81" name="Rechthoek: afgeronde hoeken 80">
                <a:hlinkClick r:id="rId40" action="ppaction://hlinksldjump"/>
                <a:extLst>
                  <a:ext uri="{FF2B5EF4-FFF2-40B4-BE49-F238E27FC236}">
                    <a16:creationId xmlns:a16="http://schemas.microsoft.com/office/drawing/2014/main" id="{0916D26B-B1F5-02DE-C642-91CA6640C7D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hlinkClick r:id="rId40" action="ppaction://hlinksldjump"/>
                <a:extLst>
                  <a:ext uri="{FF2B5EF4-FFF2-40B4-BE49-F238E27FC236}">
                    <a16:creationId xmlns:a16="http://schemas.microsoft.com/office/drawing/2014/main" id="{7D497359-36FE-E21C-3F16-02E302037CE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73" name="Graphic 72" descr="Informatie met effen opvulling">
              <a:hlinkClick r:id="rId40" action="ppaction://hlinksldjump"/>
              <a:extLst>
                <a:ext uri="{FF2B5EF4-FFF2-40B4-BE49-F238E27FC236}">
                  <a16:creationId xmlns:a16="http://schemas.microsoft.com/office/drawing/2014/main" id="{6BD46A80-DB2B-DD4E-3381-09A2EB97D71A}"/>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536291" y="1839421"/>
              <a:ext cx="380370" cy="380370"/>
            </a:xfrm>
            <a:prstGeom prst="rect">
              <a:avLst/>
            </a:prstGeom>
          </p:spPr>
        </p:pic>
      </p:grpSp>
      <p:grpSp>
        <p:nvGrpSpPr>
          <p:cNvPr id="86" name="Groep 85">
            <a:extLst>
              <a:ext uri="{FF2B5EF4-FFF2-40B4-BE49-F238E27FC236}">
                <a16:creationId xmlns:a16="http://schemas.microsoft.com/office/drawing/2014/main" id="{B25BF29A-4F9B-F1CD-5D3C-BA51391E002D}"/>
              </a:ext>
            </a:extLst>
          </p:cNvPr>
          <p:cNvGrpSpPr/>
          <p:nvPr/>
        </p:nvGrpSpPr>
        <p:grpSpPr>
          <a:xfrm>
            <a:off x="490788" y="3175067"/>
            <a:ext cx="2049667" cy="386260"/>
            <a:chOff x="490789" y="1833531"/>
            <a:chExt cx="2049667" cy="386260"/>
          </a:xfrm>
        </p:grpSpPr>
        <p:grpSp>
          <p:nvGrpSpPr>
            <p:cNvPr id="87" name="Groep 86">
              <a:extLst>
                <a:ext uri="{FF2B5EF4-FFF2-40B4-BE49-F238E27FC236}">
                  <a16:creationId xmlns:a16="http://schemas.microsoft.com/office/drawing/2014/main" id="{4B43A95B-F26F-2BC2-EA71-940CCE676513}"/>
                </a:ext>
              </a:extLst>
            </p:cNvPr>
            <p:cNvGrpSpPr/>
            <p:nvPr/>
          </p:nvGrpSpPr>
          <p:grpSpPr>
            <a:xfrm>
              <a:off x="490789" y="1833531"/>
              <a:ext cx="2049667" cy="380370"/>
              <a:chOff x="25161" y="879087"/>
              <a:chExt cx="2049667" cy="380370"/>
            </a:xfrm>
          </p:grpSpPr>
          <p:sp>
            <p:nvSpPr>
              <p:cNvPr id="89" name="Rechthoek: afgeronde hoeken 88">
                <a:hlinkClick r:id="rId43" action="ppaction://hlinksldjump"/>
                <a:extLst>
                  <a:ext uri="{FF2B5EF4-FFF2-40B4-BE49-F238E27FC236}">
                    <a16:creationId xmlns:a16="http://schemas.microsoft.com/office/drawing/2014/main" id="{7C84097C-7655-B771-6B05-B7A54C8DD49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hlinkClick r:id="rId43" action="ppaction://hlinksldjump"/>
                <a:extLst>
                  <a:ext uri="{FF2B5EF4-FFF2-40B4-BE49-F238E27FC236}">
                    <a16:creationId xmlns:a16="http://schemas.microsoft.com/office/drawing/2014/main" id="{8A084349-BF7E-3B32-B32C-E540D6CC774C}"/>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8" name="Graphic 87" descr="Cirkel met pijl naar links met effen opvulling">
              <a:hlinkClick r:id="rId43" action="ppaction://hlinksldjump"/>
              <a:extLst>
                <a:ext uri="{FF2B5EF4-FFF2-40B4-BE49-F238E27FC236}">
                  <a16:creationId xmlns:a16="http://schemas.microsoft.com/office/drawing/2014/main" id="{93CAE681-016B-BA3E-97D2-5AADBED9FA18}"/>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536291" y="1839421"/>
              <a:ext cx="380370" cy="380370"/>
            </a:xfrm>
            <a:prstGeom prst="rect">
              <a:avLst/>
            </a:prstGeom>
          </p:spPr>
        </p:pic>
      </p:grpSp>
      <p:grpSp>
        <p:nvGrpSpPr>
          <p:cNvPr id="91" name="Groep 90">
            <a:extLst>
              <a:ext uri="{FF2B5EF4-FFF2-40B4-BE49-F238E27FC236}">
                <a16:creationId xmlns:a16="http://schemas.microsoft.com/office/drawing/2014/main" id="{E54568E0-403A-6429-33D8-E4A9D80C38E0}"/>
              </a:ext>
            </a:extLst>
          </p:cNvPr>
          <p:cNvGrpSpPr/>
          <p:nvPr/>
        </p:nvGrpSpPr>
        <p:grpSpPr>
          <a:xfrm>
            <a:off x="490788" y="2740479"/>
            <a:ext cx="2049667" cy="386260"/>
            <a:chOff x="490789" y="1833531"/>
            <a:chExt cx="2049667" cy="386260"/>
          </a:xfrm>
        </p:grpSpPr>
        <p:grpSp>
          <p:nvGrpSpPr>
            <p:cNvPr id="92" name="Groep 91">
              <a:extLst>
                <a:ext uri="{FF2B5EF4-FFF2-40B4-BE49-F238E27FC236}">
                  <a16:creationId xmlns:a16="http://schemas.microsoft.com/office/drawing/2014/main" id="{8BE5CF36-E4FA-1AEA-264F-4362BCB6740D}"/>
                </a:ext>
              </a:extLst>
            </p:cNvPr>
            <p:cNvGrpSpPr/>
            <p:nvPr/>
          </p:nvGrpSpPr>
          <p:grpSpPr>
            <a:xfrm>
              <a:off x="490789" y="1833531"/>
              <a:ext cx="2049667" cy="380370"/>
              <a:chOff x="25161" y="879087"/>
              <a:chExt cx="2049667" cy="380370"/>
            </a:xfrm>
          </p:grpSpPr>
          <p:sp>
            <p:nvSpPr>
              <p:cNvPr id="94" name="Rechthoek: afgeronde hoeken 93">
                <a:hlinkClick r:id="rId46" action="ppaction://hlinksldjump"/>
                <a:extLst>
                  <a:ext uri="{FF2B5EF4-FFF2-40B4-BE49-F238E27FC236}">
                    <a16:creationId xmlns:a16="http://schemas.microsoft.com/office/drawing/2014/main" id="{B569708F-4785-E3F5-EB56-3F46592D652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6" action="ppaction://hlinksldjump"/>
                <a:extLst>
                  <a:ext uri="{FF2B5EF4-FFF2-40B4-BE49-F238E27FC236}">
                    <a16:creationId xmlns:a16="http://schemas.microsoft.com/office/drawing/2014/main" id="{7E46EAC2-A488-00D4-1CA8-B558B0B75FE3}"/>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3" name="Graphic 92" descr="Beoordeling: 3 sterren met effen opvulling">
              <a:hlinkClick r:id="rId46" action="ppaction://hlinksldjump"/>
              <a:extLst>
                <a:ext uri="{FF2B5EF4-FFF2-40B4-BE49-F238E27FC236}">
                  <a16:creationId xmlns:a16="http://schemas.microsoft.com/office/drawing/2014/main" id="{15C90091-CB68-67FF-BD8A-B9173B1407D0}"/>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36291" y="1839421"/>
              <a:ext cx="380370" cy="380370"/>
            </a:xfrm>
            <a:prstGeom prst="rect">
              <a:avLst/>
            </a:prstGeom>
          </p:spPr>
        </p:pic>
      </p:grpSp>
      <p:grpSp>
        <p:nvGrpSpPr>
          <p:cNvPr id="96" name="Groep 95">
            <a:extLst>
              <a:ext uri="{FF2B5EF4-FFF2-40B4-BE49-F238E27FC236}">
                <a16:creationId xmlns:a16="http://schemas.microsoft.com/office/drawing/2014/main" id="{11829C2D-94D5-A4CE-9E90-CF5332E9B8DF}"/>
              </a:ext>
            </a:extLst>
          </p:cNvPr>
          <p:cNvGrpSpPr/>
          <p:nvPr/>
        </p:nvGrpSpPr>
        <p:grpSpPr>
          <a:xfrm>
            <a:off x="490788" y="898029"/>
            <a:ext cx="2015320" cy="468505"/>
            <a:chOff x="490788" y="898029"/>
            <a:chExt cx="2015320" cy="468505"/>
          </a:xfrm>
        </p:grpSpPr>
        <p:sp>
          <p:nvSpPr>
            <p:cNvPr id="97" name="Rechthoek: afgeronde hoeken 96">
              <a:hlinkClick r:id="rId17" action="ppaction://hlinksldjump"/>
              <a:extLst>
                <a:ext uri="{FF2B5EF4-FFF2-40B4-BE49-F238E27FC236}">
                  <a16:creationId xmlns:a16="http://schemas.microsoft.com/office/drawing/2014/main" id="{EC4DCC1B-B2B0-B362-4371-AAE265DEA3F4}"/>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hlinkClick r:id="rId17" action="ppaction://hlinksldjump"/>
              <a:extLst>
                <a:ext uri="{FF2B5EF4-FFF2-40B4-BE49-F238E27FC236}">
                  <a16:creationId xmlns:a16="http://schemas.microsoft.com/office/drawing/2014/main" id="{C5DCF7F2-FBD2-53C2-506D-90DF770861DB}"/>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9" name="Graphic 98" descr="Introductiepagina met effen opvulling">
              <a:hlinkClick r:id="rId17" action="ppaction://hlinksldjump"/>
              <a:extLst>
                <a:ext uri="{FF2B5EF4-FFF2-40B4-BE49-F238E27FC236}">
                  <a16:creationId xmlns:a16="http://schemas.microsoft.com/office/drawing/2014/main" id="{016F0F73-8A4D-D0BF-C997-2F1DB293449D}"/>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26732" y="918421"/>
              <a:ext cx="448113" cy="448113"/>
            </a:xfrm>
            <a:prstGeom prst="rect">
              <a:avLst/>
            </a:prstGeom>
          </p:spPr>
        </p:pic>
      </p:grpSp>
      <p:grpSp>
        <p:nvGrpSpPr>
          <p:cNvPr id="100" name="Groep 99">
            <a:extLst>
              <a:ext uri="{FF2B5EF4-FFF2-40B4-BE49-F238E27FC236}">
                <a16:creationId xmlns:a16="http://schemas.microsoft.com/office/drawing/2014/main" id="{C5115D8C-8054-DF63-26BB-DB11293ECA83}"/>
              </a:ext>
            </a:extLst>
          </p:cNvPr>
          <p:cNvGrpSpPr/>
          <p:nvPr/>
        </p:nvGrpSpPr>
        <p:grpSpPr>
          <a:xfrm>
            <a:off x="118500" y="4130278"/>
            <a:ext cx="2434677" cy="732415"/>
            <a:chOff x="118500" y="4130278"/>
            <a:chExt cx="2434677" cy="732415"/>
          </a:xfrm>
        </p:grpSpPr>
        <p:grpSp>
          <p:nvGrpSpPr>
            <p:cNvPr id="101" name="Groep 100">
              <a:extLst>
                <a:ext uri="{FF2B5EF4-FFF2-40B4-BE49-F238E27FC236}">
                  <a16:creationId xmlns:a16="http://schemas.microsoft.com/office/drawing/2014/main" id="{A754DEFA-49F5-D836-AE73-AD755281F778}"/>
                </a:ext>
              </a:extLst>
            </p:cNvPr>
            <p:cNvGrpSpPr/>
            <p:nvPr/>
          </p:nvGrpSpPr>
          <p:grpSpPr>
            <a:xfrm>
              <a:off x="118500" y="4130278"/>
              <a:ext cx="2434677" cy="732415"/>
              <a:chOff x="105779" y="2446549"/>
              <a:chExt cx="2434677" cy="732415"/>
            </a:xfrm>
          </p:grpSpPr>
          <p:grpSp>
            <p:nvGrpSpPr>
              <p:cNvPr id="103" name="Groep 102">
                <a:extLst>
                  <a:ext uri="{FF2B5EF4-FFF2-40B4-BE49-F238E27FC236}">
                    <a16:creationId xmlns:a16="http://schemas.microsoft.com/office/drawing/2014/main" id="{77CE21D0-658A-1E69-EB76-81139623AA33}"/>
                  </a:ext>
                </a:extLst>
              </p:cNvPr>
              <p:cNvGrpSpPr/>
              <p:nvPr/>
            </p:nvGrpSpPr>
            <p:grpSpPr>
              <a:xfrm>
                <a:off x="105779" y="2446549"/>
                <a:ext cx="2434677" cy="732415"/>
                <a:chOff x="-359848" y="879086"/>
                <a:chExt cx="2434677" cy="732415"/>
              </a:xfrm>
            </p:grpSpPr>
            <p:sp>
              <p:nvSpPr>
                <p:cNvPr id="105" name="Rechthoek: afgeronde hoeken 104">
                  <a:extLst>
                    <a:ext uri="{FF2B5EF4-FFF2-40B4-BE49-F238E27FC236}">
                      <a16:creationId xmlns:a16="http://schemas.microsoft.com/office/drawing/2014/main" id="{FDC8848B-1FB5-A9AA-8A1A-11CD90EDAEFE}"/>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extLst>
                    <a:ext uri="{FF2B5EF4-FFF2-40B4-BE49-F238E27FC236}">
                      <a16:creationId xmlns:a16="http://schemas.microsoft.com/office/drawing/2014/main" id="{DF841E8B-6C3A-6132-A089-4A9B006B09E4}"/>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4" name="Graphic 103" descr="Caret omlaag met effen opvulling">
                <a:extLst>
                  <a:ext uri="{FF2B5EF4-FFF2-40B4-BE49-F238E27FC236}">
                    <a16:creationId xmlns:a16="http://schemas.microsoft.com/office/drawing/2014/main" id="{C4D04006-54C3-0B89-6557-18F0B7FBE9AF}"/>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2088444" y="2446550"/>
                <a:ext cx="380370" cy="380370"/>
              </a:xfrm>
              <a:prstGeom prst="rect">
                <a:avLst/>
              </a:prstGeom>
            </p:spPr>
          </p:pic>
        </p:grpSp>
        <p:sp>
          <p:nvSpPr>
            <p:cNvPr id="102" name="Tekstvak 101">
              <a:extLst>
                <a:ext uri="{FF2B5EF4-FFF2-40B4-BE49-F238E27FC236}">
                  <a16:creationId xmlns:a16="http://schemas.microsoft.com/office/drawing/2014/main" id="{9B5E2DC4-0D9A-EF94-7904-2FFA6DF2B177}"/>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07" name="Groep 106">
            <a:extLst>
              <a:ext uri="{FF2B5EF4-FFF2-40B4-BE49-F238E27FC236}">
                <a16:creationId xmlns:a16="http://schemas.microsoft.com/office/drawing/2014/main" id="{38FA7220-02F0-D70A-C270-FF0555606824}"/>
              </a:ext>
            </a:extLst>
          </p:cNvPr>
          <p:cNvGrpSpPr/>
          <p:nvPr/>
        </p:nvGrpSpPr>
        <p:grpSpPr>
          <a:xfrm>
            <a:off x="490788" y="1867455"/>
            <a:ext cx="2049667" cy="386260"/>
            <a:chOff x="490789" y="1386306"/>
            <a:chExt cx="2049667" cy="386260"/>
          </a:xfrm>
        </p:grpSpPr>
        <p:sp>
          <p:nvSpPr>
            <p:cNvPr id="108" name="Rechthoek: afgeronde hoeken 107">
              <a:hlinkClick r:id="rId53" action="ppaction://hlinksldjump"/>
              <a:extLst>
                <a:ext uri="{FF2B5EF4-FFF2-40B4-BE49-F238E27FC236}">
                  <a16:creationId xmlns:a16="http://schemas.microsoft.com/office/drawing/2014/main" id="{C1597619-384B-CC23-B136-8B07DC6111BC}"/>
                </a:ext>
              </a:extLst>
            </p:cNvPr>
            <p:cNvSpPr/>
            <p:nvPr/>
          </p:nvSpPr>
          <p:spPr>
            <a:xfrm>
              <a:off x="490789" y="1386306"/>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9" name="Tekstvak 108">
              <a:hlinkClick r:id="rId53" action="ppaction://hlinksldjump"/>
              <a:extLst>
                <a:ext uri="{FF2B5EF4-FFF2-40B4-BE49-F238E27FC236}">
                  <a16:creationId xmlns:a16="http://schemas.microsoft.com/office/drawing/2014/main" id="{08A49A52-33A2-AAB0-BF30-CDBE36723E03}"/>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0" name="Graphic 109" descr="Muziek met effen opvulling">
              <a:hlinkClick r:id="rId53" action="ppaction://hlinksldjump"/>
              <a:extLst>
                <a:ext uri="{FF2B5EF4-FFF2-40B4-BE49-F238E27FC236}">
                  <a16:creationId xmlns:a16="http://schemas.microsoft.com/office/drawing/2014/main" id="{0E5E330E-FB0F-72E1-A0D8-535119B701F6}"/>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0462397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354" fill="hold"/>
                                        <p:tgtEl>
                                          <p:spTgt spid="15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097" fill="hold"/>
                                        <p:tgtEl>
                                          <p:spTgt spid="1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50"/>
                </p:tgtEl>
              </p:cMediaNode>
            </p:audio>
            <p:audio>
              <p:cMediaNode vol="80000">
                <p:cTn id="12" fill="hold" display="0">
                  <p:stCondLst>
                    <p:cond delay="indefinite"/>
                  </p:stCondLst>
                  <p:endCondLst>
                    <p:cond evt="onStopAudio" delay="0">
                      <p:tgtEl>
                        <p:sldTgt/>
                      </p:tgtEl>
                    </p:cond>
                  </p:endCondLst>
                </p:cTn>
                <p:tgtEl>
                  <p:spTgt spid="15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2" name="Rechthoek: afgeronde hoeken 1">
            <a:extLst>
              <a:ext uri="{FF2B5EF4-FFF2-40B4-BE49-F238E27FC236}">
                <a16:creationId xmlns:a16="http://schemas.microsoft.com/office/drawing/2014/main" id="{D44D1901-8CA4-3EC8-C33F-73DD2D1C669B}"/>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hlinkClick r:id="rId2"/>
            <a:extLst>
              <a:ext uri="{FF2B5EF4-FFF2-40B4-BE49-F238E27FC236}">
                <a16:creationId xmlns:a16="http://schemas.microsoft.com/office/drawing/2014/main" id="{B7E2FFF9-7936-5B11-88E6-80E31A2CEC7E}"/>
              </a:ext>
            </a:extLst>
          </p:cNvPr>
          <p:cNvSpPr/>
          <p:nvPr/>
        </p:nvSpPr>
        <p:spPr>
          <a:xfrm>
            <a:off x="3292252" y="920150"/>
            <a:ext cx="2938276" cy="5188280"/>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050" name="Picture 2">
            <a:hlinkClick r:id="rId2"/>
            <a:extLst>
              <a:ext uri="{FF2B5EF4-FFF2-40B4-BE49-F238E27FC236}">
                <a16:creationId xmlns:a16="http://schemas.microsoft.com/office/drawing/2014/main" id="{FE37E430-9C7C-7472-81E9-9A1AFBF89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658" y="1046050"/>
            <a:ext cx="2657475" cy="3829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36" name="Tekstvak 135">
            <a:hlinkClick r:id="rId2"/>
            <a:extLst>
              <a:ext uri="{FF2B5EF4-FFF2-40B4-BE49-F238E27FC236}">
                <a16:creationId xmlns:a16="http://schemas.microsoft.com/office/drawing/2014/main" id="{423AB063-5615-54AD-3565-3BE7D6330A65}"/>
              </a:ext>
            </a:extLst>
          </p:cNvPr>
          <p:cNvSpPr txBox="1"/>
          <p:nvPr/>
        </p:nvSpPr>
        <p:spPr>
          <a:xfrm>
            <a:off x="3292252" y="4905848"/>
            <a:ext cx="2933019" cy="1015663"/>
          </a:xfrm>
          <a:prstGeom prst="rect">
            <a:avLst/>
          </a:prstGeom>
          <a:noFill/>
        </p:spPr>
        <p:txBody>
          <a:bodyPr wrap="square" rtlCol="0">
            <a:spAutoFit/>
          </a:bodyPr>
          <a:lstStyle/>
          <a:p>
            <a:r>
              <a:rPr lang="nl-NL" dirty="0">
                <a:solidFill>
                  <a:schemeClr val="bg1"/>
                </a:solidFill>
                <a:latin typeface="Franklin Gothic Heavy" panose="020B0903020102020204" pitchFamily="34" charset="0"/>
              </a:rPr>
              <a:t>DEADPOOL &amp; WOLVERINE</a:t>
            </a:r>
          </a:p>
          <a:p>
            <a:r>
              <a:rPr lang="nl-NL" sz="1400" dirty="0" err="1">
                <a:solidFill>
                  <a:schemeClr val="bg1"/>
                </a:solidFill>
                <a:latin typeface="Franklin Gothic Demi Cond" panose="020B0706030402020204" pitchFamily="34" charset="0"/>
              </a:rPr>
              <a:t>Feat</a:t>
            </a:r>
            <a:r>
              <a:rPr lang="nl-NL" sz="1400" dirty="0">
                <a:solidFill>
                  <a:schemeClr val="bg1"/>
                </a:solidFill>
                <a:latin typeface="Franklin Gothic Demi Cond" panose="020B0706030402020204" pitchFamily="34" charset="0"/>
              </a:rPr>
              <a:t>: Ryan Reynolds en </a:t>
            </a:r>
            <a:r>
              <a:rPr lang="nl-NL" sz="1400" dirty="0" err="1">
                <a:solidFill>
                  <a:schemeClr val="bg1"/>
                </a:solidFill>
                <a:latin typeface="Franklin Gothic Demi Cond" panose="020B0706030402020204" pitchFamily="34" charset="0"/>
              </a:rPr>
              <a:t>Hugh</a:t>
            </a:r>
            <a:r>
              <a:rPr lang="nl-NL" sz="1400" dirty="0">
                <a:solidFill>
                  <a:schemeClr val="bg1"/>
                </a:solidFill>
                <a:latin typeface="Franklin Gothic Demi Cond" panose="020B0706030402020204" pitchFamily="34" charset="0"/>
              </a:rPr>
              <a:t> </a:t>
            </a:r>
            <a:r>
              <a:rPr lang="nl-NL" sz="1400" dirty="0" err="1">
                <a:solidFill>
                  <a:schemeClr val="bg1"/>
                </a:solidFill>
                <a:latin typeface="Franklin Gothic Demi Cond" panose="020B0706030402020204" pitchFamily="34" charset="0"/>
              </a:rPr>
              <a:t>Jackman</a:t>
            </a:r>
            <a:endParaRPr lang="nl-NL" sz="1400" dirty="0">
              <a:solidFill>
                <a:schemeClr val="bg1"/>
              </a:solidFill>
              <a:latin typeface="Franklin Gothic Demi Cond" panose="020B0706030402020204" pitchFamily="34" charset="0"/>
            </a:endParaRPr>
          </a:p>
          <a:p>
            <a:r>
              <a:rPr lang="nl-NL" sz="1400" dirty="0">
                <a:solidFill>
                  <a:schemeClr val="bg1"/>
                </a:solidFill>
                <a:latin typeface="Franklin Gothic Demi Cond" panose="020B0706030402020204" pitchFamily="34" charset="0"/>
              </a:rPr>
              <a:t>Actie en avontuur • 2024</a:t>
            </a:r>
          </a:p>
          <a:p>
            <a:r>
              <a:rPr lang="nl-NL" sz="1400" dirty="0">
                <a:solidFill>
                  <a:schemeClr val="bg1"/>
                </a:solidFill>
                <a:latin typeface="Franklin Gothic Demi Cond" panose="020B0706030402020204" pitchFamily="34" charset="0"/>
              </a:rPr>
              <a:t>Kopen of huren 16+</a:t>
            </a:r>
          </a:p>
        </p:txBody>
      </p:sp>
      <p:sp>
        <p:nvSpPr>
          <p:cNvPr id="137" name="Rechthoek: afgeronde hoeken 136">
            <a:hlinkClick r:id="rId4"/>
            <a:extLst>
              <a:ext uri="{FF2B5EF4-FFF2-40B4-BE49-F238E27FC236}">
                <a16:creationId xmlns:a16="http://schemas.microsoft.com/office/drawing/2014/main" id="{D45FB089-B592-87BC-0861-1319DA2E8797}"/>
              </a:ext>
            </a:extLst>
          </p:cNvPr>
          <p:cNvSpPr/>
          <p:nvPr/>
        </p:nvSpPr>
        <p:spPr>
          <a:xfrm>
            <a:off x="6605641" y="920150"/>
            <a:ext cx="2938276" cy="5188280"/>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9" name="Tekstvak 138">
            <a:hlinkClick r:id="rId4"/>
            <a:extLst>
              <a:ext uri="{FF2B5EF4-FFF2-40B4-BE49-F238E27FC236}">
                <a16:creationId xmlns:a16="http://schemas.microsoft.com/office/drawing/2014/main" id="{08FAD996-28DC-5134-9DB5-6A8E293CB562}"/>
              </a:ext>
            </a:extLst>
          </p:cNvPr>
          <p:cNvSpPr txBox="1"/>
          <p:nvPr/>
        </p:nvSpPr>
        <p:spPr>
          <a:xfrm>
            <a:off x="6605641" y="4905848"/>
            <a:ext cx="2804757" cy="1015663"/>
          </a:xfrm>
          <a:prstGeom prst="rect">
            <a:avLst/>
          </a:prstGeom>
          <a:noFill/>
        </p:spPr>
        <p:txBody>
          <a:bodyPr wrap="square" rtlCol="0">
            <a:spAutoFit/>
          </a:bodyPr>
          <a:lstStyle/>
          <a:p>
            <a:r>
              <a:rPr lang="nl-NL" dirty="0" err="1">
                <a:solidFill>
                  <a:schemeClr val="bg1"/>
                </a:solidFill>
                <a:latin typeface="Franklin Gothic Heavy" panose="020B0903020102020204" pitchFamily="34" charset="0"/>
              </a:rPr>
              <a:t>Venom</a:t>
            </a:r>
            <a:r>
              <a:rPr lang="nl-NL" dirty="0">
                <a:solidFill>
                  <a:schemeClr val="bg1"/>
                </a:solidFill>
                <a:latin typeface="Franklin Gothic Heavy" panose="020B0903020102020204" pitchFamily="34" charset="0"/>
              </a:rPr>
              <a:t>: The Last Dance</a:t>
            </a:r>
            <a:endParaRPr lang="nl-NL" sz="1400" dirty="0">
              <a:solidFill>
                <a:schemeClr val="bg1"/>
              </a:solidFill>
              <a:latin typeface="Franklin Gothic Demi Cond" panose="020B0706030402020204" pitchFamily="34" charset="0"/>
            </a:endParaRPr>
          </a:p>
          <a:p>
            <a:r>
              <a:rPr lang="nl-NL" sz="1400" dirty="0" err="1">
                <a:solidFill>
                  <a:schemeClr val="bg1"/>
                </a:solidFill>
                <a:latin typeface="Franklin Gothic Demi Cond" panose="020B0706030402020204" pitchFamily="34" charset="0"/>
              </a:rPr>
              <a:t>Feat</a:t>
            </a:r>
            <a:r>
              <a:rPr lang="nl-NL" sz="1400" dirty="0">
                <a:solidFill>
                  <a:schemeClr val="bg1"/>
                </a:solidFill>
                <a:latin typeface="Franklin Gothic Demi Cond" panose="020B0706030402020204" pitchFamily="34" charset="0"/>
              </a:rPr>
              <a:t>: Tom Hardy</a:t>
            </a:r>
          </a:p>
          <a:p>
            <a:r>
              <a:rPr lang="nl-NL" sz="1400" dirty="0">
                <a:solidFill>
                  <a:schemeClr val="bg1"/>
                </a:solidFill>
                <a:latin typeface="Franklin Gothic Demi Cond" panose="020B0706030402020204" pitchFamily="34" charset="0"/>
              </a:rPr>
              <a:t>Actie en avontuur • 2024</a:t>
            </a:r>
          </a:p>
          <a:p>
            <a:r>
              <a:rPr lang="nl-NL" sz="1400" dirty="0">
                <a:solidFill>
                  <a:schemeClr val="bg1"/>
                </a:solidFill>
                <a:latin typeface="Franklin Gothic Demi Cond" panose="020B0706030402020204" pitchFamily="34" charset="0"/>
              </a:rPr>
              <a:t>Kopen of huren 16+</a:t>
            </a:r>
          </a:p>
        </p:txBody>
      </p:sp>
      <p:pic>
        <p:nvPicPr>
          <p:cNvPr id="2052" name="Picture 4">
            <a:hlinkClick r:id="rId4"/>
            <a:extLst>
              <a:ext uri="{FF2B5EF4-FFF2-40B4-BE49-F238E27FC236}">
                <a16:creationId xmlns:a16="http://schemas.microsoft.com/office/drawing/2014/main" id="{FF320060-9595-3BEC-E635-9654347EF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159" y="1056098"/>
            <a:ext cx="2671239" cy="3848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146" name="Groep 145">
            <a:extLst>
              <a:ext uri="{FF2B5EF4-FFF2-40B4-BE49-F238E27FC236}">
                <a16:creationId xmlns:a16="http://schemas.microsoft.com/office/drawing/2014/main" id="{D50BAA50-7B2E-53C0-DA84-845CA7882B50}"/>
              </a:ext>
            </a:extLst>
          </p:cNvPr>
          <p:cNvGrpSpPr/>
          <p:nvPr/>
        </p:nvGrpSpPr>
        <p:grpSpPr>
          <a:xfrm>
            <a:off x="10463909" y="2667735"/>
            <a:ext cx="1502251" cy="1522527"/>
            <a:chOff x="10463909" y="2667735"/>
            <a:chExt cx="1502251" cy="1522527"/>
          </a:xfrm>
        </p:grpSpPr>
        <p:sp>
          <p:nvSpPr>
            <p:cNvPr id="144" name="Rechthoek: afgeronde hoeken 143">
              <a:hlinkClick r:id="rId6"/>
              <a:extLst>
                <a:ext uri="{FF2B5EF4-FFF2-40B4-BE49-F238E27FC236}">
                  <a16:creationId xmlns:a16="http://schemas.microsoft.com/office/drawing/2014/main" id="{BF15E3B0-A8B8-021B-1A7A-6A7FD2CA782B}"/>
                </a:ext>
              </a:extLst>
            </p:cNvPr>
            <p:cNvSpPr/>
            <p:nvPr/>
          </p:nvSpPr>
          <p:spPr>
            <a:xfrm>
              <a:off x="10463909" y="2667735"/>
              <a:ext cx="1502251" cy="1522527"/>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3" name="Afbeelding 142" descr="Afbeelding met tekst, filmklapper, zwart-wit&#10;&#10;Automatisch gegenereerde beschrijving">
              <a:hlinkClick r:id="rId6"/>
              <a:extLst>
                <a:ext uri="{FF2B5EF4-FFF2-40B4-BE49-F238E27FC236}">
                  <a16:creationId xmlns:a16="http://schemas.microsoft.com/office/drawing/2014/main" id="{A307CD56-734E-98FE-A948-37D48C8DF3F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600951" y="2756044"/>
              <a:ext cx="1229888" cy="1311880"/>
            </a:xfrm>
            <a:prstGeom prst="rect">
              <a:avLst/>
            </a:prstGeom>
          </p:spPr>
        </p:pic>
      </p:grpSp>
      <p:sp>
        <p:nvSpPr>
          <p:cNvPr id="3" name="Rechthoek: afgeronde hoeken 2">
            <a:extLst>
              <a:ext uri="{FF2B5EF4-FFF2-40B4-BE49-F238E27FC236}">
                <a16:creationId xmlns:a16="http://schemas.microsoft.com/office/drawing/2014/main" id="{379EBDC1-E787-D23C-1C14-E5BB9685DD2E}"/>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2684223-EFAE-05F6-4C80-9023F4F20A99}"/>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74E67247-897D-859C-7464-448A7972A537}"/>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9FAC83F7-6204-FEC1-15AA-2B97CDA4D1C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B1135CE3-4CD3-2B55-4B9E-CFB772DC5C5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608860FF-A44A-79B8-AEA4-BDABC8050D5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24" name="Afbeelding 23" descr="Afbeelding met schermopname, cirkel, ontwerp&#10;&#10;Automatisch gegenereerde beschrijving">
            <a:hlinkClick r:id="rId12" action="ppaction://hlinksldjump"/>
            <a:extLst>
              <a:ext uri="{FF2B5EF4-FFF2-40B4-BE49-F238E27FC236}">
                <a16:creationId xmlns:a16="http://schemas.microsoft.com/office/drawing/2014/main" id="{E667D41E-A29C-B9DD-A963-9126CD5B71CE}"/>
              </a:ext>
            </a:extLst>
          </p:cNvPr>
          <p:cNvPicPr>
            <a:picLocks noChangeAspect="1"/>
          </p:cNvPicPr>
          <p:nvPr/>
        </p:nvPicPr>
        <p:blipFill>
          <a:blip r:embed="rId13">
            <a:duotone>
              <a:prstClr val="black"/>
              <a:srgbClr val="19FFFA">
                <a:tint val="45000"/>
                <a:satMod val="400000"/>
              </a:srgbClr>
            </a:duotone>
            <a:extLst>
              <a:ext uri="{BEBA8EAE-BF5A-486C-A8C5-ECC9F3942E4B}">
                <a14:imgProps xmlns:a14="http://schemas.microsoft.com/office/drawing/2010/main">
                  <a14:imgLayer r:embed="rId14">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78" name="Groep 77">
            <a:extLst>
              <a:ext uri="{FF2B5EF4-FFF2-40B4-BE49-F238E27FC236}">
                <a16:creationId xmlns:a16="http://schemas.microsoft.com/office/drawing/2014/main" id="{3351683A-F6C2-F0FC-0A5F-7ACDB440571F}"/>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380D1A26-C1F6-73D1-8B4C-A52F6CEE09B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7DC49B2D-B96E-A306-F4B4-4C1B3265A0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9150068">
              <a:off x="1381955" y="5462996"/>
              <a:ext cx="602022" cy="652617"/>
            </a:xfrm>
            <a:prstGeom prst="rect">
              <a:avLst/>
            </a:prstGeom>
          </p:spPr>
        </p:pic>
      </p:grpSp>
      <p:grpSp>
        <p:nvGrpSpPr>
          <p:cNvPr id="17" name="Groep 16">
            <a:extLst>
              <a:ext uri="{FF2B5EF4-FFF2-40B4-BE49-F238E27FC236}">
                <a16:creationId xmlns:a16="http://schemas.microsoft.com/office/drawing/2014/main" id="{BE072123-5E94-56F0-232F-75857F8F4175}"/>
              </a:ext>
            </a:extLst>
          </p:cNvPr>
          <p:cNvGrpSpPr/>
          <p:nvPr/>
        </p:nvGrpSpPr>
        <p:grpSpPr>
          <a:xfrm>
            <a:off x="10826079" y="-16116"/>
            <a:ext cx="1247421" cy="780705"/>
            <a:chOff x="258588" y="-59024"/>
            <a:chExt cx="742023" cy="464399"/>
          </a:xfrm>
        </p:grpSpPr>
        <p:pic>
          <p:nvPicPr>
            <p:cNvPr id="18" name="Graphic 17" descr="Lijn met pijl: Recht met effen opvulling">
              <a:hlinkClick r:id="rId17" action="ppaction://hlinksldjump"/>
              <a:extLst>
                <a:ext uri="{FF2B5EF4-FFF2-40B4-BE49-F238E27FC236}">
                  <a16:creationId xmlns:a16="http://schemas.microsoft.com/office/drawing/2014/main" id="{F85C6984-43F8-DA12-982F-F17A8870F4F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7" action="ppaction://hlinksldjump"/>
              <a:extLst>
                <a:ext uri="{FF2B5EF4-FFF2-40B4-BE49-F238E27FC236}">
                  <a16:creationId xmlns:a16="http://schemas.microsoft.com/office/drawing/2014/main" id="{6FE7B85D-1D7D-1DD0-C629-62D8C4C7B6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7465" y="-1944"/>
              <a:ext cx="293146" cy="293146"/>
            </a:xfrm>
            <a:prstGeom prst="rect">
              <a:avLst/>
            </a:prstGeom>
          </p:spPr>
        </p:pic>
      </p:grpSp>
      <p:grpSp>
        <p:nvGrpSpPr>
          <p:cNvPr id="4" name="Groep 3">
            <a:extLst>
              <a:ext uri="{FF2B5EF4-FFF2-40B4-BE49-F238E27FC236}">
                <a16:creationId xmlns:a16="http://schemas.microsoft.com/office/drawing/2014/main" id="{8B33CA27-854F-5E82-6CE5-42971EF7CA35}"/>
              </a:ext>
            </a:extLst>
          </p:cNvPr>
          <p:cNvGrpSpPr/>
          <p:nvPr/>
        </p:nvGrpSpPr>
        <p:grpSpPr>
          <a:xfrm>
            <a:off x="8617142" y="160882"/>
            <a:ext cx="2169637" cy="413042"/>
            <a:chOff x="79817" y="6386236"/>
            <a:chExt cx="1767840" cy="336550"/>
          </a:xfrm>
        </p:grpSpPr>
        <p:sp>
          <p:nvSpPr>
            <p:cNvPr id="6" name="Rechthoek: afgeronde hoeken 5">
              <a:hlinkClick r:id="rId22" action="ppaction://hlinksldjump"/>
              <a:extLst>
                <a:ext uri="{FF2B5EF4-FFF2-40B4-BE49-F238E27FC236}">
                  <a16:creationId xmlns:a16="http://schemas.microsoft.com/office/drawing/2014/main" id="{E5FCBCFE-4088-6BF6-14EF-5A739A4EB031}"/>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Graphic 9" descr="Tandwiel met effen opvulling">
              <a:hlinkClick r:id="rId23" action="ppaction://hlinksldjump"/>
              <a:extLst>
                <a:ext uri="{FF2B5EF4-FFF2-40B4-BE49-F238E27FC236}">
                  <a16:creationId xmlns:a16="http://schemas.microsoft.com/office/drawing/2014/main" id="{AB5EACD3-BA8B-E7E5-E5D0-676435C353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400" y="6386236"/>
              <a:ext cx="336550" cy="336550"/>
            </a:xfrm>
            <a:prstGeom prst="rect">
              <a:avLst/>
            </a:prstGeom>
          </p:spPr>
        </p:pic>
        <p:sp>
          <p:nvSpPr>
            <p:cNvPr id="30" name="Tekstvak 29">
              <a:hlinkClick r:id="rId23" action="ppaction://hlinksldjump"/>
              <a:extLst>
                <a:ext uri="{FF2B5EF4-FFF2-40B4-BE49-F238E27FC236}">
                  <a16:creationId xmlns:a16="http://schemas.microsoft.com/office/drawing/2014/main" id="{20ECB058-258E-73CE-597E-524D31F8B6C6}"/>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0" name="Groep 19">
            <a:extLst>
              <a:ext uri="{FF2B5EF4-FFF2-40B4-BE49-F238E27FC236}">
                <a16:creationId xmlns:a16="http://schemas.microsoft.com/office/drawing/2014/main" id="{E0F31D41-9487-D2D7-E9F3-8FF11A71C4F5}"/>
              </a:ext>
            </a:extLst>
          </p:cNvPr>
          <p:cNvGrpSpPr/>
          <p:nvPr/>
        </p:nvGrpSpPr>
        <p:grpSpPr>
          <a:xfrm>
            <a:off x="6225271" y="57630"/>
            <a:ext cx="2203434" cy="695538"/>
            <a:chOff x="10396798" y="436147"/>
            <a:chExt cx="1044397" cy="289876"/>
          </a:xfrm>
        </p:grpSpPr>
        <p:grpSp>
          <p:nvGrpSpPr>
            <p:cNvPr id="21" name="Groep 20">
              <a:extLst>
                <a:ext uri="{FF2B5EF4-FFF2-40B4-BE49-F238E27FC236}">
                  <a16:creationId xmlns:a16="http://schemas.microsoft.com/office/drawing/2014/main" id="{4B3A15E0-661A-7C68-5DF6-08F303EF214C}"/>
                </a:ext>
              </a:extLst>
            </p:cNvPr>
            <p:cNvGrpSpPr/>
            <p:nvPr/>
          </p:nvGrpSpPr>
          <p:grpSpPr>
            <a:xfrm>
              <a:off x="10396798" y="455985"/>
              <a:ext cx="1044397" cy="245870"/>
              <a:chOff x="2578089" y="345922"/>
              <a:chExt cx="1044397" cy="245870"/>
            </a:xfrm>
          </p:grpSpPr>
          <p:sp>
            <p:nvSpPr>
              <p:cNvPr id="23" name="Rechthoek: afgeronde hoeken 22">
                <a:hlinkClick r:id="rId26"/>
                <a:extLst>
                  <a:ext uri="{FF2B5EF4-FFF2-40B4-BE49-F238E27FC236}">
                    <a16:creationId xmlns:a16="http://schemas.microsoft.com/office/drawing/2014/main" id="{41F4F94B-5F14-661B-E4D9-71186F96B487}"/>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6"/>
                <a:extLst>
                  <a:ext uri="{FF2B5EF4-FFF2-40B4-BE49-F238E27FC236}">
                    <a16:creationId xmlns:a16="http://schemas.microsoft.com/office/drawing/2014/main" id="{8A20C515-97CD-43EE-19B3-A82882A8EF34}"/>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2" name="Graphic 21" descr="Pijl-rechts met effen opvulling">
              <a:hlinkClick r:id="rId26"/>
              <a:extLst>
                <a:ext uri="{FF2B5EF4-FFF2-40B4-BE49-F238E27FC236}">
                  <a16:creationId xmlns:a16="http://schemas.microsoft.com/office/drawing/2014/main" id="{807ED57E-63FC-E351-807C-C80B510F2C4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132691" y="436147"/>
              <a:ext cx="289876" cy="289876"/>
            </a:xfrm>
            <a:prstGeom prst="rect">
              <a:avLst/>
            </a:prstGeom>
          </p:spPr>
        </p:pic>
      </p:grpSp>
      <p:grpSp>
        <p:nvGrpSpPr>
          <p:cNvPr id="32" name="Groep 31">
            <a:extLst>
              <a:ext uri="{FF2B5EF4-FFF2-40B4-BE49-F238E27FC236}">
                <a16:creationId xmlns:a16="http://schemas.microsoft.com/office/drawing/2014/main" id="{3D102BF0-FAF3-B9C0-4D7B-7245F6627215}"/>
              </a:ext>
            </a:extLst>
          </p:cNvPr>
          <p:cNvGrpSpPr/>
          <p:nvPr/>
        </p:nvGrpSpPr>
        <p:grpSpPr>
          <a:xfrm>
            <a:off x="490788" y="1441136"/>
            <a:ext cx="2049667" cy="380370"/>
            <a:chOff x="490789" y="939081"/>
            <a:chExt cx="2049667" cy="380370"/>
          </a:xfrm>
        </p:grpSpPr>
        <p:grpSp>
          <p:nvGrpSpPr>
            <p:cNvPr id="33" name="Groep 32">
              <a:extLst>
                <a:ext uri="{FF2B5EF4-FFF2-40B4-BE49-F238E27FC236}">
                  <a16:creationId xmlns:a16="http://schemas.microsoft.com/office/drawing/2014/main" id="{8819692A-6244-1E78-7430-9D1ABCB96FA4}"/>
                </a:ext>
              </a:extLst>
            </p:cNvPr>
            <p:cNvGrpSpPr/>
            <p:nvPr/>
          </p:nvGrpSpPr>
          <p:grpSpPr>
            <a:xfrm>
              <a:off x="490789" y="939081"/>
              <a:ext cx="2049667" cy="380370"/>
              <a:chOff x="25161" y="879087"/>
              <a:chExt cx="2049667" cy="380370"/>
            </a:xfrm>
          </p:grpSpPr>
          <p:sp>
            <p:nvSpPr>
              <p:cNvPr id="35" name="Rechthoek: afgeronde hoeken 34">
                <a:hlinkClick r:id="rId29" action="ppaction://hlinksldjump"/>
                <a:extLst>
                  <a:ext uri="{FF2B5EF4-FFF2-40B4-BE49-F238E27FC236}">
                    <a16:creationId xmlns:a16="http://schemas.microsoft.com/office/drawing/2014/main" id="{D01B51B1-6059-A599-3A4D-C9E1FFE9AE7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hlinkClick r:id="rId29" action="ppaction://hlinksldjump"/>
                <a:extLst>
                  <a:ext uri="{FF2B5EF4-FFF2-40B4-BE49-F238E27FC236}">
                    <a16:creationId xmlns:a16="http://schemas.microsoft.com/office/drawing/2014/main" id="{BA2D48F9-34E1-347A-5E68-6E80F89C3341}"/>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4" name="Graphic 33" descr="Staafdiagram met effen opvulling">
              <a:hlinkClick r:id="rId29" action="ppaction://hlinksldjump"/>
              <a:extLst>
                <a:ext uri="{FF2B5EF4-FFF2-40B4-BE49-F238E27FC236}">
                  <a16:creationId xmlns:a16="http://schemas.microsoft.com/office/drawing/2014/main" id="{58AC859F-0871-A0F3-7D09-73526688254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939081"/>
              <a:ext cx="380370" cy="380370"/>
            </a:xfrm>
            <a:prstGeom prst="rect">
              <a:avLst/>
            </a:prstGeom>
          </p:spPr>
        </p:pic>
      </p:grpSp>
      <p:grpSp>
        <p:nvGrpSpPr>
          <p:cNvPr id="37" name="Groep 36">
            <a:extLst>
              <a:ext uri="{FF2B5EF4-FFF2-40B4-BE49-F238E27FC236}">
                <a16:creationId xmlns:a16="http://schemas.microsoft.com/office/drawing/2014/main" id="{CA3105AB-B2F9-052D-B877-D295BF89099C}"/>
              </a:ext>
            </a:extLst>
          </p:cNvPr>
          <p:cNvGrpSpPr/>
          <p:nvPr/>
        </p:nvGrpSpPr>
        <p:grpSpPr>
          <a:xfrm>
            <a:off x="490789" y="2304580"/>
            <a:ext cx="2049667" cy="386260"/>
            <a:chOff x="490789" y="1833531"/>
            <a:chExt cx="2049667" cy="386260"/>
          </a:xfrm>
        </p:grpSpPr>
        <p:grpSp>
          <p:nvGrpSpPr>
            <p:cNvPr id="38" name="Groep 37">
              <a:extLst>
                <a:ext uri="{FF2B5EF4-FFF2-40B4-BE49-F238E27FC236}">
                  <a16:creationId xmlns:a16="http://schemas.microsoft.com/office/drawing/2014/main" id="{53CEC483-31AB-2BFC-340E-5522A8716012}"/>
                </a:ext>
              </a:extLst>
            </p:cNvPr>
            <p:cNvGrpSpPr/>
            <p:nvPr/>
          </p:nvGrpSpPr>
          <p:grpSpPr>
            <a:xfrm>
              <a:off x="490789" y="1833531"/>
              <a:ext cx="2049667" cy="380370"/>
              <a:chOff x="25161" y="879087"/>
              <a:chExt cx="2049667" cy="380370"/>
            </a:xfrm>
          </p:grpSpPr>
          <p:sp>
            <p:nvSpPr>
              <p:cNvPr id="47" name="Rechthoek: afgeronde hoeken 46">
                <a:hlinkClick r:id="rId32" action="ppaction://hlinksldjump"/>
                <a:extLst>
                  <a:ext uri="{FF2B5EF4-FFF2-40B4-BE49-F238E27FC236}">
                    <a16:creationId xmlns:a16="http://schemas.microsoft.com/office/drawing/2014/main" id="{D2A9E779-EC0B-8C91-AA22-6E4E62F69297}"/>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2" action="ppaction://hlinksldjump"/>
                <a:extLst>
                  <a:ext uri="{FF2B5EF4-FFF2-40B4-BE49-F238E27FC236}">
                    <a16:creationId xmlns:a16="http://schemas.microsoft.com/office/drawing/2014/main" id="{7928E823-F5EE-B8DB-DBD5-3C4EC763A56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4" name="Graphic 43" descr="Videocamera met effen opvulling">
              <a:hlinkClick r:id="rId32" action="ppaction://hlinksldjump"/>
              <a:extLst>
                <a:ext uri="{FF2B5EF4-FFF2-40B4-BE49-F238E27FC236}">
                  <a16:creationId xmlns:a16="http://schemas.microsoft.com/office/drawing/2014/main" id="{C02EE4B6-7486-0E14-80FF-4A280C1C818D}"/>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68" name="Groep 67">
            <a:extLst>
              <a:ext uri="{FF2B5EF4-FFF2-40B4-BE49-F238E27FC236}">
                <a16:creationId xmlns:a16="http://schemas.microsoft.com/office/drawing/2014/main" id="{475C736F-C8D7-1C16-2BEF-FF74A869A903}"/>
              </a:ext>
            </a:extLst>
          </p:cNvPr>
          <p:cNvGrpSpPr/>
          <p:nvPr/>
        </p:nvGrpSpPr>
        <p:grpSpPr>
          <a:xfrm>
            <a:off x="503510" y="3600705"/>
            <a:ext cx="2049667" cy="386260"/>
            <a:chOff x="490789" y="1833531"/>
            <a:chExt cx="2049667" cy="386260"/>
          </a:xfrm>
        </p:grpSpPr>
        <p:grpSp>
          <p:nvGrpSpPr>
            <p:cNvPr id="70" name="Groep 69">
              <a:extLst>
                <a:ext uri="{FF2B5EF4-FFF2-40B4-BE49-F238E27FC236}">
                  <a16:creationId xmlns:a16="http://schemas.microsoft.com/office/drawing/2014/main" id="{5E3297BF-E89B-FC05-84FB-92B33AC11036}"/>
                </a:ext>
              </a:extLst>
            </p:cNvPr>
            <p:cNvGrpSpPr/>
            <p:nvPr/>
          </p:nvGrpSpPr>
          <p:grpSpPr>
            <a:xfrm>
              <a:off x="490789" y="1833531"/>
              <a:ext cx="2049667" cy="380370"/>
              <a:chOff x="25161" y="879087"/>
              <a:chExt cx="2049667" cy="380370"/>
            </a:xfrm>
          </p:grpSpPr>
          <p:sp>
            <p:nvSpPr>
              <p:cNvPr id="72" name="Rechthoek: afgeronde hoeken 71">
                <a:hlinkClick r:id="rId35" action="ppaction://hlinksldjump"/>
                <a:extLst>
                  <a:ext uri="{FF2B5EF4-FFF2-40B4-BE49-F238E27FC236}">
                    <a16:creationId xmlns:a16="http://schemas.microsoft.com/office/drawing/2014/main" id="{DA8EDB82-82DF-C6E6-5577-58828FE21E0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3" name="Tekstvak 72">
                <a:hlinkClick r:id="rId35" action="ppaction://hlinksldjump"/>
                <a:extLst>
                  <a:ext uri="{FF2B5EF4-FFF2-40B4-BE49-F238E27FC236}">
                    <a16:creationId xmlns:a16="http://schemas.microsoft.com/office/drawing/2014/main" id="{D8FAE1E1-8510-1AB5-A5EA-068F225B65E5}"/>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71" name="Graphic 70" descr="Informatie met effen opvulling">
              <a:hlinkClick r:id="rId35" action="ppaction://hlinksldjump"/>
              <a:extLst>
                <a:ext uri="{FF2B5EF4-FFF2-40B4-BE49-F238E27FC236}">
                  <a16:creationId xmlns:a16="http://schemas.microsoft.com/office/drawing/2014/main" id="{B3B07957-DCD4-EC1B-97B7-68FBCCFA1BB7}"/>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35FD95CB-F285-85EE-E8D8-1EF3E893816D}"/>
              </a:ext>
            </a:extLst>
          </p:cNvPr>
          <p:cNvGrpSpPr/>
          <p:nvPr/>
        </p:nvGrpSpPr>
        <p:grpSpPr>
          <a:xfrm>
            <a:off x="490788" y="3175067"/>
            <a:ext cx="2049667" cy="386260"/>
            <a:chOff x="490789" y="1833531"/>
            <a:chExt cx="2049667" cy="386260"/>
          </a:xfrm>
        </p:grpSpPr>
        <p:grpSp>
          <p:nvGrpSpPr>
            <p:cNvPr id="85" name="Groep 84">
              <a:extLst>
                <a:ext uri="{FF2B5EF4-FFF2-40B4-BE49-F238E27FC236}">
                  <a16:creationId xmlns:a16="http://schemas.microsoft.com/office/drawing/2014/main" id="{B0EAA2BC-A0C1-2B29-94A7-FEB2B57BF810}"/>
                </a:ext>
              </a:extLst>
            </p:cNvPr>
            <p:cNvGrpSpPr/>
            <p:nvPr/>
          </p:nvGrpSpPr>
          <p:grpSpPr>
            <a:xfrm>
              <a:off x="490789" y="1833531"/>
              <a:ext cx="2049667" cy="380370"/>
              <a:chOff x="25161" y="879087"/>
              <a:chExt cx="2049667" cy="380370"/>
            </a:xfrm>
          </p:grpSpPr>
          <p:sp>
            <p:nvSpPr>
              <p:cNvPr id="88" name="Rechthoek: afgeronde hoeken 87">
                <a:hlinkClick r:id="rId38" action="ppaction://hlinksldjump"/>
                <a:extLst>
                  <a:ext uri="{FF2B5EF4-FFF2-40B4-BE49-F238E27FC236}">
                    <a16:creationId xmlns:a16="http://schemas.microsoft.com/office/drawing/2014/main" id="{B8233156-E2A0-5C00-294C-47284848AFA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9" name="Tekstvak 88">
                <a:hlinkClick r:id="rId38" action="ppaction://hlinksldjump"/>
                <a:extLst>
                  <a:ext uri="{FF2B5EF4-FFF2-40B4-BE49-F238E27FC236}">
                    <a16:creationId xmlns:a16="http://schemas.microsoft.com/office/drawing/2014/main" id="{52BDF553-7F20-4389-96D4-E7B5AA05E0A4}"/>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7" name="Graphic 86" descr="Cirkel met pijl naar links met effen opvulling">
              <a:hlinkClick r:id="rId38" action="ppaction://hlinksldjump"/>
              <a:extLst>
                <a:ext uri="{FF2B5EF4-FFF2-40B4-BE49-F238E27FC236}">
                  <a16:creationId xmlns:a16="http://schemas.microsoft.com/office/drawing/2014/main" id="{BD7FA256-AF2B-3C64-F5C7-1E01E073D237}"/>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536291" y="1839421"/>
              <a:ext cx="380370" cy="380370"/>
            </a:xfrm>
            <a:prstGeom prst="rect">
              <a:avLst/>
            </a:prstGeom>
          </p:spPr>
        </p:pic>
      </p:grpSp>
      <p:grpSp>
        <p:nvGrpSpPr>
          <p:cNvPr id="90" name="Groep 89">
            <a:extLst>
              <a:ext uri="{FF2B5EF4-FFF2-40B4-BE49-F238E27FC236}">
                <a16:creationId xmlns:a16="http://schemas.microsoft.com/office/drawing/2014/main" id="{9EE68F57-0533-85C8-25F9-D2F6F2E3E553}"/>
              </a:ext>
            </a:extLst>
          </p:cNvPr>
          <p:cNvGrpSpPr/>
          <p:nvPr/>
        </p:nvGrpSpPr>
        <p:grpSpPr>
          <a:xfrm>
            <a:off x="490788" y="2740479"/>
            <a:ext cx="2049667" cy="386260"/>
            <a:chOff x="490789" y="1833531"/>
            <a:chExt cx="2049667" cy="386260"/>
          </a:xfrm>
        </p:grpSpPr>
        <p:grpSp>
          <p:nvGrpSpPr>
            <p:cNvPr id="91" name="Groep 90">
              <a:extLst>
                <a:ext uri="{FF2B5EF4-FFF2-40B4-BE49-F238E27FC236}">
                  <a16:creationId xmlns:a16="http://schemas.microsoft.com/office/drawing/2014/main" id="{313ABA71-51DF-65CE-511D-5B5414FE6BE4}"/>
                </a:ext>
              </a:extLst>
            </p:cNvPr>
            <p:cNvGrpSpPr/>
            <p:nvPr/>
          </p:nvGrpSpPr>
          <p:grpSpPr>
            <a:xfrm>
              <a:off x="490789" y="1833531"/>
              <a:ext cx="2049667" cy="380370"/>
              <a:chOff x="25161" y="879087"/>
              <a:chExt cx="2049667" cy="380370"/>
            </a:xfrm>
          </p:grpSpPr>
          <p:sp>
            <p:nvSpPr>
              <p:cNvPr id="94" name="Rechthoek: afgeronde hoeken 93">
                <a:hlinkClick r:id="rId41" action="ppaction://hlinksldjump"/>
                <a:extLst>
                  <a:ext uri="{FF2B5EF4-FFF2-40B4-BE49-F238E27FC236}">
                    <a16:creationId xmlns:a16="http://schemas.microsoft.com/office/drawing/2014/main" id="{0E656CCB-7164-B09C-EF8B-A0EB54A366F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1" action="ppaction://hlinksldjump"/>
                <a:extLst>
                  <a:ext uri="{FF2B5EF4-FFF2-40B4-BE49-F238E27FC236}">
                    <a16:creationId xmlns:a16="http://schemas.microsoft.com/office/drawing/2014/main" id="{E95EE9F3-801A-CCE2-6D71-789EA6A95A3C}"/>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3" name="Graphic 92" descr="Beoordeling: 3 sterren met effen opvulling">
              <a:hlinkClick r:id="rId41" action="ppaction://hlinksldjump"/>
              <a:extLst>
                <a:ext uri="{FF2B5EF4-FFF2-40B4-BE49-F238E27FC236}">
                  <a16:creationId xmlns:a16="http://schemas.microsoft.com/office/drawing/2014/main" id="{FB7C673B-A16F-6460-7A99-5B5B82D64CD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36291" y="1839421"/>
              <a:ext cx="380370" cy="380370"/>
            </a:xfrm>
            <a:prstGeom prst="rect">
              <a:avLst/>
            </a:prstGeom>
          </p:spPr>
        </p:pic>
      </p:grpSp>
      <p:grpSp>
        <p:nvGrpSpPr>
          <p:cNvPr id="96" name="Groep 95">
            <a:extLst>
              <a:ext uri="{FF2B5EF4-FFF2-40B4-BE49-F238E27FC236}">
                <a16:creationId xmlns:a16="http://schemas.microsoft.com/office/drawing/2014/main" id="{1962A748-570F-8EBC-5AB8-13E2C6D8E72A}"/>
              </a:ext>
            </a:extLst>
          </p:cNvPr>
          <p:cNvGrpSpPr/>
          <p:nvPr/>
        </p:nvGrpSpPr>
        <p:grpSpPr>
          <a:xfrm>
            <a:off x="490788" y="898029"/>
            <a:ext cx="2015320" cy="468505"/>
            <a:chOff x="490788" y="898029"/>
            <a:chExt cx="2015320" cy="468505"/>
          </a:xfrm>
        </p:grpSpPr>
        <p:sp>
          <p:nvSpPr>
            <p:cNvPr id="97" name="Rechthoek: afgeronde hoeken 96">
              <a:hlinkClick r:id="rId12" action="ppaction://hlinksldjump"/>
              <a:extLst>
                <a:ext uri="{FF2B5EF4-FFF2-40B4-BE49-F238E27FC236}">
                  <a16:creationId xmlns:a16="http://schemas.microsoft.com/office/drawing/2014/main" id="{01E29D13-1AB4-03A1-96C0-3735DB21A1EB}"/>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hlinkClick r:id="rId12" action="ppaction://hlinksldjump"/>
              <a:extLst>
                <a:ext uri="{FF2B5EF4-FFF2-40B4-BE49-F238E27FC236}">
                  <a16:creationId xmlns:a16="http://schemas.microsoft.com/office/drawing/2014/main" id="{E15877E1-613E-32A1-4B5B-21C9246E4839}"/>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9" name="Graphic 98" descr="Introductiepagina met effen opvulling">
              <a:hlinkClick r:id="rId12" action="ppaction://hlinksldjump"/>
              <a:extLst>
                <a:ext uri="{FF2B5EF4-FFF2-40B4-BE49-F238E27FC236}">
                  <a16:creationId xmlns:a16="http://schemas.microsoft.com/office/drawing/2014/main" id="{A90A160E-1AA1-4FEE-339E-640404C9E80D}"/>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526732" y="918421"/>
              <a:ext cx="448113" cy="448113"/>
            </a:xfrm>
            <a:prstGeom prst="rect">
              <a:avLst/>
            </a:prstGeom>
          </p:spPr>
        </p:pic>
      </p:grpSp>
      <p:grpSp>
        <p:nvGrpSpPr>
          <p:cNvPr id="100" name="Groep 99">
            <a:extLst>
              <a:ext uri="{FF2B5EF4-FFF2-40B4-BE49-F238E27FC236}">
                <a16:creationId xmlns:a16="http://schemas.microsoft.com/office/drawing/2014/main" id="{B9EB4787-1339-8EBC-94EF-8DFD5F13B6A1}"/>
              </a:ext>
            </a:extLst>
          </p:cNvPr>
          <p:cNvGrpSpPr/>
          <p:nvPr/>
        </p:nvGrpSpPr>
        <p:grpSpPr>
          <a:xfrm>
            <a:off x="118500" y="4130278"/>
            <a:ext cx="2434677" cy="732415"/>
            <a:chOff x="118500" y="4130278"/>
            <a:chExt cx="2434677" cy="732415"/>
          </a:xfrm>
        </p:grpSpPr>
        <p:grpSp>
          <p:nvGrpSpPr>
            <p:cNvPr id="101" name="Groep 100">
              <a:extLst>
                <a:ext uri="{FF2B5EF4-FFF2-40B4-BE49-F238E27FC236}">
                  <a16:creationId xmlns:a16="http://schemas.microsoft.com/office/drawing/2014/main" id="{FC60D171-60F7-F4F6-029C-4016CC424C8D}"/>
                </a:ext>
              </a:extLst>
            </p:cNvPr>
            <p:cNvGrpSpPr/>
            <p:nvPr/>
          </p:nvGrpSpPr>
          <p:grpSpPr>
            <a:xfrm>
              <a:off x="118500" y="4130278"/>
              <a:ext cx="2434677" cy="732415"/>
              <a:chOff x="105779" y="2446549"/>
              <a:chExt cx="2434677" cy="732415"/>
            </a:xfrm>
          </p:grpSpPr>
          <p:grpSp>
            <p:nvGrpSpPr>
              <p:cNvPr id="103" name="Groep 102">
                <a:extLst>
                  <a:ext uri="{FF2B5EF4-FFF2-40B4-BE49-F238E27FC236}">
                    <a16:creationId xmlns:a16="http://schemas.microsoft.com/office/drawing/2014/main" id="{2A1973F5-5364-3AF7-A536-58EF79994F45}"/>
                  </a:ext>
                </a:extLst>
              </p:cNvPr>
              <p:cNvGrpSpPr/>
              <p:nvPr/>
            </p:nvGrpSpPr>
            <p:grpSpPr>
              <a:xfrm>
                <a:off x="105779" y="2446549"/>
                <a:ext cx="2434677" cy="732415"/>
                <a:chOff x="-359848" y="879086"/>
                <a:chExt cx="2434677" cy="732415"/>
              </a:xfrm>
            </p:grpSpPr>
            <p:sp>
              <p:nvSpPr>
                <p:cNvPr id="105" name="Rechthoek: afgeronde hoeken 104">
                  <a:extLst>
                    <a:ext uri="{FF2B5EF4-FFF2-40B4-BE49-F238E27FC236}">
                      <a16:creationId xmlns:a16="http://schemas.microsoft.com/office/drawing/2014/main" id="{92EE0049-7A79-0B86-27DC-4E6E5D9284E8}"/>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extLst>
                    <a:ext uri="{FF2B5EF4-FFF2-40B4-BE49-F238E27FC236}">
                      <a16:creationId xmlns:a16="http://schemas.microsoft.com/office/drawing/2014/main" id="{2FDCBCA7-EA4A-99B8-1B88-133B09325502}"/>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4" name="Graphic 103" descr="Caret omlaag met effen opvulling">
                <a:extLst>
                  <a:ext uri="{FF2B5EF4-FFF2-40B4-BE49-F238E27FC236}">
                    <a16:creationId xmlns:a16="http://schemas.microsoft.com/office/drawing/2014/main" id="{4115890E-565C-47AA-4E33-15D81C9AC3B3}"/>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2088444" y="2446550"/>
                <a:ext cx="380370" cy="380370"/>
              </a:xfrm>
              <a:prstGeom prst="rect">
                <a:avLst/>
              </a:prstGeom>
            </p:spPr>
          </p:pic>
        </p:grpSp>
        <p:sp>
          <p:nvSpPr>
            <p:cNvPr id="102" name="Tekstvak 101">
              <a:extLst>
                <a:ext uri="{FF2B5EF4-FFF2-40B4-BE49-F238E27FC236}">
                  <a16:creationId xmlns:a16="http://schemas.microsoft.com/office/drawing/2014/main" id="{825651BF-85F5-B01A-8988-C344113246EB}"/>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07" name="Groep 106">
            <a:extLst>
              <a:ext uri="{FF2B5EF4-FFF2-40B4-BE49-F238E27FC236}">
                <a16:creationId xmlns:a16="http://schemas.microsoft.com/office/drawing/2014/main" id="{EC41FBF1-4F6E-30A8-1472-239E78E471DD}"/>
              </a:ext>
            </a:extLst>
          </p:cNvPr>
          <p:cNvGrpSpPr/>
          <p:nvPr/>
        </p:nvGrpSpPr>
        <p:grpSpPr>
          <a:xfrm>
            <a:off x="490788" y="1867455"/>
            <a:ext cx="2049667" cy="386260"/>
            <a:chOff x="490789" y="1386306"/>
            <a:chExt cx="2049667" cy="386260"/>
          </a:xfrm>
        </p:grpSpPr>
        <p:sp>
          <p:nvSpPr>
            <p:cNvPr id="108" name="Rechthoek: afgeronde hoeken 107">
              <a:hlinkClick r:id="rId48" action="ppaction://hlinksldjump"/>
              <a:extLst>
                <a:ext uri="{FF2B5EF4-FFF2-40B4-BE49-F238E27FC236}">
                  <a16:creationId xmlns:a16="http://schemas.microsoft.com/office/drawing/2014/main" id="{9952C17A-F72B-DA31-5CC6-2ECEAF2A1040}"/>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9" name="Tekstvak 108">
              <a:hlinkClick r:id="rId48" action="ppaction://hlinksldjump"/>
              <a:extLst>
                <a:ext uri="{FF2B5EF4-FFF2-40B4-BE49-F238E27FC236}">
                  <a16:creationId xmlns:a16="http://schemas.microsoft.com/office/drawing/2014/main" id="{5BCF4B55-97AE-511D-32B8-2AFE19CACE08}"/>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0" name="Graphic 109" descr="Muziek met effen opvulling">
              <a:hlinkClick r:id="rId48" action="ppaction://hlinksldjump"/>
              <a:extLst>
                <a:ext uri="{FF2B5EF4-FFF2-40B4-BE49-F238E27FC236}">
                  <a16:creationId xmlns:a16="http://schemas.microsoft.com/office/drawing/2014/main" id="{27038497-8819-6737-FCE3-0365D0EBD8DA}"/>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1843139709"/>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2" name="Rechthoek: afgeronde hoeken 1">
            <a:extLst>
              <a:ext uri="{FF2B5EF4-FFF2-40B4-BE49-F238E27FC236}">
                <a16:creationId xmlns:a16="http://schemas.microsoft.com/office/drawing/2014/main" id="{DB7FAE1F-4425-0D7A-28C0-FC19D8CC3941}"/>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extLst>
              <a:ext uri="{FF2B5EF4-FFF2-40B4-BE49-F238E27FC236}">
                <a16:creationId xmlns:a16="http://schemas.microsoft.com/office/drawing/2014/main" id="{A3A60CF1-C54A-06D9-30A3-0E0ECE88C7D6}"/>
              </a:ext>
            </a:extLst>
          </p:cNvPr>
          <p:cNvSpPr/>
          <p:nvPr/>
        </p:nvSpPr>
        <p:spPr>
          <a:xfrm>
            <a:off x="3865481" y="1352315"/>
            <a:ext cx="7469314" cy="4181247"/>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0" name="Graphic 139" descr="Directiekamer met effen opvulling">
            <a:extLst>
              <a:ext uri="{FF2B5EF4-FFF2-40B4-BE49-F238E27FC236}">
                <a16:creationId xmlns:a16="http://schemas.microsoft.com/office/drawing/2014/main" id="{5ABD8E73-61A4-AB45-554D-4C2B78D5D7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780" y="3981075"/>
            <a:ext cx="1807685" cy="1807685"/>
          </a:xfrm>
          <a:prstGeom prst="rect">
            <a:avLst/>
          </a:prstGeom>
        </p:spPr>
      </p:pic>
      <p:pic>
        <p:nvPicPr>
          <p:cNvPr id="142" name="Graphic 141" descr="Beoordeling: 3 sterren met effen opvulling">
            <a:extLst>
              <a:ext uri="{FF2B5EF4-FFF2-40B4-BE49-F238E27FC236}">
                <a16:creationId xmlns:a16="http://schemas.microsoft.com/office/drawing/2014/main" id="{FB5C8E14-D965-A658-7C43-A4C7997B2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99923">
            <a:off x="6055994" y="3361660"/>
            <a:ext cx="1537239" cy="1537239"/>
          </a:xfrm>
          <a:prstGeom prst="rect">
            <a:avLst/>
          </a:prstGeom>
        </p:spPr>
      </p:pic>
      <p:sp>
        <p:nvSpPr>
          <p:cNvPr id="143" name="Tekstvak 142">
            <a:extLst>
              <a:ext uri="{FF2B5EF4-FFF2-40B4-BE49-F238E27FC236}">
                <a16:creationId xmlns:a16="http://schemas.microsoft.com/office/drawing/2014/main" id="{E58F419F-DB5B-686B-BC3C-E014668B003A}"/>
              </a:ext>
            </a:extLst>
          </p:cNvPr>
          <p:cNvSpPr txBox="1"/>
          <p:nvPr/>
        </p:nvSpPr>
        <p:spPr>
          <a:xfrm>
            <a:off x="4211752" y="1735140"/>
            <a:ext cx="4969876" cy="2185214"/>
          </a:xfrm>
          <a:prstGeom prst="rect">
            <a:avLst/>
          </a:prstGeom>
          <a:noFill/>
        </p:spPr>
        <p:txBody>
          <a:bodyPr wrap="square" rtlCol="0">
            <a:spAutoFit/>
          </a:bodyPr>
          <a:lstStyle/>
          <a:p>
            <a:r>
              <a:rPr lang="nl-NL" sz="2800" dirty="0">
                <a:solidFill>
                  <a:schemeClr val="bg1"/>
                </a:solidFill>
                <a:latin typeface="Franklin Gothic Heavy" panose="020B0903020102020204" pitchFamily="34" charset="0"/>
              </a:rPr>
              <a:t>Beoordelen!</a:t>
            </a:r>
          </a:p>
          <a:p>
            <a:endParaRPr lang="nl-NL" sz="2800" dirty="0">
              <a:solidFill>
                <a:schemeClr val="bg1"/>
              </a:solidFill>
              <a:latin typeface="Franklin Gothic Heavy" panose="020B0903020102020204" pitchFamily="34" charset="0"/>
            </a:endParaRPr>
          </a:p>
          <a:p>
            <a:r>
              <a:rPr lang="nl-NL" sz="1600" dirty="0">
                <a:solidFill>
                  <a:schemeClr val="bg1"/>
                </a:solidFill>
                <a:latin typeface="Franklin Gothic Heavy" panose="020B0903020102020204" pitchFamily="34" charset="0"/>
              </a:rPr>
              <a:t>Geef je mening over Fuze!</a:t>
            </a:r>
          </a:p>
          <a:p>
            <a:r>
              <a:rPr lang="nl-NL" sz="1600" dirty="0">
                <a:solidFill>
                  <a:schemeClr val="bg1"/>
                </a:solidFill>
                <a:latin typeface="Franklin Gothic Heavy" panose="020B0903020102020204" pitchFamily="34" charset="0"/>
              </a:rPr>
              <a:t>Beantwoord de vragen hieronder over de </a:t>
            </a:r>
            <a:r>
              <a:rPr lang="nl-NL" sz="1600" dirty="0" err="1">
                <a:solidFill>
                  <a:schemeClr val="bg1"/>
                </a:solidFill>
                <a:latin typeface="Franklin Gothic Heavy" panose="020B0903020102020204" pitchFamily="34" charset="0"/>
              </a:rPr>
              <a:t>graphics</a:t>
            </a:r>
            <a:r>
              <a:rPr lang="nl-NL" sz="1600" dirty="0">
                <a:solidFill>
                  <a:schemeClr val="bg1"/>
                </a:solidFill>
                <a:latin typeface="Franklin Gothic Heavy" panose="020B0903020102020204" pitchFamily="34" charset="0"/>
              </a:rPr>
              <a:t> en andere eventuele verbeterpunten.</a:t>
            </a:r>
          </a:p>
          <a:p>
            <a:r>
              <a:rPr lang="nl-NL" sz="1600" dirty="0">
                <a:solidFill>
                  <a:schemeClr val="bg1"/>
                </a:solidFill>
                <a:latin typeface="Franklin Gothic Heavy" panose="020B0903020102020204" pitchFamily="34" charset="0"/>
              </a:rPr>
              <a:t>Jouw feedback helpt me om het programma te verbeteren!</a:t>
            </a:r>
          </a:p>
        </p:txBody>
      </p:sp>
      <p:sp>
        <p:nvSpPr>
          <p:cNvPr id="146" name="Tekstvak 145">
            <a:extLst>
              <a:ext uri="{FF2B5EF4-FFF2-40B4-BE49-F238E27FC236}">
                <a16:creationId xmlns:a16="http://schemas.microsoft.com/office/drawing/2014/main" id="{BFCE8635-E78D-A766-111A-15F6186FC075}"/>
              </a:ext>
            </a:extLst>
          </p:cNvPr>
          <p:cNvSpPr txBox="1"/>
          <p:nvPr/>
        </p:nvSpPr>
        <p:spPr>
          <a:xfrm rot="21197883">
            <a:off x="7439494" y="1662437"/>
            <a:ext cx="2266200" cy="646331"/>
          </a:xfrm>
          <a:prstGeom prst="rect">
            <a:avLst/>
          </a:prstGeom>
          <a:noFill/>
        </p:spPr>
        <p:txBody>
          <a:bodyPr wrap="square" rtlCol="0">
            <a:spAutoFit/>
          </a:bodyPr>
          <a:lstStyle/>
          <a:p>
            <a:r>
              <a:rPr lang="nl-NL" sz="3600" dirty="0">
                <a:solidFill>
                  <a:schemeClr val="bg1"/>
                </a:solidFill>
                <a:latin typeface="Franklin Gothic Heavy" panose="020B0903020102020204" pitchFamily="34" charset="0"/>
              </a:rPr>
              <a:t>Klik hier</a:t>
            </a:r>
          </a:p>
        </p:txBody>
      </p:sp>
      <p:pic>
        <p:nvPicPr>
          <p:cNvPr id="148" name="Graphic 147" descr="Pijl: curve rechtsom met effen opvulling">
            <a:extLst>
              <a:ext uri="{FF2B5EF4-FFF2-40B4-BE49-F238E27FC236}">
                <a16:creationId xmlns:a16="http://schemas.microsoft.com/office/drawing/2014/main" id="{07C8DD58-4E11-775C-AE24-56721C95A5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160725">
            <a:off x="9458529" y="1667225"/>
            <a:ext cx="544718" cy="544718"/>
          </a:xfrm>
          <a:prstGeom prst="rect">
            <a:avLst/>
          </a:prstGeom>
        </p:spPr>
      </p:pic>
      <p:pic>
        <p:nvPicPr>
          <p:cNvPr id="150" name="Graphic 149" descr="Badge nieuw met effen opvulling">
            <a:hlinkClick r:id="rId8"/>
            <a:extLst>
              <a:ext uri="{FF2B5EF4-FFF2-40B4-BE49-F238E27FC236}">
                <a16:creationId xmlns:a16="http://schemas.microsoft.com/office/drawing/2014/main" id="{8F139324-E931-2BC6-4DFC-25FED87DB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676392">
            <a:off x="9681586" y="1823591"/>
            <a:ext cx="1519358" cy="1519358"/>
          </a:xfrm>
          <a:prstGeom prst="rect">
            <a:avLst/>
          </a:prstGeom>
        </p:spPr>
      </p:pic>
      <p:sp>
        <p:nvSpPr>
          <p:cNvPr id="3" name="Rechthoek: afgeronde hoeken 2">
            <a:extLst>
              <a:ext uri="{FF2B5EF4-FFF2-40B4-BE49-F238E27FC236}">
                <a16:creationId xmlns:a16="http://schemas.microsoft.com/office/drawing/2014/main" id="{9F55DA71-F62B-369B-E4FD-97AE93A2C0FA}"/>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AFD4236-0567-AA2F-EA59-41543D3D5FEE}"/>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8F69BD57-5ECE-96BC-67D6-20C4BE0CF3EA}"/>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BFD686F5-750A-8A1A-DD0E-4367941E0D35}"/>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1E3FEC92-2BF9-7F0A-E908-0FBBC0896CE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A0A5AA0D-ECFF-8812-BBE1-F8EC0B6ADF62}"/>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82" name="Afbeelding 81" descr="Afbeelding met schermopname, cirkel, ontwerp&#10;&#10;Automatisch gegenereerde beschrijving">
            <a:hlinkClick r:id="rId13" action="ppaction://hlinksldjump"/>
            <a:extLst>
              <a:ext uri="{FF2B5EF4-FFF2-40B4-BE49-F238E27FC236}">
                <a16:creationId xmlns:a16="http://schemas.microsoft.com/office/drawing/2014/main" id="{C2BB1E5E-53B5-095B-4200-9E208D7B4F76}"/>
              </a:ext>
            </a:extLst>
          </p:cNvPr>
          <p:cNvPicPr>
            <a:picLocks noChangeAspect="1"/>
          </p:cNvPicPr>
          <p:nvPr/>
        </p:nvPicPr>
        <p:blipFill>
          <a:blip r:embed="rId14">
            <a:duotone>
              <a:prstClr val="black"/>
              <a:srgbClr val="19FFFA">
                <a:tint val="45000"/>
                <a:satMod val="400000"/>
              </a:srgbClr>
            </a:duotone>
            <a:extLst>
              <a:ext uri="{BEBA8EAE-BF5A-486C-A8C5-ECC9F3942E4B}">
                <a14:imgProps xmlns:a14="http://schemas.microsoft.com/office/drawing/2010/main">
                  <a14:imgLayer r:embed="rId1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53" name="Groep 152">
            <a:extLst>
              <a:ext uri="{FF2B5EF4-FFF2-40B4-BE49-F238E27FC236}">
                <a16:creationId xmlns:a16="http://schemas.microsoft.com/office/drawing/2014/main" id="{8069FCF6-AFC3-BBFD-2DCA-75ABFEFF09A5}"/>
              </a:ext>
            </a:extLst>
          </p:cNvPr>
          <p:cNvGrpSpPr/>
          <p:nvPr/>
        </p:nvGrpSpPr>
        <p:grpSpPr>
          <a:xfrm>
            <a:off x="58230" y="5429064"/>
            <a:ext cx="1925747" cy="686549"/>
            <a:chOff x="58230" y="5429064"/>
            <a:chExt cx="1925747" cy="686549"/>
          </a:xfrm>
        </p:grpSpPr>
        <p:sp>
          <p:nvSpPr>
            <p:cNvPr id="154" name="Tekstvak 153">
              <a:extLst>
                <a:ext uri="{FF2B5EF4-FFF2-40B4-BE49-F238E27FC236}">
                  <a16:creationId xmlns:a16="http://schemas.microsoft.com/office/drawing/2014/main" id="{70C43F9A-E5D2-166E-5CFA-7CC37CDA32A7}"/>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5" name="Graphic 154" descr="Pijl: curve rechtsom met effen opvulling">
              <a:extLst>
                <a:ext uri="{FF2B5EF4-FFF2-40B4-BE49-F238E27FC236}">
                  <a16:creationId xmlns:a16="http://schemas.microsoft.com/office/drawing/2014/main" id="{63A6B3D1-91C6-1C48-420F-EA1D00DC35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150068">
              <a:off x="1381955" y="5462996"/>
              <a:ext cx="602022" cy="652617"/>
            </a:xfrm>
            <a:prstGeom prst="rect">
              <a:avLst/>
            </a:prstGeom>
          </p:spPr>
        </p:pic>
      </p:grpSp>
      <p:grpSp>
        <p:nvGrpSpPr>
          <p:cNvPr id="17" name="Groep 16">
            <a:extLst>
              <a:ext uri="{FF2B5EF4-FFF2-40B4-BE49-F238E27FC236}">
                <a16:creationId xmlns:a16="http://schemas.microsoft.com/office/drawing/2014/main" id="{C94450E6-B9BA-B9D8-4497-C9FA408314DF}"/>
              </a:ext>
            </a:extLst>
          </p:cNvPr>
          <p:cNvGrpSpPr/>
          <p:nvPr/>
        </p:nvGrpSpPr>
        <p:grpSpPr>
          <a:xfrm>
            <a:off x="10826079" y="-16116"/>
            <a:ext cx="1247421" cy="780705"/>
            <a:chOff x="258588" y="-59024"/>
            <a:chExt cx="742023" cy="464399"/>
          </a:xfrm>
        </p:grpSpPr>
        <p:pic>
          <p:nvPicPr>
            <p:cNvPr id="18" name="Graphic 17" descr="Lijn met pijl: Recht met effen opvulling">
              <a:hlinkClick r:id="rId16" action="ppaction://hlinksldjump"/>
              <a:extLst>
                <a:ext uri="{FF2B5EF4-FFF2-40B4-BE49-F238E27FC236}">
                  <a16:creationId xmlns:a16="http://schemas.microsoft.com/office/drawing/2014/main" id="{49A50B73-664F-DF26-CDF1-2EEE9DE597A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6" action="ppaction://hlinksldjump"/>
              <a:extLst>
                <a:ext uri="{FF2B5EF4-FFF2-40B4-BE49-F238E27FC236}">
                  <a16:creationId xmlns:a16="http://schemas.microsoft.com/office/drawing/2014/main" id="{8F516535-56C7-55F2-1688-87C80C10E2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465" y="-1944"/>
              <a:ext cx="293146" cy="293146"/>
            </a:xfrm>
            <a:prstGeom prst="rect">
              <a:avLst/>
            </a:prstGeom>
          </p:spPr>
        </p:pic>
      </p:grpSp>
      <p:grpSp>
        <p:nvGrpSpPr>
          <p:cNvPr id="4" name="Groep 3">
            <a:extLst>
              <a:ext uri="{FF2B5EF4-FFF2-40B4-BE49-F238E27FC236}">
                <a16:creationId xmlns:a16="http://schemas.microsoft.com/office/drawing/2014/main" id="{3DBF8349-6194-A7D2-CF1D-E3C80F939F29}"/>
              </a:ext>
            </a:extLst>
          </p:cNvPr>
          <p:cNvGrpSpPr/>
          <p:nvPr/>
        </p:nvGrpSpPr>
        <p:grpSpPr>
          <a:xfrm>
            <a:off x="8617142" y="160882"/>
            <a:ext cx="2169637" cy="413042"/>
            <a:chOff x="79817" y="6386236"/>
            <a:chExt cx="1767840" cy="336550"/>
          </a:xfrm>
        </p:grpSpPr>
        <p:sp>
          <p:nvSpPr>
            <p:cNvPr id="6" name="Rechthoek: afgeronde hoeken 5">
              <a:hlinkClick r:id="rId21" action="ppaction://hlinksldjump"/>
              <a:extLst>
                <a:ext uri="{FF2B5EF4-FFF2-40B4-BE49-F238E27FC236}">
                  <a16:creationId xmlns:a16="http://schemas.microsoft.com/office/drawing/2014/main" id="{157E416C-9D38-72F8-1F78-F71FB92F5160}"/>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Graphic 9" descr="Tandwiel met effen opvulling">
              <a:hlinkClick r:id="rId22" action="ppaction://hlinksldjump"/>
              <a:extLst>
                <a:ext uri="{FF2B5EF4-FFF2-40B4-BE49-F238E27FC236}">
                  <a16:creationId xmlns:a16="http://schemas.microsoft.com/office/drawing/2014/main" id="{E2062DA4-0FC8-700C-3875-B315A7D74A2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400" y="6386236"/>
              <a:ext cx="336550" cy="336550"/>
            </a:xfrm>
            <a:prstGeom prst="rect">
              <a:avLst/>
            </a:prstGeom>
          </p:spPr>
        </p:pic>
        <p:sp>
          <p:nvSpPr>
            <p:cNvPr id="24" name="Tekstvak 23">
              <a:hlinkClick r:id="rId22" action="ppaction://hlinksldjump"/>
              <a:extLst>
                <a:ext uri="{FF2B5EF4-FFF2-40B4-BE49-F238E27FC236}">
                  <a16:creationId xmlns:a16="http://schemas.microsoft.com/office/drawing/2014/main" id="{1F8BA9A6-A31F-17D1-0443-C84070DDD9CD}"/>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0" name="Groep 19">
            <a:extLst>
              <a:ext uri="{FF2B5EF4-FFF2-40B4-BE49-F238E27FC236}">
                <a16:creationId xmlns:a16="http://schemas.microsoft.com/office/drawing/2014/main" id="{496D2507-1060-5C2A-010A-317A92744192}"/>
              </a:ext>
            </a:extLst>
          </p:cNvPr>
          <p:cNvGrpSpPr/>
          <p:nvPr/>
        </p:nvGrpSpPr>
        <p:grpSpPr>
          <a:xfrm>
            <a:off x="6225271" y="57630"/>
            <a:ext cx="2203434" cy="695538"/>
            <a:chOff x="10396798" y="436147"/>
            <a:chExt cx="1044397" cy="289876"/>
          </a:xfrm>
        </p:grpSpPr>
        <p:grpSp>
          <p:nvGrpSpPr>
            <p:cNvPr id="21" name="Groep 20">
              <a:extLst>
                <a:ext uri="{FF2B5EF4-FFF2-40B4-BE49-F238E27FC236}">
                  <a16:creationId xmlns:a16="http://schemas.microsoft.com/office/drawing/2014/main" id="{A3735086-7C6D-F52F-6E25-55AFDC6DE89E}"/>
                </a:ext>
              </a:extLst>
            </p:cNvPr>
            <p:cNvGrpSpPr/>
            <p:nvPr/>
          </p:nvGrpSpPr>
          <p:grpSpPr>
            <a:xfrm>
              <a:off x="10396798" y="455985"/>
              <a:ext cx="1044397" cy="245870"/>
              <a:chOff x="2578089" y="345922"/>
              <a:chExt cx="1044397" cy="245870"/>
            </a:xfrm>
          </p:grpSpPr>
          <p:sp>
            <p:nvSpPr>
              <p:cNvPr id="23" name="Rechthoek: afgeronde hoeken 22">
                <a:hlinkClick r:id="rId25"/>
                <a:extLst>
                  <a:ext uri="{FF2B5EF4-FFF2-40B4-BE49-F238E27FC236}">
                    <a16:creationId xmlns:a16="http://schemas.microsoft.com/office/drawing/2014/main" id="{AA696204-17C8-60EE-68F2-05C96CE77116}"/>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25"/>
                <a:extLst>
                  <a:ext uri="{FF2B5EF4-FFF2-40B4-BE49-F238E27FC236}">
                    <a16:creationId xmlns:a16="http://schemas.microsoft.com/office/drawing/2014/main" id="{5665651E-6D82-2A62-B02B-74085C506CB7}"/>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2" name="Graphic 21" descr="Pijl-rechts met effen opvulling">
              <a:hlinkClick r:id="rId25"/>
              <a:extLst>
                <a:ext uri="{FF2B5EF4-FFF2-40B4-BE49-F238E27FC236}">
                  <a16:creationId xmlns:a16="http://schemas.microsoft.com/office/drawing/2014/main" id="{2618FA1D-3FFE-EF88-29AF-38B47DF3F8C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32691" y="436147"/>
              <a:ext cx="289876" cy="289876"/>
            </a:xfrm>
            <a:prstGeom prst="rect">
              <a:avLst/>
            </a:prstGeom>
          </p:spPr>
        </p:pic>
      </p:grpSp>
      <p:grpSp>
        <p:nvGrpSpPr>
          <p:cNvPr id="26" name="Groep 25">
            <a:extLst>
              <a:ext uri="{FF2B5EF4-FFF2-40B4-BE49-F238E27FC236}">
                <a16:creationId xmlns:a16="http://schemas.microsoft.com/office/drawing/2014/main" id="{9180CFA2-04C7-59DC-9E65-95F03F4B34AF}"/>
              </a:ext>
            </a:extLst>
          </p:cNvPr>
          <p:cNvGrpSpPr/>
          <p:nvPr/>
        </p:nvGrpSpPr>
        <p:grpSpPr>
          <a:xfrm>
            <a:off x="490788" y="1441136"/>
            <a:ext cx="2049667" cy="380370"/>
            <a:chOff x="490789" y="939081"/>
            <a:chExt cx="2049667" cy="380370"/>
          </a:xfrm>
        </p:grpSpPr>
        <p:grpSp>
          <p:nvGrpSpPr>
            <p:cNvPr id="27" name="Groep 26">
              <a:extLst>
                <a:ext uri="{FF2B5EF4-FFF2-40B4-BE49-F238E27FC236}">
                  <a16:creationId xmlns:a16="http://schemas.microsoft.com/office/drawing/2014/main" id="{48D29EAB-7B42-B4C6-E0BE-9EE43EFD63CE}"/>
                </a:ext>
              </a:extLst>
            </p:cNvPr>
            <p:cNvGrpSpPr/>
            <p:nvPr/>
          </p:nvGrpSpPr>
          <p:grpSpPr>
            <a:xfrm>
              <a:off x="490789" y="939081"/>
              <a:ext cx="2049667" cy="380370"/>
              <a:chOff x="25161" y="879087"/>
              <a:chExt cx="2049667" cy="380370"/>
            </a:xfrm>
          </p:grpSpPr>
          <p:sp>
            <p:nvSpPr>
              <p:cNvPr id="29" name="Rechthoek: afgeronde hoeken 28">
                <a:hlinkClick r:id="rId28" action="ppaction://hlinksldjump"/>
                <a:extLst>
                  <a:ext uri="{FF2B5EF4-FFF2-40B4-BE49-F238E27FC236}">
                    <a16:creationId xmlns:a16="http://schemas.microsoft.com/office/drawing/2014/main" id="{43D8F8BE-1475-3552-9AB6-314F2664D90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hlinkClick r:id="rId28" action="ppaction://hlinksldjump"/>
                <a:extLst>
                  <a:ext uri="{FF2B5EF4-FFF2-40B4-BE49-F238E27FC236}">
                    <a16:creationId xmlns:a16="http://schemas.microsoft.com/office/drawing/2014/main" id="{1A8A6627-DFDA-7654-ABD0-DE93D4220A1B}"/>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28" name="Graphic 27" descr="Staafdiagram met effen opvulling">
              <a:hlinkClick r:id="rId28" action="ppaction://hlinksldjump"/>
              <a:extLst>
                <a:ext uri="{FF2B5EF4-FFF2-40B4-BE49-F238E27FC236}">
                  <a16:creationId xmlns:a16="http://schemas.microsoft.com/office/drawing/2014/main" id="{19160B51-1A52-4C18-A762-087478724A5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939081"/>
              <a:ext cx="380370" cy="380370"/>
            </a:xfrm>
            <a:prstGeom prst="rect">
              <a:avLst/>
            </a:prstGeom>
          </p:spPr>
        </p:pic>
      </p:grpSp>
      <p:grpSp>
        <p:nvGrpSpPr>
          <p:cNvPr id="31" name="Groep 30">
            <a:extLst>
              <a:ext uri="{FF2B5EF4-FFF2-40B4-BE49-F238E27FC236}">
                <a16:creationId xmlns:a16="http://schemas.microsoft.com/office/drawing/2014/main" id="{7B6904D6-1E48-FD53-CEAE-2636884DF5F2}"/>
              </a:ext>
            </a:extLst>
          </p:cNvPr>
          <p:cNvGrpSpPr/>
          <p:nvPr/>
        </p:nvGrpSpPr>
        <p:grpSpPr>
          <a:xfrm>
            <a:off x="490789" y="2304580"/>
            <a:ext cx="2049667" cy="386260"/>
            <a:chOff x="490789" y="1833531"/>
            <a:chExt cx="2049667" cy="386260"/>
          </a:xfrm>
        </p:grpSpPr>
        <p:grpSp>
          <p:nvGrpSpPr>
            <p:cNvPr id="32" name="Groep 31">
              <a:extLst>
                <a:ext uri="{FF2B5EF4-FFF2-40B4-BE49-F238E27FC236}">
                  <a16:creationId xmlns:a16="http://schemas.microsoft.com/office/drawing/2014/main" id="{3D36F123-38BE-3495-822B-D13B5ECC4EFC}"/>
                </a:ext>
              </a:extLst>
            </p:cNvPr>
            <p:cNvGrpSpPr/>
            <p:nvPr/>
          </p:nvGrpSpPr>
          <p:grpSpPr>
            <a:xfrm>
              <a:off x="490789" y="1833531"/>
              <a:ext cx="2049667" cy="380370"/>
              <a:chOff x="25161" y="879087"/>
              <a:chExt cx="2049667" cy="380370"/>
            </a:xfrm>
          </p:grpSpPr>
          <p:sp>
            <p:nvSpPr>
              <p:cNvPr id="34" name="Rechthoek: afgeronde hoeken 33">
                <a:hlinkClick r:id="rId31" action="ppaction://hlinksldjump"/>
                <a:extLst>
                  <a:ext uri="{FF2B5EF4-FFF2-40B4-BE49-F238E27FC236}">
                    <a16:creationId xmlns:a16="http://schemas.microsoft.com/office/drawing/2014/main" id="{BB16E4C0-06C3-8CD2-C46A-953815141CF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31" action="ppaction://hlinksldjump"/>
                <a:extLst>
                  <a:ext uri="{FF2B5EF4-FFF2-40B4-BE49-F238E27FC236}">
                    <a16:creationId xmlns:a16="http://schemas.microsoft.com/office/drawing/2014/main" id="{5A9C1FC1-8190-23C2-AF92-4048BA144C2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3" name="Graphic 32" descr="Videocamera met effen opvulling">
              <a:hlinkClick r:id="rId31" action="ppaction://hlinksldjump"/>
              <a:extLst>
                <a:ext uri="{FF2B5EF4-FFF2-40B4-BE49-F238E27FC236}">
                  <a16:creationId xmlns:a16="http://schemas.microsoft.com/office/drawing/2014/main" id="{0467854C-D9DD-1A1E-FFFF-91CF3F10D23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36" name="Groep 35">
            <a:extLst>
              <a:ext uri="{FF2B5EF4-FFF2-40B4-BE49-F238E27FC236}">
                <a16:creationId xmlns:a16="http://schemas.microsoft.com/office/drawing/2014/main" id="{11D7519A-B84C-FFAF-83AB-54F3F10A1EB6}"/>
              </a:ext>
            </a:extLst>
          </p:cNvPr>
          <p:cNvGrpSpPr/>
          <p:nvPr/>
        </p:nvGrpSpPr>
        <p:grpSpPr>
          <a:xfrm>
            <a:off x="503510" y="3600705"/>
            <a:ext cx="2049667" cy="386260"/>
            <a:chOff x="490789" y="1833531"/>
            <a:chExt cx="2049667" cy="386260"/>
          </a:xfrm>
        </p:grpSpPr>
        <p:grpSp>
          <p:nvGrpSpPr>
            <p:cNvPr id="37" name="Groep 36">
              <a:extLst>
                <a:ext uri="{FF2B5EF4-FFF2-40B4-BE49-F238E27FC236}">
                  <a16:creationId xmlns:a16="http://schemas.microsoft.com/office/drawing/2014/main" id="{A09CDE92-8207-329C-A31C-B32F6253D0B3}"/>
                </a:ext>
              </a:extLst>
            </p:cNvPr>
            <p:cNvGrpSpPr/>
            <p:nvPr/>
          </p:nvGrpSpPr>
          <p:grpSpPr>
            <a:xfrm>
              <a:off x="490789" y="1833531"/>
              <a:ext cx="2049667" cy="380370"/>
              <a:chOff x="25161" y="879087"/>
              <a:chExt cx="2049667" cy="380370"/>
            </a:xfrm>
          </p:grpSpPr>
          <p:sp>
            <p:nvSpPr>
              <p:cNvPr id="39" name="Rechthoek: afgeronde hoeken 38">
                <a:hlinkClick r:id="rId34" action="ppaction://hlinksldjump"/>
                <a:extLst>
                  <a:ext uri="{FF2B5EF4-FFF2-40B4-BE49-F238E27FC236}">
                    <a16:creationId xmlns:a16="http://schemas.microsoft.com/office/drawing/2014/main" id="{47AF585B-F80D-C1BF-2B8A-D88C2CCF82D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4" action="ppaction://hlinksldjump"/>
                <a:extLst>
                  <a:ext uri="{FF2B5EF4-FFF2-40B4-BE49-F238E27FC236}">
                    <a16:creationId xmlns:a16="http://schemas.microsoft.com/office/drawing/2014/main" id="{9F93F6D5-4186-1A63-F2FF-44FAED426B1F}"/>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38" name="Graphic 37" descr="Informatie met effen opvulling">
              <a:hlinkClick r:id="rId34" action="ppaction://hlinksldjump"/>
              <a:extLst>
                <a:ext uri="{FF2B5EF4-FFF2-40B4-BE49-F238E27FC236}">
                  <a16:creationId xmlns:a16="http://schemas.microsoft.com/office/drawing/2014/main" id="{23D261B9-456A-A4D7-9F38-05E6B17AD63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41" name="Groep 40">
            <a:extLst>
              <a:ext uri="{FF2B5EF4-FFF2-40B4-BE49-F238E27FC236}">
                <a16:creationId xmlns:a16="http://schemas.microsoft.com/office/drawing/2014/main" id="{D42A428C-4366-8336-A3FF-CBA71B5CAD3B}"/>
              </a:ext>
            </a:extLst>
          </p:cNvPr>
          <p:cNvGrpSpPr/>
          <p:nvPr/>
        </p:nvGrpSpPr>
        <p:grpSpPr>
          <a:xfrm>
            <a:off x="490788" y="3175067"/>
            <a:ext cx="2049667" cy="386260"/>
            <a:chOff x="490789" y="1833531"/>
            <a:chExt cx="2049667" cy="386260"/>
          </a:xfrm>
        </p:grpSpPr>
        <p:grpSp>
          <p:nvGrpSpPr>
            <p:cNvPr id="42" name="Groep 41">
              <a:extLst>
                <a:ext uri="{FF2B5EF4-FFF2-40B4-BE49-F238E27FC236}">
                  <a16:creationId xmlns:a16="http://schemas.microsoft.com/office/drawing/2014/main" id="{92EBF1F9-947D-DF50-A149-73FC7771E805}"/>
                </a:ext>
              </a:extLst>
            </p:cNvPr>
            <p:cNvGrpSpPr/>
            <p:nvPr/>
          </p:nvGrpSpPr>
          <p:grpSpPr>
            <a:xfrm>
              <a:off x="490789" y="1833531"/>
              <a:ext cx="2049667" cy="380370"/>
              <a:chOff x="25161" y="879087"/>
              <a:chExt cx="2049667" cy="380370"/>
            </a:xfrm>
          </p:grpSpPr>
          <p:sp>
            <p:nvSpPr>
              <p:cNvPr id="44" name="Rechthoek: afgeronde hoeken 43">
                <a:hlinkClick r:id="rId37" action="ppaction://hlinksldjump"/>
                <a:extLst>
                  <a:ext uri="{FF2B5EF4-FFF2-40B4-BE49-F238E27FC236}">
                    <a16:creationId xmlns:a16="http://schemas.microsoft.com/office/drawing/2014/main" id="{D2BFC84B-CB81-F505-0758-B4AAA041F9E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Tekstvak 44">
                <a:hlinkClick r:id="rId37" action="ppaction://hlinksldjump"/>
                <a:extLst>
                  <a:ext uri="{FF2B5EF4-FFF2-40B4-BE49-F238E27FC236}">
                    <a16:creationId xmlns:a16="http://schemas.microsoft.com/office/drawing/2014/main" id="{83EED001-A73B-EE50-1C3B-2314DA5D7FA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43" name="Graphic 42" descr="Cirkel met pijl naar links met effen opvulling">
              <a:hlinkClick r:id="rId37" action="ppaction://hlinksldjump"/>
              <a:extLst>
                <a:ext uri="{FF2B5EF4-FFF2-40B4-BE49-F238E27FC236}">
                  <a16:creationId xmlns:a16="http://schemas.microsoft.com/office/drawing/2014/main" id="{DC3BF57C-71B6-5E02-F65B-7928E4AEE86E}"/>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839421"/>
              <a:ext cx="380370" cy="380370"/>
            </a:xfrm>
            <a:prstGeom prst="rect">
              <a:avLst/>
            </a:prstGeom>
          </p:spPr>
        </p:pic>
      </p:grpSp>
      <p:grpSp>
        <p:nvGrpSpPr>
          <p:cNvPr id="46" name="Groep 45">
            <a:extLst>
              <a:ext uri="{FF2B5EF4-FFF2-40B4-BE49-F238E27FC236}">
                <a16:creationId xmlns:a16="http://schemas.microsoft.com/office/drawing/2014/main" id="{274256DD-244B-D6E0-16A9-0ACA78EB0E07}"/>
              </a:ext>
            </a:extLst>
          </p:cNvPr>
          <p:cNvGrpSpPr/>
          <p:nvPr/>
        </p:nvGrpSpPr>
        <p:grpSpPr>
          <a:xfrm>
            <a:off x="490788" y="2740479"/>
            <a:ext cx="2049667" cy="386260"/>
            <a:chOff x="490789" y="1833531"/>
            <a:chExt cx="2049667" cy="386260"/>
          </a:xfrm>
        </p:grpSpPr>
        <p:grpSp>
          <p:nvGrpSpPr>
            <p:cNvPr id="47" name="Groep 46">
              <a:extLst>
                <a:ext uri="{FF2B5EF4-FFF2-40B4-BE49-F238E27FC236}">
                  <a16:creationId xmlns:a16="http://schemas.microsoft.com/office/drawing/2014/main" id="{313C6D7B-F6EA-E1C9-5D31-75E61593E84E}"/>
                </a:ext>
              </a:extLst>
            </p:cNvPr>
            <p:cNvGrpSpPr/>
            <p:nvPr/>
          </p:nvGrpSpPr>
          <p:grpSpPr>
            <a:xfrm>
              <a:off x="490789" y="1833531"/>
              <a:ext cx="2049667" cy="380370"/>
              <a:chOff x="25161" y="879087"/>
              <a:chExt cx="2049667" cy="380370"/>
            </a:xfrm>
          </p:grpSpPr>
          <p:sp>
            <p:nvSpPr>
              <p:cNvPr id="49" name="Rechthoek: afgeronde hoeken 48">
                <a:hlinkClick r:id="rId40" action="ppaction://hlinksldjump"/>
                <a:extLst>
                  <a:ext uri="{FF2B5EF4-FFF2-40B4-BE49-F238E27FC236}">
                    <a16:creationId xmlns:a16="http://schemas.microsoft.com/office/drawing/2014/main" id="{3986CADD-3B34-9D4C-3C2D-641814843E6D}"/>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hlinkClick r:id="rId40" action="ppaction://hlinksldjump"/>
                <a:extLst>
                  <a:ext uri="{FF2B5EF4-FFF2-40B4-BE49-F238E27FC236}">
                    <a16:creationId xmlns:a16="http://schemas.microsoft.com/office/drawing/2014/main" id="{745F6A17-07EA-D38D-A042-3599071D2345}"/>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48" name="Graphic 47" descr="Beoordeling: 3 sterren met effen opvulling">
              <a:hlinkClick r:id="rId40" action="ppaction://hlinksldjump"/>
              <a:extLst>
                <a:ext uri="{FF2B5EF4-FFF2-40B4-BE49-F238E27FC236}">
                  <a16:creationId xmlns:a16="http://schemas.microsoft.com/office/drawing/2014/main" id="{0BE49CC2-FD8F-34E7-A11E-5A6B3F06112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291" y="1839421"/>
              <a:ext cx="380370" cy="380370"/>
            </a:xfrm>
            <a:prstGeom prst="rect">
              <a:avLst/>
            </a:prstGeom>
          </p:spPr>
        </p:pic>
      </p:grpSp>
      <p:grpSp>
        <p:nvGrpSpPr>
          <p:cNvPr id="51" name="Groep 50">
            <a:extLst>
              <a:ext uri="{FF2B5EF4-FFF2-40B4-BE49-F238E27FC236}">
                <a16:creationId xmlns:a16="http://schemas.microsoft.com/office/drawing/2014/main" id="{6AF0C688-52FE-2AB8-6F2E-453C7468A109}"/>
              </a:ext>
            </a:extLst>
          </p:cNvPr>
          <p:cNvGrpSpPr/>
          <p:nvPr/>
        </p:nvGrpSpPr>
        <p:grpSpPr>
          <a:xfrm>
            <a:off x="490788" y="898029"/>
            <a:ext cx="2015320" cy="468505"/>
            <a:chOff x="490788" y="898029"/>
            <a:chExt cx="2015320" cy="468505"/>
          </a:xfrm>
        </p:grpSpPr>
        <p:sp>
          <p:nvSpPr>
            <p:cNvPr id="52" name="Rechthoek: afgeronde hoeken 51">
              <a:hlinkClick r:id="rId13" action="ppaction://hlinksldjump"/>
              <a:extLst>
                <a:ext uri="{FF2B5EF4-FFF2-40B4-BE49-F238E27FC236}">
                  <a16:creationId xmlns:a16="http://schemas.microsoft.com/office/drawing/2014/main" id="{00E724C7-9900-7F7D-3DCA-2C39DF9F8F12}"/>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hlinkClick r:id="rId13" action="ppaction://hlinksldjump"/>
              <a:extLst>
                <a:ext uri="{FF2B5EF4-FFF2-40B4-BE49-F238E27FC236}">
                  <a16:creationId xmlns:a16="http://schemas.microsoft.com/office/drawing/2014/main" id="{E1613DC9-B4AD-2476-2049-13E45699946B}"/>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54" name="Graphic 53" descr="Introductiepagina met effen opvulling">
              <a:hlinkClick r:id="rId13" action="ppaction://hlinksldjump"/>
              <a:extLst>
                <a:ext uri="{FF2B5EF4-FFF2-40B4-BE49-F238E27FC236}">
                  <a16:creationId xmlns:a16="http://schemas.microsoft.com/office/drawing/2014/main" id="{E8A629A9-5FF9-00CD-042A-D70A91A2E8D7}"/>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526732" y="918421"/>
              <a:ext cx="448113" cy="448113"/>
            </a:xfrm>
            <a:prstGeom prst="rect">
              <a:avLst/>
            </a:prstGeom>
          </p:spPr>
        </p:pic>
      </p:grpSp>
      <p:grpSp>
        <p:nvGrpSpPr>
          <p:cNvPr id="55" name="Groep 54">
            <a:extLst>
              <a:ext uri="{FF2B5EF4-FFF2-40B4-BE49-F238E27FC236}">
                <a16:creationId xmlns:a16="http://schemas.microsoft.com/office/drawing/2014/main" id="{C71E5D3D-37A2-9632-77C5-5CEAD5EBFAFE}"/>
              </a:ext>
            </a:extLst>
          </p:cNvPr>
          <p:cNvGrpSpPr/>
          <p:nvPr/>
        </p:nvGrpSpPr>
        <p:grpSpPr>
          <a:xfrm>
            <a:off x="118500" y="4130278"/>
            <a:ext cx="2434677" cy="732415"/>
            <a:chOff x="118500" y="4130278"/>
            <a:chExt cx="2434677" cy="732415"/>
          </a:xfrm>
        </p:grpSpPr>
        <p:grpSp>
          <p:nvGrpSpPr>
            <p:cNvPr id="56" name="Groep 55">
              <a:extLst>
                <a:ext uri="{FF2B5EF4-FFF2-40B4-BE49-F238E27FC236}">
                  <a16:creationId xmlns:a16="http://schemas.microsoft.com/office/drawing/2014/main" id="{9F35DAAD-1421-00B4-6856-A272DA7280A5}"/>
                </a:ext>
              </a:extLst>
            </p:cNvPr>
            <p:cNvGrpSpPr/>
            <p:nvPr/>
          </p:nvGrpSpPr>
          <p:grpSpPr>
            <a:xfrm>
              <a:off x="118500" y="4130278"/>
              <a:ext cx="2434677" cy="732415"/>
              <a:chOff x="105779" y="2446549"/>
              <a:chExt cx="2434677" cy="732415"/>
            </a:xfrm>
          </p:grpSpPr>
          <p:grpSp>
            <p:nvGrpSpPr>
              <p:cNvPr id="58" name="Groep 57">
                <a:extLst>
                  <a:ext uri="{FF2B5EF4-FFF2-40B4-BE49-F238E27FC236}">
                    <a16:creationId xmlns:a16="http://schemas.microsoft.com/office/drawing/2014/main" id="{1E2F4E70-B5C4-0E69-920E-E82062F9A529}"/>
                  </a:ext>
                </a:extLst>
              </p:cNvPr>
              <p:cNvGrpSpPr/>
              <p:nvPr/>
            </p:nvGrpSpPr>
            <p:grpSpPr>
              <a:xfrm>
                <a:off x="105779" y="2446549"/>
                <a:ext cx="2434677" cy="732415"/>
                <a:chOff x="-359848" y="879086"/>
                <a:chExt cx="2434677" cy="732415"/>
              </a:xfrm>
            </p:grpSpPr>
            <p:sp>
              <p:nvSpPr>
                <p:cNvPr id="60" name="Rechthoek: afgeronde hoeken 59">
                  <a:extLst>
                    <a:ext uri="{FF2B5EF4-FFF2-40B4-BE49-F238E27FC236}">
                      <a16:creationId xmlns:a16="http://schemas.microsoft.com/office/drawing/2014/main" id="{64D26F27-81C4-25F4-02A8-E63DC2DF76E0}"/>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Tekstvak 60">
                  <a:extLst>
                    <a:ext uri="{FF2B5EF4-FFF2-40B4-BE49-F238E27FC236}">
                      <a16:creationId xmlns:a16="http://schemas.microsoft.com/office/drawing/2014/main" id="{5F8E3B9E-2793-CFC9-3961-998E4565BB65}"/>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59" name="Graphic 58" descr="Caret omlaag met effen opvulling">
                <a:extLst>
                  <a:ext uri="{FF2B5EF4-FFF2-40B4-BE49-F238E27FC236}">
                    <a16:creationId xmlns:a16="http://schemas.microsoft.com/office/drawing/2014/main" id="{2BF76A89-944A-EE5A-97D4-FB8C92827AB2}"/>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088444" y="2446550"/>
                <a:ext cx="380370" cy="380370"/>
              </a:xfrm>
              <a:prstGeom prst="rect">
                <a:avLst/>
              </a:prstGeom>
            </p:spPr>
          </p:pic>
        </p:grpSp>
        <p:sp>
          <p:nvSpPr>
            <p:cNvPr id="57" name="Tekstvak 56">
              <a:extLst>
                <a:ext uri="{FF2B5EF4-FFF2-40B4-BE49-F238E27FC236}">
                  <a16:creationId xmlns:a16="http://schemas.microsoft.com/office/drawing/2014/main" id="{209386ED-E1CD-8382-C47B-7B8AB8F321F4}"/>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62" name="Groep 61">
            <a:extLst>
              <a:ext uri="{FF2B5EF4-FFF2-40B4-BE49-F238E27FC236}">
                <a16:creationId xmlns:a16="http://schemas.microsoft.com/office/drawing/2014/main" id="{51EB2E21-3AE0-42FB-2CA3-C64236BDBF87}"/>
              </a:ext>
            </a:extLst>
          </p:cNvPr>
          <p:cNvGrpSpPr/>
          <p:nvPr/>
        </p:nvGrpSpPr>
        <p:grpSpPr>
          <a:xfrm>
            <a:off x="490788" y="1867455"/>
            <a:ext cx="2049667" cy="386260"/>
            <a:chOff x="490789" y="1386306"/>
            <a:chExt cx="2049667" cy="386260"/>
          </a:xfrm>
        </p:grpSpPr>
        <p:sp>
          <p:nvSpPr>
            <p:cNvPr id="63" name="Rechthoek: afgeronde hoeken 62">
              <a:hlinkClick r:id="rId45" action="ppaction://hlinksldjump"/>
              <a:extLst>
                <a:ext uri="{FF2B5EF4-FFF2-40B4-BE49-F238E27FC236}">
                  <a16:creationId xmlns:a16="http://schemas.microsoft.com/office/drawing/2014/main" id="{1AD04FB2-A2D3-F2E4-CAD9-21306A2904C5}"/>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Tekstvak 63">
              <a:hlinkClick r:id="rId45" action="ppaction://hlinksldjump"/>
              <a:extLst>
                <a:ext uri="{FF2B5EF4-FFF2-40B4-BE49-F238E27FC236}">
                  <a16:creationId xmlns:a16="http://schemas.microsoft.com/office/drawing/2014/main" id="{6C7F7BD2-26C5-D9E6-9A37-786152B6E9B2}"/>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65" name="Graphic 64" descr="Muziek met effen opvulling">
              <a:hlinkClick r:id="rId45" action="ppaction://hlinksldjump"/>
              <a:extLst>
                <a:ext uri="{FF2B5EF4-FFF2-40B4-BE49-F238E27FC236}">
                  <a16:creationId xmlns:a16="http://schemas.microsoft.com/office/drawing/2014/main" id="{14CB885A-BD98-488B-5C78-2CB1E3E72665}"/>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7213022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2" name="Rechthoek: afgeronde hoeken 1">
            <a:extLst>
              <a:ext uri="{FF2B5EF4-FFF2-40B4-BE49-F238E27FC236}">
                <a16:creationId xmlns:a16="http://schemas.microsoft.com/office/drawing/2014/main" id="{BC0198DF-FE8E-5EDE-E079-AC0F24B56113}"/>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extLst>
              <a:ext uri="{FF2B5EF4-FFF2-40B4-BE49-F238E27FC236}">
                <a16:creationId xmlns:a16="http://schemas.microsoft.com/office/drawing/2014/main" id="{82F5E823-C06B-CCF2-1E66-B14A1D2923A7}"/>
              </a:ext>
            </a:extLst>
          </p:cNvPr>
          <p:cNvSpPr/>
          <p:nvPr/>
        </p:nvSpPr>
        <p:spPr>
          <a:xfrm>
            <a:off x="3596859" y="1523380"/>
            <a:ext cx="8046129" cy="4666865"/>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extLst>
              <a:ext uri="{FF2B5EF4-FFF2-40B4-BE49-F238E27FC236}">
                <a16:creationId xmlns:a16="http://schemas.microsoft.com/office/drawing/2014/main" id="{25B297C2-17D9-D12B-1205-3DAEA63D476A}"/>
              </a:ext>
            </a:extLst>
          </p:cNvPr>
          <p:cNvSpPr txBox="1"/>
          <p:nvPr/>
        </p:nvSpPr>
        <p:spPr>
          <a:xfrm>
            <a:off x="4211751" y="1735139"/>
            <a:ext cx="6610323" cy="2739211"/>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Alternatief!</a:t>
            </a:r>
          </a:p>
          <a:p>
            <a:endParaRPr lang="nl-NL" sz="2800" dirty="0">
              <a:solidFill>
                <a:schemeClr val="bg1"/>
              </a:solidFill>
              <a:latin typeface="Franklin Gothic Heavy" panose="020B0903020102020204" pitchFamily="34" charset="0"/>
            </a:endParaRPr>
          </a:p>
          <a:p>
            <a:r>
              <a:rPr lang="nl-NL" sz="1600" dirty="0">
                <a:solidFill>
                  <a:schemeClr val="bg1"/>
                </a:solidFill>
                <a:latin typeface="Franklin Gothic Heavy" panose="020B0903020102020204" pitchFamily="34" charset="0"/>
              </a:rPr>
              <a:t>Een goed alternatief voor Fuze is YouTube, omdat Fuze in sommige aspecten beperkt is, vergelijkbaar met PowerPoint. YouTube biedt meer mogelijkheden om creatieve ideeën tot leven te brengen, zoals het toevoegen van interactieve elementen, video's en animaties. Als je op zoek bent naar net iets meer vrijheid en veelzijdigheid, is YouTube een uitstekende keuze. Hier onder is een link</a:t>
            </a:r>
          </a:p>
        </p:txBody>
      </p:sp>
      <p:pic>
        <p:nvPicPr>
          <p:cNvPr id="139" name="Afbeelding 138" descr="Afbeelding met logo, symbool, Graphics, rood&#10;&#10;Automatisch gegenereerde beschrijving">
            <a:hlinkClick r:id="rId2"/>
            <a:extLst>
              <a:ext uri="{FF2B5EF4-FFF2-40B4-BE49-F238E27FC236}">
                <a16:creationId xmlns:a16="http://schemas.microsoft.com/office/drawing/2014/main" id="{E1416B43-FCA0-635C-4E9D-694D4B5F6E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42361">
            <a:off x="5468482" y="3986865"/>
            <a:ext cx="2143125" cy="2143125"/>
          </a:xfrm>
          <a:prstGeom prst="rect">
            <a:avLst/>
          </a:prstGeom>
        </p:spPr>
      </p:pic>
      <p:pic>
        <p:nvPicPr>
          <p:cNvPr id="141" name="Graphic 140" descr="Pijl: curve rechtsom met effen opvulling">
            <a:extLst>
              <a:ext uri="{FF2B5EF4-FFF2-40B4-BE49-F238E27FC236}">
                <a16:creationId xmlns:a16="http://schemas.microsoft.com/office/drawing/2014/main" id="{29C02831-81A2-4050-2AD5-8D923D521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53639" flipH="1">
            <a:off x="4725273" y="4341738"/>
            <a:ext cx="669065" cy="757645"/>
          </a:xfrm>
          <a:prstGeom prst="rect">
            <a:avLst/>
          </a:prstGeom>
        </p:spPr>
      </p:pic>
      <p:sp>
        <p:nvSpPr>
          <p:cNvPr id="3" name="Rechthoek: afgeronde hoeken 2">
            <a:extLst>
              <a:ext uri="{FF2B5EF4-FFF2-40B4-BE49-F238E27FC236}">
                <a16:creationId xmlns:a16="http://schemas.microsoft.com/office/drawing/2014/main" id="{8B9367AA-D9C3-635B-29AF-DF665049CC93}"/>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FC4F280-F66A-6B5E-9070-1B0B3595F47A}"/>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25B3AFF1-5519-FF23-3D65-91B8EF2CCFB5}"/>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2321DFDA-1D35-6105-FCAA-EBDA4FA83576}"/>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8BBE2CB6-2FE1-CBC6-554D-EEC7CB7481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AEA19CD3-BD5C-3F0C-97F2-EB12EF3E17D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82" name="Afbeelding 81" descr="Afbeelding met schermopname, cirkel, ontwerp&#10;&#10;Automatisch gegenereerde beschrijving">
            <a:hlinkClick r:id="rId10" action="ppaction://hlinksldjump"/>
            <a:extLst>
              <a:ext uri="{FF2B5EF4-FFF2-40B4-BE49-F238E27FC236}">
                <a16:creationId xmlns:a16="http://schemas.microsoft.com/office/drawing/2014/main" id="{86156AF5-6FBF-8D8A-C739-E32C18F2D170}"/>
              </a:ext>
            </a:extLst>
          </p:cNvPr>
          <p:cNvPicPr>
            <a:picLocks noChangeAspect="1"/>
          </p:cNvPicPr>
          <p:nvPr/>
        </p:nvPicPr>
        <p:blipFill>
          <a:blip r:embed="rId11">
            <a:duotone>
              <a:prstClr val="black"/>
              <a:srgbClr val="19FFFA">
                <a:tint val="45000"/>
                <a:satMod val="400000"/>
              </a:srgbClr>
            </a:duotone>
            <a:extLst>
              <a:ext uri="{BEBA8EAE-BF5A-486C-A8C5-ECC9F3942E4B}">
                <a14:imgProps xmlns:a14="http://schemas.microsoft.com/office/drawing/2010/main">
                  <a14:imgLayer r:embed="rId12">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50" name="Groep 149">
            <a:extLst>
              <a:ext uri="{FF2B5EF4-FFF2-40B4-BE49-F238E27FC236}">
                <a16:creationId xmlns:a16="http://schemas.microsoft.com/office/drawing/2014/main" id="{FDC26C67-8E78-C6C2-CEFC-573ADB6D532F}"/>
              </a:ext>
            </a:extLst>
          </p:cNvPr>
          <p:cNvGrpSpPr/>
          <p:nvPr/>
        </p:nvGrpSpPr>
        <p:grpSpPr>
          <a:xfrm>
            <a:off x="58230" y="5429064"/>
            <a:ext cx="1925747" cy="686549"/>
            <a:chOff x="58230" y="5429064"/>
            <a:chExt cx="1925747" cy="686549"/>
          </a:xfrm>
        </p:grpSpPr>
        <p:sp>
          <p:nvSpPr>
            <p:cNvPr id="151" name="Tekstvak 150">
              <a:extLst>
                <a:ext uri="{FF2B5EF4-FFF2-40B4-BE49-F238E27FC236}">
                  <a16:creationId xmlns:a16="http://schemas.microsoft.com/office/drawing/2014/main" id="{9F1ADFA8-8C5C-36AD-21C8-4FF31F5B3CAD}"/>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2" name="Graphic 151" descr="Pijl: curve rechtsom met effen opvulling">
              <a:extLst>
                <a:ext uri="{FF2B5EF4-FFF2-40B4-BE49-F238E27FC236}">
                  <a16:creationId xmlns:a16="http://schemas.microsoft.com/office/drawing/2014/main" id="{D57CBF0E-CE75-4C18-1F8B-17278FEDEF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150068">
              <a:off x="1381955" y="5462996"/>
              <a:ext cx="602022" cy="652617"/>
            </a:xfrm>
            <a:prstGeom prst="rect">
              <a:avLst/>
            </a:prstGeom>
          </p:spPr>
        </p:pic>
      </p:grpSp>
      <p:grpSp>
        <p:nvGrpSpPr>
          <p:cNvPr id="17" name="Groep 16">
            <a:extLst>
              <a:ext uri="{FF2B5EF4-FFF2-40B4-BE49-F238E27FC236}">
                <a16:creationId xmlns:a16="http://schemas.microsoft.com/office/drawing/2014/main" id="{CDF59578-EBD0-A7C2-5AB2-D580A22C7787}"/>
              </a:ext>
            </a:extLst>
          </p:cNvPr>
          <p:cNvGrpSpPr/>
          <p:nvPr/>
        </p:nvGrpSpPr>
        <p:grpSpPr>
          <a:xfrm>
            <a:off x="10826079" y="-16116"/>
            <a:ext cx="1247421" cy="780705"/>
            <a:chOff x="258588" y="-59024"/>
            <a:chExt cx="742023" cy="464399"/>
          </a:xfrm>
        </p:grpSpPr>
        <p:pic>
          <p:nvPicPr>
            <p:cNvPr id="18" name="Graphic 17" descr="Lijn met pijl: Recht met effen opvulling">
              <a:hlinkClick r:id="rId13" action="ppaction://hlinksldjump"/>
              <a:extLst>
                <a:ext uri="{FF2B5EF4-FFF2-40B4-BE49-F238E27FC236}">
                  <a16:creationId xmlns:a16="http://schemas.microsoft.com/office/drawing/2014/main" id="{12DC00CE-AF8D-D84C-ED3A-3BCE2E83B9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3" action="ppaction://hlinksldjump"/>
              <a:extLst>
                <a:ext uri="{FF2B5EF4-FFF2-40B4-BE49-F238E27FC236}">
                  <a16:creationId xmlns:a16="http://schemas.microsoft.com/office/drawing/2014/main" id="{84E3490E-B1D0-05A9-A719-18680BA6C5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7465" y="-1944"/>
              <a:ext cx="293146" cy="293146"/>
            </a:xfrm>
            <a:prstGeom prst="rect">
              <a:avLst/>
            </a:prstGeom>
          </p:spPr>
        </p:pic>
      </p:grpSp>
      <p:grpSp>
        <p:nvGrpSpPr>
          <p:cNvPr id="4" name="Groep 3">
            <a:extLst>
              <a:ext uri="{FF2B5EF4-FFF2-40B4-BE49-F238E27FC236}">
                <a16:creationId xmlns:a16="http://schemas.microsoft.com/office/drawing/2014/main" id="{AB36815C-1354-E157-75FC-7666AD0DD9C9}"/>
              </a:ext>
            </a:extLst>
          </p:cNvPr>
          <p:cNvGrpSpPr/>
          <p:nvPr/>
        </p:nvGrpSpPr>
        <p:grpSpPr>
          <a:xfrm>
            <a:off x="8617142" y="160882"/>
            <a:ext cx="2169637" cy="413042"/>
            <a:chOff x="79817" y="6386236"/>
            <a:chExt cx="1767840" cy="336550"/>
          </a:xfrm>
        </p:grpSpPr>
        <p:sp>
          <p:nvSpPr>
            <p:cNvPr id="6" name="Rechthoek: afgeronde hoeken 5">
              <a:hlinkClick r:id="rId18" action="ppaction://hlinksldjump"/>
              <a:extLst>
                <a:ext uri="{FF2B5EF4-FFF2-40B4-BE49-F238E27FC236}">
                  <a16:creationId xmlns:a16="http://schemas.microsoft.com/office/drawing/2014/main" id="{0FA9FACC-C642-4256-1D71-9A4FDB734A26}"/>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Graphic 9" descr="Tandwiel met effen opvulling">
              <a:hlinkClick r:id="rId19" action="ppaction://hlinksldjump"/>
              <a:extLst>
                <a:ext uri="{FF2B5EF4-FFF2-40B4-BE49-F238E27FC236}">
                  <a16:creationId xmlns:a16="http://schemas.microsoft.com/office/drawing/2014/main" id="{1B06844B-A385-AA8A-202E-557C555069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400" y="6386236"/>
              <a:ext cx="336550" cy="336550"/>
            </a:xfrm>
            <a:prstGeom prst="rect">
              <a:avLst/>
            </a:prstGeom>
          </p:spPr>
        </p:pic>
        <p:sp>
          <p:nvSpPr>
            <p:cNvPr id="24" name="Tekstvak 23">
              <a:hlinkClick r:id="rId19" action="ppaction://hlinksldjump"/>
              <a:extLst>
                <a:ext uri="{FF2B5EF4-FFF2-40B4-BE49-F238E27FC236}">
                  <a16:creationId xmlns:a16="http://schemas.microsoft.com/office/drawing/2014/main" id="{66AEB667-A739-7767-BFF3-8F0F4C857AE3}"/>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0" name="Groep 19">
            <a:extLst>
              <a:ext uri="{FF2B5EF4-FFF2-40B4-BE49-F238E27FC236}">
                <a16:creationId xmlns:a16="http://schemas.microsoft.com/office/drawing/2014/main" id="{9162184E-FEE2-FBF5-3DED-24F4C0850513}"/>
              </a:ext>
            </a:extLst>
          </p:cNvPr>
          <p:cNvGrpSpPr/>
          <p:nvPr/>
        </p:nvGrpSpPr>
        <p:grpSpPr>
          <a:xfrm>
            <a:off x="6225271" y="57630"/>
            <a:ext cx="2203434" cy="695538"/>
            <a:chOff x="10396798" y="436147"/>
            <a:chExt cx="1044397" cy="289876"/>
          </a:xfrm>
        </p:grpSpPr>
        <p:grpSp>
          <p:nvGrpSpPr>
            <p:cNvPr id="21" name="Groep 20">
              <a:extLst>
                <a:ext uri="{FF2B5EF4-FFF2-40B4-BE49-F238E27FC236}">
                  <a16:creationId xmlns:a16="http://schemas.microsoft.com/office/drawing/2014/main" id="{BB5C2269-DC37-1438-00E5-FA6C109716C6}"/>
                </a:ext>
              </a:extLst>
            </p:cNvPr>
            <p:cNvGrpSpPr/>
            <p:nvPr/>
          </p:nvGrpSpPr>
          <p:grpSpPr>
            <a:xfrm>
              <a:off x="10396798" y="455985"/>
              <a:ext cx="1044397" cy="245870"/>
              <a:chOff x="2578089" y="345922"/>
              <a:chExt cx="1044397" cy="245870"/>
            </a:xfrm>
          </p:grpSpPr>
          <p:sp>
            <p:nvSpPr>
              <p:cNvPr id="23" name="Rechthoek: afgeronde hoeken 22">
                <a:hlinkClick r:id="rId22"/>
                <a:extLst>
                  <a:ext uri="{FF2B5EF4-FFF2-40B4-BE49-F238E27FC236}">
                    <a16:creationId xmlns:a16="http://schemas.microsoft.com/office/drawing/2014/main" id="{07C99B89-6FE4-09B2-4515-F9912AC2AF05}"/>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22"/>
                <a:extLst>
                  <a:ext uri="{FF2B5EF4-FFF2-40B4-BE49-F238E27FC236}">
                    <a16:creationId xmlns:a16="http://schemas.microsoft.com/office/drawing/2014/main" id="{34619A98-58A5-418F-0EF2-185908995391}"/>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2" name="Graphic 21" descr="Pijl-rechts met effen opvulling">
              <a:hlinkClick r:id="rId22"/>
              <a:extLst>
                <a:ext uri="{FF2B5EF4-FFF2-40B4-BE49-F238E27FC236}">
                  <a16:creationId xmlns:a16="http://schemas.microsoft.com/office/drawing/2014/main" id="{D880CEE3-9738-959F-DF0A-ECD09B8B3B7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32691" y="436147"/>
              <a:ext cx="289876" cy="289876"/>
            </a:xfrm>
            <a:prstGeom prst="rect">
              <a:avLst/>
            </a:prstGeom>
          </p:spPr>
        </p:pic>
      </p:grpSp>
      <p:grpSp>
        <p:nvGrpSpPr>
          <p:cNvPr id="26" name="Groep 25">
            <a:extLst>
              <a:ext uri="{FF2B5EF4-FFF2-40B4-BE49-F238E27FC236}">
                <a16:creationId xmlns:a16="http://schemas.microsoft.com/office/drawing/2014/main" id="{973AC22D-2BA3-B97E-1420-F82480657C60}"/>
              </a:ext>
            </a:extLst>
          </p:cNvPr>
          <p:cNvGrpSpPr/>
          <p:nvPr/>
        </p:nvGrpSpPr>
        <p:grpSpPr>
          <a:xfrm>
            <a:off x="490788" y="1441136"/>
            <a:ext cx="2049667" cy="380370"/>
            <a:chOff x="490789" y="939081"/>
            <a:chExt cx="2049667" cy="380370"/>
          </a:xfrm>
        </p:grpSpPr>
        <p:grpSp>
          <p:nvGrpSpPr>
            <p:cNvPr id="27" name="Groep 26">
              <a:extLst>
                <a:ext uri="{FF2B5EF4-FFF2-40B4-BE49-F238E27FC236}">
                  <a16:creationId xmlns:a16="http://schemas.microsoft.com/office/drawing/2014/main" id="{E1C2CBAC-19AA-2319-1299-2A2F52FEC190}"/>
                </a:ext>
              </a:extLst>
            </p:cNvPr>
            <p:cNvGrpSpPr/>
            <p:nvPr/>
          </p:nvGrpSpPr>
          <p:grpSpPr>
            <a:xfrm>
              <a:off x="490789" y="939081"/>
              <a:ext cx="2049667" cy="380370"/>
              <a:chOff x="25161" y="879087"/>
              <a:chExt cx="2049667" cy="380370"/>
            </a:xfrm>
          </p:grpSpPr>
          <p:sp>
            <p:nvSpPr>
              <p:cNvPr id="29" name="Rechthoek: afgeronde hoeken 28">
                <a:hlinkClick r:id="rId25" action="ppaction://hlinksldjump"/>
                <a:extLst>
                  <a:ext uri="{FF2B5EF4-FFF2-40B4-BE49-F238E27FC236}">
                    <a16:creationId xmlns:a16="http://schemas.microsoft.com/office/drawing/2014/main" id="{85877190-F0B3-872F-A60E-4033FE49C0A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hlinkClick r:id="rId25" action="ppaction://hlinksldjump"/>
                <a:extLst>
                  <a:ext uri="{FF2B5EF4-FFF2-40B4-BE49-F238E27FC236}">
                    <a16:creationId xmlns:a16="http://schemas.microsoft.com/office/drawing/2014/main" id="{C947A9E1-4E90-7FC7-CAAC-00A8576D85AA}"/>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28" name="Graphic 27" descr="Staafdiagram met effen opvulling">
              <a:hlinkClick r:id="rId25" action="ppaction://hlinksldjump"/>
              <a:extLst>
                <a:ext uri="{FF2B5EF4-FFF2-40B4-BE49-F238E27FC236}">
                  <a16:creationId xmlns:a16="http://schemas.microsoft.com/office/drawing/2014/main" id="{4D3E923F-4270-9E6F-83E3-565FC14D188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36291" y="939081"/>
              <a:ext cx="380370" cy="380370"/>
            </a:xfrm>
            <a:prstGeom prst="rect">
              <a:avLst/>
            </a:prstGeom>
          </p:spPr>
        </p:pic>
      </p:grpSp>
      <p:grpSp>
        <p:nvGrpSpPr>
          <p:cNvPr id="31" name="Groep 30">
            <a:extLst>
              <a:ext uri="{FF2B5EF4-FFF2-40B4-BE49-F238E27FC236}">
                <a16:creationId xmlns:a16="http://schemas.microsoft.com/office/drawing/2014/main" id="{1BB6AAFB-CC47-FF58-9D4B-DD0F349C7D44}"/>
              </a:ext>
            </a:extLst>
          </p:cNvPr>
          <p:cNvGrpSpPr/>
          <p:nvPr/>
        </p:nvGrpSpPr>
        <p:grpSpPr>
          <a:xfrm>
            <a:off x="490789" y="2304580"/>
            <a:ext cx="2049667" cy="386260"/>
            <a:chOff x="490789" y="1833531"/>
            <a:chExt cx="2049667" cy="386260"/>
          </a:xfrm>
        </p:grpSpPr>
        <p:grpSp>
          <p:nvGrpSpPr>
            <p:cNvPr id="32" name="Groep 31">
              <a:extLst>
                <a:ext uri="{FF2B5EF4-FFF2-40B4-BE49-F238E27FC236}">
                  <a16:creationId xmlns:a16="http://schemas.microsoft.com/office/drawing/2014/main" id="{50A4B23F-4181-2795-4F3E-086F58005803}"/>
                </a:ext>
              </a:extLst>
            </p:cNvPr>
            <p:cNvGrpSpPr/>
            <p:nvPr/>
          </p:nvGrpSpPr>
          <p:grpSpPr>
            <a:xfrm>
              <a:off x="490789" y="1833531"/>
              <a:ext cx="2049667" cy="380370"/>
              <a:chOff x="25161" y="879087"/>
              <a:chExt cx="2049667" cy="380370"/>
            </a:xfrm>
          </p:grpSpPr>
          <p:sp>
            <p:nvSpPr>
              <p:cNvPr id="34" name="Rechthoek: afgeronde hoeken 33">
                <a:hlinkClick r:id="rId28" action="ppaction://hlinksldjump"/>
                <a:extLst>
                  <a:ext uri="{FF2B5EF4-FFF2-40B4-BE49-F238E27FC236}">
                    <a16:creationId xmlns:a16="http://schemas.microsoft.com/office/drawing/2014/main" id="{80F23ECC-B6E2-D50A-10BE-3202838C546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28" action="ppaction://hlinksldjump"/>
                <a:extLst>
                  <a:ext uri="{FF2B5EF4-FFF2-40B4-BE49-F238E27FC236}">
                    <a16:creationId xmlns:a16="http://schemas.microsoft.com/office/drawing/2014/main" id="{DE0568C1-4C20-3CFE-BC82-ED69F5706F82}"/>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3" name="Graphic 32" descr="Videocamera met effen opvulling">
              <a:hlinkClick r:id="rId28" action="ppaction://hlinksldjump"/>
              <a:extLst>
                <a:ext uri="{FF2B5EF4-FFF2-40B4-BE49-F238E27FC236}">
                  <a16:creationId xmlns:a16="http://schemas.microsoft.com/office/drawing/2014/main" id="{453F2845-9642-BAE4-6B10-D57A18745AC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36" name="Groep 35">
            <a:extLst>
              <a:ext uri="{FF2B5EF4-FFF2-40B4-BE49-F238E27FC236}">
                <a16:creationId xmlns:a16="http://schemas.microsoft.com/office/drawing/2014/main" id="{814ED2B7-7D2A-5540-B049-AE0AF5CE3686}"/>
              </a:ext>
            </a:extLst>
          </p:cNvPr>
          <p:cNvGrpSpPr/>
          <p:nvPr/>
        </p:nvGrpSpPr>
        <p:grpSpPr>
          <a:xfrm>
            <a:off x="503510" y="3600705"/>
            <a:ext cx="2049667" cy="386260"/>
            <a:chOff x="490789" y="1833531"/>
            <a:chExt cx="2049667" cy="386260"/>
          </a:xfrm>
        </p:grpSpPr>
        <p:grpSp>
          <p:nvGrpSpPr>
            <p:cNvPr id="37" name="Groep 36">
              <a:extLst>
                <a:ext uri="{FF2B5EF4-FFF2-40B4-BE49-F238E27FC236}">
                  <a16:creationId xmlns:a16="http://schemas.microsoft.com/office/drawing/2014/main" id="{1C9ED85D-E7F3-8808-C134-DE8FD6DA3727}"/>
                </a:ext>
              </a:extLst>
            </p:cNvPr>
            <p:cNvGrpSpPr/>
            <p:nvPr/>
          </p:nvGrpSpPr>
          <p:grpSpPr>
            <a:xfrm>
              <a:off x="490789" y="1833531"/>
              <a:ext cx="2049667" cy="380370"/>
              <a:chOff x="25161" y="879087"/>
              <a:chExt cx="2049667" cy="380370"/>
            </a:xfrm>
          </p:grpSpPr>
          <p:sp>
            <p:nvSpPr>
              <p:cNvPr id="39" name="Rechthoek: afgeronde hoeken 38">
                <a:hlinkClick r:id="rId31" action="ppaction://hlinksldjump"/>
                <a:extLst>
                  <a:ext uri="{FF2B5EF4-FFF2-40B4-BE49-F238E27FC236}">
                    <a16:creationId xmlns:a16="http://schemas.microsoft.com/office/drawing/2014/main" id="{A521C8D4-7629-C67C-A2E6-9B9B34BCEA6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1" action="ppaction://hlinksldjump"/>
                <a:extLst>
                  <a:ext uri="{FF2B5EF4-FFF2-40B4-BE49-F238E27FC236}">
                    <a16:creationId xmlns:a16="http://schemas.microsoft.com/office/drawing/2014/main" id="{6220549B-D710-D358-AD3D-FD1D867D9D9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38" name="Graphic 37" descr="Informatie met effen opvulling">
              <a:hlinkClick r:id="rId31" action="ppaction://hlinksldjump"/>
              <a:extLst>
                <a:ext uri="{FF2B5EF4-FFF2-40B4-BE49-F238E27FC236}">
                  <a16:creationId xmlns:a16="http://schemas.microsoft.com/office/drawing/2014/main" id="{A242183D-2DF4-BFF9-A195-4E9078759244}"/>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41" name="Groep 40">
            <a:extLst>
              <a:ext uri="{FF2B5EF4-FFF2-40B4-BE49-F238E27FC236}">
                <a16:creationId xmlns:a16="http://schemas.microsoft.com/office/drawing/2014/main" id="{46E73BB6-102C-A0A8-9D57-EBB9E9A00675}"/>
              </a:ext>
            </a:extLst>
          </p:cNvPr>
          <p:cNvGrpSpPr/>
          <p:nvPr/>
        </p:nvGrpSpPr>
        <p:grpSpPr>
          <a:xfrm>
            <a:off x="490788" y="3175067"/>
            <a:ext cx="2049667" cy="386260"/>
            <a:chOff x="490789" y="1833531"/>
            <a:chExt cx="2049667" cy="386260"/>
          </a:xfrm>
        </p:grpSpPr>
        <p:grpSp>
          <p:nvGrpSpPr>
            <p:cNvPr id="42" name="Groep 41">
              <a:extLst>
                <a:ext uri="{FF2B5EF4-FFF2-40B4-BE49-F238E27FC236}">
                  <a16:creationId xmlns:a16="http://schemas.microsoft.com/office/drawing/2014/main" id="{FF4CF294-5EF3-C6A4-C8EF-51C0F969CEF7}"/>
                </a:ext>
              </a:extLst>
            </p:cNvPr>
            <p:cNvGrpSpPr/>
            <p:nvPr/>
          </p:nvGrpSpPr>
          <p:grpSpPr>
            <a:xfrm>
              <a:off x="490789" y="1833531"/>
              <a:ext cx="2049667" cy="380370"/>
              <a:chOff x="25161" y="879087"/>
              <a:chExt cx="2049667" cy="380370"/>
            </a:xfrm>
          </p:grpSpPr>
          <p:sp>
            <p:nvSpPr>
              <p:cNvPr id="44" name="Rechthoek: afgeronde hoeken 43">
                <a:hlinkClick r:id="rId34" action="ppaction://hlinksldjump"/>
                <a:extLst>
                  <a:ext uri="{FF2B5EF4-FFF2-40B4-BE49-F238E27FC236}">
                    <a16:creationId xmlns:a16="http://schemas.microsoft.com/office/drawing/2014/main" id="{557DB943-230E-AA06-779E-D9DB6D57EAA4}"/>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Tekstvak 44">
                <a:hlinkClick r:id="rId34" action="ppaction://hlinksldjump"/>
                <a:extLst>
                  <a:ext uri="{FF2B5EF4-FFF2-40B4-BE49-F238E27FC236}">
                    <a16:creationId xmlns:a16="http://schemas.microsoft.com/office/drawing/2014/main" id="{9D56C827-333B-C9C7-D861-8B648CCB9B5B}"/>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43" name="Graphic 42" descr="Cirkel met pijl naar links met effen opvulling">
              <a:hlinkClick r:id="rId34" action="ppaction://hlinksldjump"/>
              <a:extLst>
                <a:ext uri="{FF2B5EF4-FFF2-40B4-BE49-F238E27FC236}">
                  <a16:creationId xmlns:a16="http://schemas.microsoft.com/office/drawing/2014/main" id="{1F48D5D6-B5AC-1D1D-16E5-F4981A6F3172}"/>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46" name="Groep 45">
            <a:extLst>
              <a:ext uri="{FF2B5EF4-FFF2-40B4-BE49-F238E27FC236}">
                <a16:creationId xmlns:a16="http://schemas.microsoft.com/office/drawing/2014/main" id="{222D4F2D-02D3-06FA-D885-89C7D268AD62}"/>
              </a:ext>
            </a:extLst>
          </p:cNvPr>
          <p:cNvGrpSpPr/>
          <p:nvPr/>
        </p:nvGrpSpPr>
        <p:grpSpPr>
          <a:xfrm>
            <a:off x="490788" y="2740479"/>
            <a:ext cx="2049667" cy="386260"/>
            <a:chOff x="490789" y="1833531"/>
            <a:chExt cx="2049667" cy="386260"/>
          </a:xfrm>
        </p:grpSpPr>
        <p:grpSp>
          <p:nvGrpSpPr>
            <p:cNvPr id="47" name="Groep 46">
              <a:extLst>
                <a:ext uri="{FF2B5EF4-FFF2-40B4-BE49-F238E27FC236}">
                  <a16:creationId xmlns:a16="http://schemas.microsoft.com/office/drawing/2014/main" id="{ABCDE8C0-CF55-2963-CABF-767148E6ED03}"/>
                </a:ext>
              </a:extLst>
            </p:cNvPr>
            <p:cNvGrpSpPr/>
            <p:nvPr/>
          </p:nvGrpSpPr>
          <p:grpSpPr>
            <a:xfrm>
              <a:off x="490789" y="1833531"/>
              <a:ext cx="2049667" cy="380370"/>
              <a:chOff x="25161" y="879087"/>
              <a:chExt cx="2049667" cy="380370"/>
            </a:xfrm>
          </p:grpSpPr>
          <p:sp>
            <p:nvSpPr>
              <p:cNvPr id="49" name="Rechthoek: afgeronde hoeken 48">
                <a:hlinkClick r:id="rId37" action="ppaction://hlinksldjump"/>
                <a:extLst>
                  <a:ext uri="{FF2B5EF4-FFF2-40B4-BE49-F238E27FC236}">
                    <a16:creationId xmlns:a16="http://schemas.microsoft.com/office/drawing/2014/main" id="{8FC600DA-218A-14E4-E144-A33AF0CED7E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hlinkClick r:id="rId37" action="ppaction://hlinksldjump"/>
                <a:extLst>
                  <a:ext uri="{FF2B5EF4-FFF2-40B4-BE49-F238E27FC236}">
                    <a16:creationId xmlns:a16="http://schemas.microsoft.com/office/drawing/2014/main" id="{5808ED9F-FDB3-CFAF-4504-5836B1D4C37F}"/>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48" name="Graphic 47" descr="Beoordeling: 3 sterren met effen opvulling">
              <a:hlinkClick r:id="rId37" action="ppaction://hlinksldjump"/>
              <a:extLst>
                <a:ext uri="{FF2B5EF4-FFF2-40B4-BE49-F238E27FC236}">
                  <a16:creationId xmlns:a16="http://schemas.microsoft.com/office/drawing/2014/main" id="{3A931016-4F82-8DAD-365A-FA8CFE7ED333}"/>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839421"/>
              <a:ext cx="380370" cy="380370"/>
            </a:xfrm>
            <a:prstGeom prst="rect">
              <a:avLst/>
            </a:prstGeom>
          </p:spPr>
        </p:pic>
      </p:grpSp>
      <p:grpSp>
        <p:nvGrpSpPr>
          <p:cNvPr id="51" name="Groep 50">
            <a:extLst>
              <a:ext uri="{FF2B5EF4-FFF2-40B4-BE49-F238E27FC236}">
                <a16:creationId xmlns:a16="http://schemas.microsoft.com/office/drawing/2014/main" id="{F73CC1E7-AFC4-8D34-5261-A76A442947C1}"/>
              </a:ext>
            </a:extLst>
          </p:cNvPr>
          <p:cNvGrpSpPr/>
          <p:nvPr/>
        </p:nvGrpSpPr>
        <p:grpSpPr>
          <a:xfrm>
            <a:off x="490788" y="898029"/>
            <a:ext cx="2015320" cy="468505"/>
            <a:chOff x="490788" y="898029"/>
            <a:chExt cx="2015320" cy="468505"/>
          </a:xfrm>
        </p:grpSpPr>
        <p:sp>
          <p:nvSpPr>
            <p:cNvPr id="52" name="Rechthoek: afgeronde hoeken 51">
              <a:hlinkClick r:id="rId10" action="ppaction://hlinksldjump"/>
              <a:extLst>
                <a:ext uri="{FF2B5EF4-FFF2-40B4-BE49-F238E27FC236}">
                  <a16:creationId xmlns:a16="http://schemas.microsoft.com/office/drawing/2014/main" id="{22E37E9F-BD4D-BF89-3B3A-9566087BE71C}"/>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hlinkClick r:id="rId10" action="ppaction://hlinksldjump"/>
              <a:extLst>
                <a:ext uri="{FF2B5EF4-FFF2-40B4-BE49-F238E27FC236}">
                  <a16:creationId xmlns:a16="http://schemas.microsoft.com/office/drawing/2014/main" id="{966A4D15-6A45-204E-43B2-1C38956A3E43}"/>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54" name="Graphic 53" descr="Introductiepagina met effen opvulling">
              <a:hlinkClick r:id="rId10" action="ppaction://hlinksldjump"/>
              <a:extLst>
                <a:ext uri="{FF2B5EF4-FFF2-40B4-BE49-F238E27FC236}">
                  <a16:creationId xmlns:a16="http://schemas.microsoft.com/office/drawing/2014/main" id="{B3EF5DDD-81C2-7818-8AAC-DFE3B0F02129}"/>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26732" y="918421"/>
              <a:ext cx="448113" cy="448113"/>
            </a:xfrm>
            <a:prstGeom prst="rect">
              <a:avLst/>
            </a:prstGeom>
          </p:spPr>
        </p:pic>
      </p:grpSp>
      <p:grpSp>
        <p:nvGrpSpPr>
          <p:cNvPr id="55" name="Groep 54">
            <a:extLst>
              <a:ext uri="{FF2B5EF4-FFF2-40B4-BE49-F238E27FC236}">
                <a16:creationId xmlns:a16="http://schemas.microsoft.com/office/drawing/2014/main" id="{AE8F1993-EC17-B274-2100-81819B65DDA2}"/>
              </a:ext>
            </a:extLst>
          </p:cNvPr>
          <p:cNvGrpSpPr/>
          <p:nvPr/>
        </p:nvGrpSpPr>
        <p:grpSpPr>
          <a:xfrm>
            <a:off x="118500" y="4130278"/>
            <a:ext cx="2434677" cy="732415"/>
            <a:chOff x="118500" y="4130278"/>
            <a:chExt cx="2434677" cy="732415"/>
          </a:xfrm>
        </p:grpSpPr>
        <p:grpSp>
          <p:nvGrpSpPr>
            <p:cNvPr id="56" name="Groep 55">
              <a:extLst>
                <a:ext uri="{FF2B5EF4-FFF2-40B4-BE49-F238E27FC236}">
                  <a16:creationId xmlns:a16="http://schemas.microsoft.com/office/drawing/2014/main" id="{D33B2BF6-C189-2EF3-DCAD-5EB386C2AA97}"/>
                </a:ext>
              </a:extLst>
            </p:cNvPr>
            <p:cNvGrpSpPr/>
            <p:nvPr/>
          </p:nvGrpSpPr>
          <p:grpSpPr>
            <a:xfrm>
              <a:off x="118500" y="4130278"/>
              <a:ext cx="2434677" cy="732415"/>
              <a:chOff x="105779" y="2446549"/>
              <a:chExt cx="2434677" cy="732415"/>
            </a:xfrm>
          </p:grpSpPr>
          <p:grpSp>
            <p:nvGrpSpPr>
              <p:cNvPr id="58" name="Groep 57">
                <a:extLst>
                  <a:ext uri="{FF2B5EF4-FFF2-40B4-BE49-F238E27FC236}">
                    <a16:creationId xmlns:a16="http://schemas.microsoft.com/office/drawing/2014/main" id="{5C8B85A8-414A-00E2-7016-5AA72ABB8BF5}"/>
                  </a:ext>
                </a:extLst>
              </p:cNvPr>
              <p:cNvGrpSpPr/>
              <p:nvPr/>
            </p:nvGrpSpPr>
            <p:grpSpPr>
              <a:xfrm>
                <a:off x="105779" y="2446549"/>
                <a:ext cx="2434677" cy="732415"/>
                <a:chOff x="-359848" y="879086"/>
                <a:chExt cx="2434677" cy="732415"/>
              </a:xfrm>
            </p:grpSpPr>
            <p:sp>
              <p:nvSpPr>
                <p:cNvPr id="60" name="Rechthoek: afgeronde hoeken 59">
                  <a:extLst>
                    <a:ext uri="{FF2B5EF4-FFF2-40B4-BE49-F238E27FC236}">
                      <a16:creationId xmlns:a16="http://schemas.microsoft.com/office/drawing/2014/main" id="{43F982DB-976E-08D5-B6A8-41EBD3C0B2B9}"/>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Tekstvak 60">
                  <a:extLst>
                    <a:ext uri="{FF2B5EF4-FFF2-40B4-BE49-F238E27FC236}">
                      <a16:creationId xmlns:a16="http://schemas.microsoft.com/office/drawing/2014/main" id="{76AE2691-4912-44EE-DCFA-A88D32C6036D}"/>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59" name="Graphic 58" descr="Caret omlaag met effen opvulling">
                <a:extLst>
                  <a:ext uri="{FF2B5EF4-FFF2-40B4-BE49-F238E27FC236}">
                    <a16:creationId xmlns:a16="http://schemas.microsoft.com/office/drawing/2014/main" id="{7E5F7955-6A4B-CFA4-BAEE-40A2BEA9DCD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088444" y="2446550"/>
                <a:ext cx="380370" cy="380370"/>
              </a:xfrm>
              <a:prstGeom prst="rect">
                <a:avLst/>
              </a:prstGeom>
            </p:spPr>
          </p:pic>
        </p:grpSp>
        <p:sp>
          <p:nvSpPr>
            <p:cNvPr id="57" name="Tekstvak 56">
              <a:extLst>
                <a:ext uri="{FF2B5EF4-FFF2-40B4-BE49-F238E27FC236}">
                  <a16:creationId xmlns:a16="http://schemas.microsoft.com/office/drawing/2014/main" id="{2B6AE614-0AC6-7B5D-B35A-1EE1C8753A5B}"/>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62" name="Groep 61">
            <a:extLst>
              <a:ext uri="{FF2B5EF4-FFF2-40B4-BE49-F238E27FC236}">
                <a16:creationId xmlns:a16="http://schemas.microsoft.com/office/drawing/2014/main" id="{81D35654-DDF0-A6CE-4E1D-96B7D1AF7030}"/>
              </a:ext>
            </a:extLst>
          </p:cNvPr>
          <p:cNvGrpSpPr/>
          <p:nvPr/>
        </p:nvGrpSpPr>
        <p:grpSpPr>
          <a:xfrm>
            <a:off x="490788" y="1867455"/>
            <a:ext cx="2049667" cy="386260"/>
            <a:chOff x="490789" y="1386306"/>
            <a:chExt cx="2049667" cy="386260"/>
          </a:xfrm>
        </p:grpSpPr>
        <p:sp>
          <p:nvSpPr>
            <p:cNvPr id="63" name="Rechthoek: afgeronde hoeken 62">
              <a:hlinkClick r:id="rId44" action="ppaction://hlinksldjump"/>
              <a:extLst>
                <a:ext uri="{FF2B5EF4-FFF2-40B4-BE49-F238E27FC236}">
                  <a16:creationId xmlns:a16="http://schemas.microsoft.com/office/drawing/2014/main" id="{450285A2-7C14-9762-54BA-99E8368740D7}"/>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Tekstvak 63">
              <a:hlinkClick r:id="rId44" action="ppaction://hlinksldjump"/>
              <a:extLst>
                <a:ext uri="{FF2B5EF4-FFF2-40B4-BE49-F238E27FC236}">
                  <a16:creationId xmlns:a16="http://schemas.microsoft.com/office/drawing/2014/main" id="{0FB85FDA-1972-AA5E-C18F-51593BD2B9F2}"/>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65" name="Graphic 64" descr="Muziek met effen opvulling">
              <a:hlinkClick r:id="rId44" action="ppaction://hlinksldjump"/>
              <a:extLst>
                <a:ext uri="{FF2B5EF4-FFF2-40B4-BE49-F238E27FC236}">
                  <a16:creationId xmlns:a16="http://schemas.microsoft.com/office/drawing/2014/main" id="{CDD9767D-419A-60C2-1A45-377AE4B0EBB9}"/>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34565379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descr="Afbeelding met Symmetrie, ontwerp, grijs, kunst&#10;&#10;Automatisch gegenereerde beschrijving">
            <a:extLst>
              <a:ext uri="{FF2B5EF4-FFF2-40B4-BE49-F238E27FC236}">
                <a16:creationId xmlns:a16="http://schemas.microsoft.com/office/drawing/2014/main" id="{68EE700E-AD42-95A7-2CE8-A34C7AC5B9C7}"/>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3666"/>
            <a:ext cx="12192000" cy="6858000"/>
          </a:xfrm>
          <a:prstGeom prst="rect">
            <a:avLst/>
          </a:prstGeom>
        </p:spPr>
      </p:pic>
      <p:sp>
        <p:nvSpPr>
          <p:cNvPr id="4" name="Rechthoek 3">
            <a:extLst>
              <a:ext uri="{FF2B5EF4-FFF2-40B4-BE49-F238E27FC236}">
                <a16:creationId xmlns:a16="http://schemas.microsoft.com/office/drawing/2014/main" id="{39AD8D29-AD6F-11C2-8E67-2B9FBE8A6DA7}"/>
              </a:ext>
            </a:extLst>
          </p:cNvPr>
          <p:cNvSpPr/>
          <p:nvPr/>
        </p:nvSpPr>
        <p:spPr>
          <a:xfrm>
            <a:off x="-92075" y="6012673"/>
            <a:ext cx="12376150" cy="927877"/>
          </a:xfrm>
          <a:prstGeom prst="rect">
            <a:avLst/>
          </a:prstGeom>
          <a:gradFill>
            <a:gsLst>
              <a:gs pos="0">
                <a:schemeClr val="bg2">
                  <a:lumMod val="50000"/>
                  <a:alpha val="0"/>
                </a:schemeClr>
              </a:gs>
              <a:gs pos="10000">
                <a:schemeClr val="bg2">
                  <a:lumMod val="50000"/>
                  <a:alpha val="37000"/>
                </a:schemeClr>
              </a:gs>
              <a:gs pos="24000">
                <a:schemeClr val="bg2">
                  <a:lumMod val="50000"/>
                  <a:alpha val="74000"/>
                </a:schemeClr>
              </a:gs>
              <a:gs pos="100000">
                <a:schemeClr val="bg2">
                  <a:lumMod val="25000"/>
                </a:schemeClr>
              </a:gs>
            </a:gsLst>
            <a:lin ang="5400000" scaled="1"/>
          </a:gradFill>
          <a:ln>
            <a:solidFill>
              <a:srgbClr val="19FFFA"/>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schermopname, cirkel, ontwerp&#10;&#10;Automatisch gegenereerde beschrijving">
            <a:extLst>
              <a:ext uri="{FF2B5EF4-FFF2-40B4-BE49-F238E27FC236}">
                <a16:creationId xmlns:a16="http://schemas.microsoft.com/office/drawing/2014/main" id="{23E96A27-1AB5-1B1D-EF64-45B09B0711C5}"/>
              </a:ext>
            </a:extLst>
          </p:cNvPr>
          <p:cNvPicPr>
            <a:picLocks noChangeAspect="1"/>
          </p:cNvPicPr>
          <p:nvPr/>
        </p:nvPicPr>
        <p:blipFill>
          <a:blip r:embed="rId4">
            <a:duotone>
              <a:prstClr val="black"/>
              <a:srgbClr val="19FFFA">
                <a:tint val="45000"/>
                <a:satMod val="400000"/>
              </a:srgbClr>
            </a:duotone>
            <a:extLst>
              <a:ext uri="{BEBA8EAE-BF5A-486C-A8C5-ECC9F3942E4B}">
                <a14:imgProps xmlns:a14="http://schemas.microsoft.com/office/drawing/2010/main">
                  <a14:imgLayer r:embed="rId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95873" y="6169402"/>
            <a:ext cx="502526" cy="516736"/>
          </a:xfrm>
          <a:prstGeom prst="rect">
            <a:avLst/>
          </a:prstGeom>
          <a:effectLst>
            <a:glow rad="127000">
              <a:srgbClr val="19FFFA">
                <a:alpha val="10000"/>
              </a:srgbClr>
            </a:glow>
          </a:effectLst>
        </p:spPr>
      </p:pic>
      <p:grpSp>
        <p:nvGrpSpPr>
          <p:cNvPr id="12" name="Groep 11">
            <a:extLst>
              <a:ext uri="{FF2B5EF4-FFF2-40B4-BE49-F238E27FC236}">
                <a16:creationId xmlns:a16="http://schemas.microsoft.com/office/drawing/2014/main" id="{312AB000-6037-335F-94CE-948FF8307F32}"/>
              </a:ext>
            </a:extLst>
          </p:cNvPr>
          <p:cNvGrpSpPr/>
          <p:nvPr/>
        </p:nvGrpSpPr>
        <p:grpSpPr>
          <a:xfrm>
            <a:off x="5199521" y="6246616"/>
            <a:ext cx="2424023" cy="362310"/>
            <a:chOff x="4698700" y="6161921"/>
            <a:chExt cx="2424023" cy="362310"/>
          </a:xfrm>
        </p:grpSpPr>
        <p:sp>
          <p:nvSpPr>
            <p:cNvPr id="8" name="Rechthoek: afgeronde hoeken 7">
              <a:extLst>
                <a:ext uri="{FF2B5EF4-FFF2-40B4-BE49-F238E27FC236}">
                  <a16:creationId xmlns:a16="http://schemas.microsoft.com/office/drawing/2014/main" id="{85777C77-4180-2C56-9C87-745EA21CBF1B}"/>
                </a:ext>
              </a:extLst>
            </p:cNvPr>
            <p:cNvSpPr/>
            <p:nvPr/>
          </p:nvSpPr>
          <p:spPr>
            <a:xfrm>
              <a:off x="4698700" y="6161921"/>
              <a:ext cx="2424023" cy="362310"/>
            </a:xfrm>
            <a:prstGeom prst="roundRect">
              <a:avLst>
                <a:gd name="adj" fmla="val 50000"/>
              </a:avLst>
            </a:prstGeom>
            <a:gradFill>
              <a:gsLst>
                <a:gs pos="0">
                  <a:schemeClr val="bg1">
                    <a:alpha val="20000"/>
                  </a:schemeClr>
                </a:gs>
                <a:gs pos="52000">
                  <a:schemeClr val="bg1">
                    <a:alpha val="20000"/>
                  </a:schemeClr>
                </a:gs>
                <a:gs pos="100000">
                  <a:schemeClr val="bg1">
                    <a:alpha val="2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pic>
          <p:nvPicPr>
            <p:cNvPr id="9" name="Graphic 8" descr="Vergrootglas met effen opvulling">
              <a:extLst>
                <a:ext uri="{FF2B5EF4-FFF2-40B4-BE49-F238E27FC236}">
                  <a16:creationId xmlns:a16="http://schemas.microsoft.com/office/drawing/2014/main" id="{A4F7D61F-5D57-2D78-F5E8-FBF97C64F3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93949" y="6187350"/>
              <a:ext cx="311451" cy="311451"/>
            </a:xfrm>
            <a:prstGeom prst="rect">
              <a:avLst/>
            </a:prstGeom>
          </p:spPr>
        </p:pic>
        <p:sp>
          <p:nvSpPr>
            <p:cNvPr id="11" name="Tekstvak 10">
              <a:extLst>
                <a:ext uri="{FF2B5EF4-FFF2-40B4-BE49-F238E27FC236}">
                  <a16:creationId xmlns:a16="http://schemas.microsoft.com/office/drawing/2014/main" id="{FAC1CE3B-59C5-2D0C-BD79-D75DAEF2BB9C}"/>
                </a:ext>
              </a:extLst>
            </p:cNvPr>
            <p:cNvSpPr txBox="1"/>
            <p:nvPr/>
          </p:nvSpPr>
          <p:spPr>
            <a:xfrm>
              <a:off x="5583520" y="6212734"/>
              <a:ext cx="654381" cy="276999"/>
            </a:xfrm>
            <a:prstGeom prst="rect">
              <a:avLst/>
            </a:prstGeom>
            <a:noFill/>
          </p:spPr>
          <p:txBody>
            <a:bodyPr wrap="square" rtlCol="0">
              <a:spAutoFit/>
            </a:bodyPr>
            <a:lstStyle/>
            <a:p>
              <a:r>
                <a:rPr lang="nl-NL" sz="1200">
                  <a:solidFill>
                    <a:schemeClr val="bg1"/>
                  </a:solidFill>
                </a:rPr>
                <a:t>zoeken</a:t>
              </a:r>
              <a:endParaRPr lang="nl-NL" sz="1000">
                <a:solidFill>
                  <a:schemeClr val="bg1"/>
                </a:solidFill>
              </a:endParaRPr>
            </a:p>
          </p:txBody>
        </p:sp>
      </p:grpSp>
      <p:pic>
        <p:nvPicPr>
          <p:cNvPr id="14" name="Graphic 13" descr="Wisselknop met effen opvulling">
            <a:hlinkClick r:id="rId8" action="ppaction://hlinksldjump"/>
            <a:extLst>
              <a:ext uri="{FF2B5EF4-FFF2-40B4-BE49-F238E27FC236}">
                <a16:creationId xmlns:a16="http://schemas.microsoft.com/office/drawing/2014/main" id="{77FA82BE-6513-0EB6-10AE-1E20024585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9652" y="6293827"/>
            <a:ext cx="284202" cy="284202"/>
          </a:xfrm>
          <a:prstGeom prst="rect">
            <a:avLst/>
          </a:prstGeom>
        </p:spPr>
      </p:pic>
      <p:grpSp>
        <p:nvGrpSpPr>
          <p:cNvPr id="17" name="Groep 16">
            <a:extLst>
              <a:ext uri="{FF2B5EF4-FFF2-40B4-BE49-F238E27FC236}">
                <a16:creationId xmlns:a16="http://schemas.microsoft.com/office/drawing/2014/main" id="{3546C88A-F6E0-E855-C40F-FB6B944DD1D4}"/>
              </a:ext>
            </a:extLst>
          </p:cNvPr>
          <p:cNvGrpSpPr/>
          <p:nvPr/>
        </p:nvGrpSpPr>
        <p:grpSpPr>
          <a:xfrm>
            <a:off x="109267" y="2526853"/>
            <a:ext cx="702268" cy="927877"/>
            <a:chOff x="76105" y="73924"/>
            <a:chExt cx="578290" cy="764070"/>
          </a:xfrm>
        </p:grpSpPr>
        <p:sp>
          <p:nvSpPr>
            <p:cNvPr id="2" name="Rechthoek: afgeronde hoeken 1">
              <a:hlinkClick r:id="rId11" action="ppaction://hlinksldjump"/>
              <a:extLst>
                <a:ext uri="{FF2B5EF4-FFF2-40B4-BE49-F238E27FC236}">
                  <a16:creationId xmlns:a16="http://schemas.microsoft.com/office/drawing/2014/main" id="{FCC933A4-84F8-7866-FAFE-7629BB77E92D}"/>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ep 6">
              <a:extLst>
                <a:ext uri="{FF2B5EF4-FFF2-40B4-BE49-F238E27FC236}">
                  <a16:creationId xmlns:a16="http://schemas.microsoft.com/office/drawing/2014/main" id="{6B8B2B78-EFFB-2CF4-76F8-93D955D364FB}"/>
                </a:ext>
              </a:extLst>
            </p:cNvPr>
            <p:cNvGrpSpPr/>
            <p:nvPr/>
          </p:nvGrpSpPr>
          <p:grpSpPr>
            <a:xfrm>
              <a:off x="76105" y="73924"/>
              <a:ext cx="578290" cy="755444"/>
              <a:chOff x="76105" y="82550"/>
              <a:chExt cx="578290" cy="755444"/>
            </a:xfrm>
          </p:grpSpPr>
          <p:pic>
            <p:nvPicPr>
              <p:cNvPr id="3" name="Graphic 2" descr="Muzieknoten met effen opvulling">
                <a:hlinkClick r:id="rId11" action="ppaction://hlinksldjump"/>
                <a:extLst>
                  <a:ext uri="{FF2B5EF4-FFF2-40B4-BE49-F238E27FC236}">
                    <a16:creationId xmlns:a16="http://schemas.microsoft.com/office/drawing/2014/main" id="{21D771E0-19B5-6812-78C8-AE418DD589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250" y="82550"/>
                <a:ext cx="540000" cy="540000"/>
              </a:xfrm>
              <a:prstGeom prst="rect">
                <a:avLst/>
              </a:prstGeom>
            </p:spPr>
          </p:pic>
          <p:sp>
            <p:nvSpPr>
              <p:cNvPr id="6" name="Tekstvak 5">
                <a:hlinkClick r:id="rId11" action="ppaction://hlinksldjump"/>
                <a:extLst>
                  <a:ext uri="{FF2B5EF4-FFF2-40B4-BE49-F238E27FC236}">
                    <a16:creationId xmlns:a16="http://schemas.microsoft.com/office/drawing/2014/main" id="{A4D8B624-ED49-F453-DB01-AEF186C6DE87}"/>
                  </a:ext>
                </a:extLst>
              </p:cNvPr>
              <p:cNvSpPr txBox="1"/>
              <p:nvPr/>
            </p:nvSpPr>
            <p:spPr>
              <a:xfrm>
                <a:off x="76105" y="622550"/>
                <a:ext cx="578290" cy="215444"/>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Muziek</a:t>
                </a:r>
                <a:endParaRPr lang="nl-NL" sz="100" dirty="0">
                  <a:latin typeface="Cooper Black" panose="0208090404030B020404" pitchFamily="18" charset="0"/>
                </a:endParaRPr>
              </a:p>
            </p:txBody>
          </p:sp>
        </p:grpSp>
      </p:grpSp>
      <p:grpSp>
        <p:nvGrpSpPr>
          <p:cNvPr id="113" name="Groep 112">
            <a:extLst>
              <a:ext uri="{FF2B5EF4-FFF2-40B4-BE49-F238E27FC236}">
                <a16:creationId xmlns:a16="http://schemas.microsoft.com/office/drawing/2014/main" id="{AEFD5B28-CDAF-BD9B-298A-E112C0A56374}"/>
              </a:ext>
            </a:extLst>
          </p:cNvPr>
          <p:cNvGrpSpPr/>
          <p:nvPr/>
        </p:nvGrpSpPr>
        <p:grpSpPr>
          <a:xfrm>
            <a:off x="910888" y="2528702"/>
            <a:ext cx="702268" cy="927877"/>
            <a:chOff x="76104" y="73924"/>
            <a:chExt cx="578290" cy="764070"/>
          </a:xfrm>
        </p:grpSpPr>
        <p:sp>
          <p:nvSpPr>
            <p:cNvPr id="114" name="Rechthoek: afgeronde hoeken 113">
              <a:hlinkClick r:id="rId14" action="ppaction://hlinksldjump"/>
              <a:extLst>
                <a:ext uri="{FF2B5EF4-FFF2-40B4-BE49-F238E27FC236}">
                  <a16:creationId xmlns:a16="http://schemas.microsoft.com/office/drawing/2014/main" id="{24E0D21D-3ED0-DB31-9957-3BA14649F10E}"/>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5" name="Groep 114">
              <a:extLst>
                <a:ext uri="{FF2B5EF4-FFF2-40B4-BE49-F238E27FC236}">
                  <a16:creationId xmlns:a16="http://schemas.microsoft.com/office/drawing/2014/main" id="{22E8EFC8-EE8F-3BC3-4E35-3BE2D1EBB5EE}"/>
                </a:ext>
              </a:extLst>
            </p:cNvPr>
            <p:cNvGrpSpPr/>
            <p:nvPr/>
          </p:nvGrpSpPr>
          <p:grpSpPr>
            <a:xfrm>
              <a:off x="76104" y="73924"/>
              <a:ext cx="578290" cy="753922"/>
              <a:chOff x="76104" y="82550"/>
              <a:chExt cx="578290" cy="753922"/>
            </a:xfrm>
          </p:grpSpPr>
          <p:pic>
            <p:nvPicPr>
              <p:cNvPr id="116" name="Graphic 115" descr="Geopende map met effen opvulling">
                <a:hlinkClick r:id="rId14" action="ppaction://hlinksldjump"/>
                <a:extLst>
                  <a:ext uri="{FF2B5EF4-FFF2-40B4-BE49-F238E27FC236}">
                    <a16:creationId xmlns:a16="http://schemas.microsoft.com/office/drawing/2014/main" id="{9050B420-2EF9-1227-FEA2-9102922B1BA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95250" y="82550"/>
                <a:ext cx="540000" cy="540000"/>
              </a:xfrm>
              <a:prstGeom prst="rect">
                <a:avLst/>
              </a:prstGeom>
            </p:spPr>
          </p:pic>
          <p:sp>
            <p:nvSpPr>
              <p:cNvPr id="117" name="Tekstvak 116">
                <a:hlinkClick r:id="rId14" action="ppaction://hlinksldjump"/>
                <a:extLst>
                  <a:ext uri="{FF2B5EF4-FFF2-40B4-BE49-F238E27FC236}">
                    <a16:creationId xmlns:a16="http://schemas.microsoft.com/office/drawing/2014/main" id="{7AD0528C-B276-4FF0-F64B-45CB6678FB59}"/>
                  </a:ext>
                </a:extLst>
              </p:cNvPr>
              <p:cNvSpPr txBox="1"/>
              <p:nvPr/>
            </p:nvSpPr>
            <p:spPr>
              <a:xfrm>
                <a:off x="76104" y="557686"/>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Bestandsbeheer </a:t>
                </a:r>
                <a:endParaRPr lang="nl-NL" sz="100" dirty="0">
                  <a:latin typeface="Cooper Black" panose="0208090404030B020404" pitchFamily="18" charset="0"/>
                </a:endParaRPr>
              </a:p>
            </p:txBody>
          </p:sp>
        </p:grpSp>
      </p:grpSp>
      <p:grpSp>
        <p:nvGrpSpPr>
          <p:cNvPr id="118" name="Groep 117">
            <a:extLst>
              <a:ext uri="{FF2B5EF4-FFF2-40B4-BE49-F238E27FC236}">
                <a16:creationId xmlns:a16="http://schemas.microsoft.com/office/drawing/2014/main" id="{2A63361A-DD0F-E2F6-05BE-E0B321250205}"/>
              </a:ext>
            </a:extLst>
          </p:cNvPr>
          <p:cNvGrpSpPr/>
          <p:nvPr/>
        </p:nvGrpSpPr>
        <p:grpSpPr>
          <a:xfrm>
            <a:off x="1651209" y="2530551"/>
            <a:ext cx="839673" cy="927877"/>
            <a:chOff x="25625" y="73924"/>
            <a:chExt cx="691438" cy="764070"/>
          </a:xfrm>
        </p:grpSpPr>
        <p:sp>
          <p:nvSpPr>
            <p:cNvPr id="119" name="Rechthoek: afgeronde hoeken 118">
              <a:hlinkClick r:id="rId17" action="ppaction://hlinksldjump"/>
              <a:extLst>
                <a:ext uri="{FF2B5EF4-FFF2-40B4-BE49-F238E27FC236}">
                  <a16:creationId xmlns:a16="http://schemas.microsoft.com/office/drawing/2014/main" id="{1AC80A84-4774-6E62-E43A-EF86D3481D02}"/>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20" name="Groep 119">
              <a:extLst>
                <a:ext uri="{FF2B5EF4-FFF2-40B4-BE49-F238E27FC236}">
                  <a16:creationId xmlns:a16="http://schemas.microsoft.com/office/drawing/2014/main" id="{F39E2680-DD8C-8B64-9E3F-83F9CCDBF0B0}"/>
                </a:ext>
              </a:extLst>
            </p:cNvPr>
            <p:cNvGrpSpPr/>
            <p:nvPr/>
          </p:nvGrpSpPr>
          <p:grpSpPr>
            <a:xfrm>
              <a:off x="25625" y="73924"/>
              <a:ext cx="691438" cy="732635"/>
              <a:chOff x="25625" y="82550"/>
              <a:chExt cx="691438" cy="732635"/>
            </a:xfrm>
          </p:grpSpPr>
          <p:pic>
            <p:nvPicPr>
              <p:cNvPr id="121" name="Graphic 120" descr="Tandwiel met effen opvulling">
                <a:hlinkClick r:id="rId17" action="ppaction://hlinksldjump"/>
                <a:extLst>
                  <a:ext uri="{FF2B5EF4-FFF2-40B4-BE49-F238E27FC236}">
                    <a16:creationId xmlns:a16="http://schemas.microsoft.com/office/drawing/2014/main" id="{C45A0330-C01B-D3B5-D287-3390AAD85CA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95250" y="82550"/>
                <a:ext cx="540000" cy="540000"/>
              </a:xfrm>
              <a:prstGeom prst="rect">
                <a:avLst/>
              </a:prstGeom>
            </p:spPr>
          </p:pic>
          <p:sp>
            <p:nvSpPr>
              <p:cNvPr id="122" name="Tekstvak 121">
                <a:hlinkClick r:id="rId17" action="ppaction://hlinksldjump"/>
                <a:extLst>
                  <a:ext uri="{FF2B5EF4-FFF2-40B4-BE49-F238E27FC236}">
                    <a16:creationId xmlns:a16="http://schemas.microsoft.com/office/drawing/2014/main" id="{6E227343-5AD9-B58C-7CF8-DC4F49239AD7}"/>
                  </a:ext>
                </a:extLst>
              </p:cNvPr>
              <p:cNvSpPr txBox="1"/>
              <p:nvPr/>
            </p:nvSpPr>
            <p:spPr>
              <a:xfrm>
                <a:off x="25625" y="637775"/>
                <a:ext cx="691438" cy="177410"/>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Instellingen </a:t>
                </a:r>
                <a:endParaRPr lang="nl-NL" sz="100" dirty="0">
                  <a:latin typeface="Cooper Black" panose="0208090404030B020404" pitchFamily="18" charset="0"/>
                </a:endParaRPr>
              </a:p>
            </p:txBody>
          </p:sp>
        </p:grpSp>
      </p:grpSp>
      <p:grpSp>
        <p:nvGrpSpPr>
          <p:cNvPr id="138" name="Groep 137">
            <a:extLst>
              <a:ext uri="{FF2B5EF4-FFF2-40B4-BE49-F238E27FC236}">
                <a16:creationId xmlns:a16="http://schemas.microsoft.com/office/drawing/2014/main" id="{DA5DA648-14A0-288F-C2A8-F8E50299C1C8}"/>
              </a:ext>
            </a:extLst>
          </p:cNvPr>
          <p:cNvGrpSpPr/>
          <p:nvPr/>
        </p:nvGrpSpPr>
        <p:grpSpPr>
          <a:xfrm>
            <a:off x="4918999" y="2537947"/>
            <a:ext cx="702268" cy="927877"/>
            <a:chOff x="76105" y="73924"/>
            <a:chExt cx="578290" cy="764070"/>
          </a:xfrm>
        </p:grpSpPr>
        <p:sp>
          <p:nvSpPr>
            <p:cNvPr id="139" name="Rechthoek: afgeronde hoeken 138">
              <a:hlinkClick r:id="rId11" action="ppaction://hlinksldjump"/>
              <a:extLst>
                <a:ext uri="{FF2B5EF4-FFF2-40B4-BE49-F238E27FC236}">
                  <a16:creationId xmlns:a16="http://schemas.microsoft.com/office/drawing/2014/main" id="{0DFE9D1E-A144-4AA5-A5C5-388398D34A84}"/>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40" name="Groep 139">
              <a:extLst>
                <a:ext uri="{FF2B5EF4-FFF2-40B4-BE49-F238E27FC236}">
                  <a16:creationId xmlns:a16="http://schemas.microsoft.com/office/drawing/2014/main" id="{2BF6C44C-DE4D-176D-80B0-FAB8243FC33C}"/>
                </a:ext>
              </a:extLst>
            </p:cNvPr>
            <p:cNvGrpSpPr/>
            <p:nvPr/>
          </p:nvGrpSpPr>
          <p:grpSpPr>
            <a:xfrm>
              <a:off x="76105" y="73924"/>
              <a:ext cx="578290" cy="717410"/>
              <a:chOff x="76105" y="82550"/>
              <a:chExt cx="578290" cy="717410"/>
            </a:xfrm>
          </p:grpSpPr>
          <p:pic>
            <p:nvPicPr>
              <p:cNvPr id="141" name="Graphic 140" descr="Document met effen opvulling">
                <a:hlinkClick r:id="rId11" action="ppaction://hlinksldjump"/>
                <a:extLst>
                  <a:ext uri="{FF2B5EF4-FFF2-40B4-BE49-F238E27FC236}">
                    <a16:creationId xmlns:a16="http://schemas.microsoft.com/office/drawing/2014/main" id="{32C0883E-D6E0-D892-DC21-761487573BD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5250" y="82550"/>
                <a:ext cx="540000" cy="540000"/>
              </a:xfrm>
              <a:prstGeom prst="rect">
                <a:avLst/>
              </a:prstGeom>
            </p:spPr>
          </p:pic>
          <p:sp>
            <p:nvSpPr>
              <p:cNvPr id="142" name="Tekstvak 141">
                <a:hlinkClick r:id="rId11" action="ppaction://hlinksldjump"/>
                <a:extLst>
                  <a:ext uri="{FF2B5EF4-FFF2-40B4-BE49-F238E27FC236}">
                    <a16:creationId xmlns:a16="http://schemas.microsoft.com/office/drawing/2014/main" id="{86057296-8A62-6C27-68B7-7281FC9B15FA}"/>
                  </a:ext>
                </a:extLst>
              </p:cNvPr>
              <p:cNvSpPr txBox="1"/>
              <p:nvPr/>
            </p:nvSpPr>
            <p:spPr>
              <a:xfrm>
                <a:off x="76105" y="622550"/>
                <a:ext cx="578290" cy="177410"/>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Klad</a:t>
                </a:r>
                <a:endParaRPr lang="nl-NL" sz="100" dirty="0">
                  <a:latin typeface="Cooper Black" panose="0208090404030B020404" pitchFamily="18" charset="0"/>
                </a:endParaRPr>
              </a:p>
            </p:txBody>
          </p:sp>
        </p:grpSp>
      </p:grpSp>
      <p:grpSp>
        <p:nvGrpSpPr>
          <p:cNvPr id="143" name="Groep 142">
            <a:extLst>
              <a:ext uri="{FF2B5EF4-FFF2-40B4-BE49-F238E27FC236}">
                <a16:creationId xmlns:a16="http://schemas.microsoft.com/office/drawing/2014/main" id="{0B93F5B2-9126-0A0E-8DF7-42163A62E19E}"/>
              </a:ext>
            </a:extLst>
          </p:cNvPr>
          <p:cNvGrpSpPr/>
          <p:nvPr/>
        </p:nvGrpSpPr>
        <p:grpSpPr>
          <a:xfrm>
            <a:off x="5720621" y="2539796"/>
            <a:ext cx="702268" cy="927877"/>
            <a:chOff x="76105" y="73924"/>
            <a:chExt cx="578290" cy="764070"/>
          </a:xfrm>
        </p:grpSpPr>
        <p:sp>
          <p:nvSpPr>
            <p:cNvPr id="144" name="Rechthoek: afgeronde hoeken 143">
              <a:hlinkClick r:id="rId11" action="ppaction://hlinksldjump"/>
              <a:extLst>
                <a:ext uri="{FF2B5EF4-FFF2-40B4-BE49-F238E27FC236}">
                  <a16:creationId xmlns:a16="http://schemas.microsoft.com/office/drawing/2014/main" id="{FC884998-A2C3-123B-EAC3-89B12CFC8FF7}"/>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45" name="Groep 144">
              <a:extLst>
                <a:ext uri="{FF2B5EF4-FFF2-40B4-BE49-F238E27FC236}">
                  <a16:creationId xmlns:a16="http://schemas.microsoft.com/office/drawing/2014/main" id="{FF8B0449-1888-A26E-58A3-F5B84D79DBE9}"/>
                </a:ext>
              </a:extLst>
            </p:cNvPr>
            <p:cNvGrpSpPr/>
            <p:nvPr/>
          </p:nvGrpSpPr>
          <p:grpSpPr>
            <a:xfrm>
              <a:off x="76105" y="73924"/>
              <a:ext cx="578290" cy="717411"/>
              <a:chOff x="76105" y="82550"/>
              <a:chExt cx="578290" cy="717411"/>
            </a:xfrm>
          </p:grpSpPr>
          <p:pic>
            <p:nvPicPr>
              <p:cNvPr id="146" name="Graphic 145" descr="Envelop met effen opvulling">
                <a:hlinkClick r:id="rId11" action="ppaction://hlinksldjump"/>
                <a:extLst>
                  <a:ext uri="{FF2B5EF4-FFF2-40B4-BE49-F238E27FC236}">
                    <a16:creationId xmlns:a16="http://schemas.microsoft.com/office/drawing/2014/main" id="{EB606BB6-C703-68FA-40EA-ACF04ED8A19F}"/>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95250" y="82550"/>
                <a:ext cx="540000" cy="540000"/>
              </a:xfrm>
              <a:prstGeom prst="rect">
                <a:avLst/>
              </a:prstGeom>
            </p:spPr>
          </p:pic>
          <p:sp>
            <p:nvSpPr>
              <p:cNvPr id="147" name="Tekstvak 146">
                <a:hlinkClick r:id="rId11" action="ppaction://hlinksldjump"/>
                <a:extLst>
                  <a:ext uri="{FF2B5EF4-FFF2-40B4-BE49-F238E27FC236}">
                    <a16:creationId xmlns:a16="http://schemas.microsoft.com/office/drawing/2014/main" id="{88FE025B-0837-40DC-38CE-DCC70A882023}"/>
                  </a:ext>
                </a:extLst>
              </p:cNvPr>
              <p:cNvSpPr txBox="1"/>
              <p:nvPr/>
            </p:nvSpPr>
            <p:spPr>
              <a:xfrm>
                <a:off x="76105" y="622550"/>
                <a:ext cx="578290" cy="177411"/>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Fuzebox</a:t>
                </a:r>
                <a:r>
                  <a:rPr lang="nl-NL" sz="800" dirty="0">
                    <a:latin typeface="Cooper Black" panose="0208090404030B020404" pitchFamily="18" charset="0"/>
                  </a:rPr>
                  <a:t> </a:t>
                </a:r>
                <a:endParaRPr lang="nl-NL" sz="100" dirty="0">
                  <a:latin typeface="Cooper Black" panose="0208090404030B020404" pitchFamily="18" charset="0"/>
                </a:endParaRPr>
              </a:p>
            </p:txBody>
          </p:sp>
        </p:grpSp>
      </p:grpSp>
      <p:grpSp>
        <p:nvGrpSpPr>
          <p:cNvPr id="148" name="Groep 147">
            <a:extLst>
              <a:ext uri="{FF2B5EF4-FFF2-40B4-BE49-F238E27FC236}">
                <a16:creationId xmlns:a16="http://schemas.microsoft.com/office/drawing/2014/main" id="{EA68C90C-3C22-5393-CD9A-476CE4C68CB1}"/>
              </a:ext>
            </a:extLst>
          </p:cNvPr>
          <p:cNvGrpSpPr/>
          <p:nvPr/>
        </p:nvGrpSpPr>
        <p:grpSpPr>
          <a:xfrm>
            <a:off x="6522242" y="2541645"/>
            <a:ext cx="702268" cy="927877"/>
            <a:chOff x="76104" y="73924"/>
            <a:chExt cx="578290" cy="764070"/>
          </a:xfrm>
        </p:grpSpPr>
        <p:sp>
          <p:nvSpPr>
            <p:cNvPr id="149" name="Rechthoek: afgeronde hoeken 148">
              <a:hlinkClick r:id="rId11" action="ppaction://hlinksldjump"/>
              <a:extLst>
                <a:ext uri="{FF2B5EF4-FFF2-40B4-BE49-F238E27FC236}">
                  <a16:creationId xmlns:a16="http://schemas.microsoft.com/office/drawing/2014/main" id="{101F30AA-DE14-A845-50B9-C0730D90D677}"/>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50" name="Groep 149">
              <a:extLst>
                <a:ext uri="{FF2B5EF4-FFF2-40B4-BE49-F238E27FC236}">
                  <a16:creationId xmlns:a16="http://schemas.microsoft.com/office/drawing/2014/main" id="{B203D978-7AE9-1D55-382A-9A257801698C}"/>
                </a:ext>
              </a:extLst>
            </p:cNvPr>
            <p:cNvGrpSpPr/>
            <p:nvPr/>
          </p:nvGrpSpPr>
          <p:grpSpPr>
            <a:xfrm>
              <a:off x="76104" y="73924"/>
              <a:ext cx="578290" cy="742371"/>
              <a:chOff x="76104" y="82550"/>
              <a:chExt cx="578290" cy="742371"/>
            </a:xfrm>
          </p:grpSpPr>
          <p:pic>
            <p:nvPicPr>
              <p:cNvPr id="151" name="Graphic 150" descr="Agenda met effen opvulling">
                <a:hlinkClick r:id="rId11" action="ppaction://hlinksldjump"/>
                <a:extLst>
                  <a:ext uri="{FF2B5EF4-FFF2-40B4-BE49-F238E27FC236}">
                    <a16:creationId xmlns:a16="http://schemas.microsoft.com/office/drawing/2014/main" id="{0756C8DF-63D5-85D9-0CFA-AB7258EE28D2}"/>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5250" y="82550"/>
                <a:ext cx="540000" cy="540000"/>
              </a:xfrm>
              <a:prstGeom prst="rect">
                <a:avLst/>
              </a:prstGeom>
            </p:spPr>
          </p:pic>
          <p:sp>
            <p:nvSpPr>
              <p:cNvPr id="152" name="Tekstvak 151">
                <a:hlinkClick r:id="rId11" action="ppaction://hlinksldjump"/>
                <a:extLst>
                  <a:ext uri="{FF2B5EF4-FFF2-40B4-BE49-F238E27FC236}">
                    <a16:creationId xmlns:a16="http://schemas.microsoft.com/office/drawing/2014/main" id="{347E08DB-9B6F-99FD-F015-574EE3DE66C7}"/>
                  </a:ext>
                </a:extLst>
              </p:cNvPr>
              <p:cNvSpPr txBox="1"/>
              <p:nvPr/>
            </p:nvSpPr>
            <p:spPr>
              <a:xfrm>
                <a:off x="76104" y="546135"/>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Fuze </a:t>
                </a:r>
                <a:r>
                  <a:rPr lang="nl-NL" sz="800" dirty="0" err="1">
                    <a:latin typeface="Cooper Black" panose="0208090404030B020404" pitchFamily="18" charset="0"/>
                  </a:rPr>
                  <a:t>moments</a:t>
                </a:r>
                <a:endParaRPr lang="nl-NL" sz="100" dirty="0">
                  <a:latin typeface="Cooper Black" panose="0208090404030B020404" pitchFamily="18" charset="0"/>
                </a:endParaRPr>
              </a:p>
            </p:txBody>
          </p:sp>
        </p:grpSp>
      </p:grpSp>
      <p:grpSp>
        <p:nvGrpSpPr>
          <p:cNvPr id="25" name="Groep 24">
            <a:extLst>
              <a:ext uri="{FF2B5EF4-FFF2-40B4-BE49-F238E27FC236}">
                <a16:creationId xmlns:a16="http://schemas.microsoft.com/office/drawing/2014/main" id="{3EF38D94-843E-B831-1FB0-11B9053D9B4A}"/>
              </a:ext>
            </a:extLst>
          </p:cNvPr>
          <p:cNvGrpSpPr/>
          <p:nvPr/>
        </p:nvGrpSpPr>
        <p:grpSpPr>
          <a:xfrm>
            <a:off x="2514132" y="2542875"/>
            <a:ext cx="702268" cy="917402"/>
            <a:chOff x="2480970" y="64067"/>
            <a:chExt cx="702268" cy="917402"/>
          </a:xfrm>
        </p:grpSpPr>
        <p:grpSp>
          <p:nvGrpSpPr>
            <p:cNvPr id="123" name="Groep 122">
              <a:extLst>
                <a:ext uri="{FF2B5EF4-FFF2-40B4-BE49-F238E27FC236}">
                  <a16:creationId xmlns:a16="http://schemas.microsoft.com/office/drawing/2014/main" id="{AE9F98E8-779A-10F5-3809-02CB2601B49E}"/>
                </a:ext>
              </a:extLst>
            </p:cNvPr>
            <p:cNvGrpSpPr/>
            <p:nvPr/>
          </p:nvGrpSpPr>
          <p:grpSpPr>
            <a:xfrm>
              <a:off x="2480970" y="64067"/>
              <a:ext cx="702268" cy="917402"/>
              <a:chOff x="76104" y="82550"/>
              <a:chExt cx="578290" cy="755444"/>
            </a:xfrm>
          </p:grpSpPr>
          <p:sp>
            <p:nvSpPr>
              <p:cNvPr id="124" name="Rechthoek: afgeronde hoeken 123">
                <a:hlinkClick r:id="rId26" action="ppaction://hlinkpres?slideindex=1&amp;slidetitle=PowerPoint-presentatie"/>
                <a:extLst>
                  <a:ext uri="{FF2B5EF4-FFF2-40B4-BE49-F238E27FC236}">
                    <a16:creationId xmlns:a16="http://schemas.microsoft.com/office/drawing/2014/main" id="{CCE14670-694D-1C3E-FEFC-B62E96C13802}"/>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7" name="Tekstvak 126">
                <a:hlinkClick r:id="rId26" action="ppaction://hlinkpres?slideindex=1&amp;slidetitle=PowerPoint-presentatie"/>
                <a:extLst>
                  <a:ext uri="{FF2B5EF4-FFF2-40B4-BE49-F238E27FC236}">
                    <a16:creationId xmlns:a16="http://schemas.microsoft.com/office/drawing/2014/main" id="{DEA5549C-BB8B-E1E8-6C32-56633248C957}"/>
                  </a:ext>
                </a:extLst>
              </p:cNvPr>
              <p:cNvSpPr txBox="1"/>
              <p:nvPr/>
            </p:nvSpPr>
            <p:spPr>
              <a:xfrm>
                <a:off x="76104" y="546712"/>
                <a:ext cx="578290" cy="278786"/>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Fuzer</a:t>
                </a:r>
                <a:endParaRPr lang="nl-NL" sz="800" dirty="0">
                  <a:latin typeface="Cooper Black" panose="0208090404030B020404" pitchFamily="18" charset="0"/>
                </a:endParaRPr>
              </a:p>
              <a:p>
                <a:pPr algn="ctr"/>
                <a:r>
                  <a:rPr lang="nl-NL" sz="800" dirty="0">
                    <a:latin typeface="Cooper Black" panose="0208090404030B020404" pitchFamily="18" charset="0"/>
                  </a:rPr>
                  <a:t>search</a:t>
                </a:r>
                <a:endParaRPr lang="nl-NL" sz="100" dirty="0">
                  <a:latin typeface="Cooper Black" panose="0208090404030B020404" pitchFamily="18" charset="0"/>
                </a:endParaRPr>
              </a:p>
            </p:txBody>
          </p:sp>
        </p:grpSp>
        <p:pic>
          <p:nvPicPr>
            <p:cNvPr id="185" name="Afbeelding 184">
              <a:extLst>
                <a:ext uri="{FF2B5EF4-FFF2-40B4-BE49-F238E27FC236}">
                  <a16:creationId xmlns:a16="http://schemas.microsoft.com/office/drawing/2014/main" id="{97C893ED-B186-2EA2-6759-0A6CD3932DDC}"/>
                </a:ext>
              </a:extLst>
            </p:cNvPr>
            <p:cNvPicPr>
              <a:picLocks noChangeAspect="1"/>
            </p:cNvPicPr>
            <p:nvPr/>
          </p:nvPicPr>
          <p:blipFill>
            <a:blip r:embed="rId27"/>
            <a:stretch>
              <a:fillRect/>
            </a:stretch>
          </p:blipFill>
          <p:spPr>
            <a:xfrm>
              <a:off x="2524835" y="87150"/>
              <a:ext cx="614537" cy="614537"/>
            </a:xfrm>
            <a:prstGeom prst="rect">
              <a:avLst/>
            </a:prstGeom>
            <a:effectLst>
              <a:glow rad="19050">
                <a:srgbClr val="19FFFA">
                  <a:alpha val="40000"/>
                </a:srgbClr>
              </a:glow>
            </a:effectLst>
          </p:spPr>
        </p:pic>
      </p:grpSp>
      <p:grpSp>
        <p:nvGrpSpPr>
          <p:cNvPr id="191" name="Groep 190">
            <a:extLst>
              <a:ext uri="{FF2B5EF4-FFF2-40B4-BE49-F238E27FC236}">
                <a16:creationId xmlns:a16="http://schemas.microsoft.com/office/drawing/2014/main" id="{9D566550-A186-DBC1-7028-F1DE493CEF84}"/>
              </a:ext>
            </a:extLst>
          </p:cNvPr>
          <p:cNvGrpSpPr/>
          <p:nvPr/>
        </p:nvGrpSpPr>
        <p:grpSpPr>
          <a:xfrm>
            <a:off x="10505017" y="2549041"/>
            <a:ext cx="776189" cy="927877"/>
            <a:chOff x="45669" y="73924"/>
            <a:chExt cx="639161" cy="764070"/>
          </a:xfrm>
        </p:grpSpPr>
        <p:sp>
          <p:nvSpPr>
            <p:cNvPr id="192" name="Rechthoek: afgeronde hoeken 191">
              <a:hlinkClick r:id="rId28" action="ppaction://hlinkpres?slideindex=1&amp;slidetitle=PowerPoint-presentatie"/>
              <a:extLst>
                <a:ext uri="{FF2B5EF4-FFF2-40B4-BE49-F238E27FC236}">
                  <a16:creationId xmlns:a16="http://schemas.microsoft.com/office/drawing/2014/main" id="{BFBF7014-DF1A-ED39-F851-7BE9FEF30BD7}"/>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93" name="Groep 192">
              <a:extLst>
                <a:ext uri="{FF2B5EF4-FFF2-40B4-BE49-F238E27FC236}">
                  <a16:creationId xmlns:a16="http://schemas.microsoft.com/office/drawing/2014/main" id="{9BF442BA-A942-C4D8-6F33-1B52F6BF0364}"/>
                </a:ext>
              </a:extLst>
            </p:cNvPr>
            <p:cNvGrpSpPr/>
            <p:nvPr/>
          </p:nvGrpSpPr>
          <p:grpSpPr>
            <a:xfrm>
              <a:off x="45669" y="73924"/>
              <a:ext cx="639161" cy="745289"/>
              <a:chOff x="45669" y="82550"/>
              <a:chExt cx="639161" cy="745289"/>
            </a:xfrm>
          </p:grpSpPr>
          <p:pic>
            <p:nvPicPr>
              <p:cNvPr id="194" name="Graphic 193" descr="Doolhof met effen opvulling">
                <a:hlinkClick r:id="rId28" action="ppaction://hlinkpres?slideindex=1&amp;slidetitle=PowerPoint-presentatie"/>
                <a:extLst>
                  <a:ext uri="{FF2B5EF4-FFF2-40B4-BE49-F238E27FC236}">
                    <a16:creationId xmlns:a16="http://schemas.microsoft.com/office/drawing/2014/main" id="{0BC22416-E6A9-0240-7073-0D89FEBBFD1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5250" y="82550"/>
                <a:ext cx="540000" cy="540000"/>
              </a:xfrm>
              <a:prstGeom prst="rect">
                <a:avLst/>
              </a:prstGeom>
            </p:spPr>
          </p:pic>
          <p:sp>
            <p:nvSpPr>
              <p:cNvPr id="195" name="Tekstvak 194">
                <a:hlinkClick r:id="rId28" action="ppaction://hlinkpres?slideindex=1&amp;slidetitle=PowerPoint-presentatie"/>
                <a:extLst>
                  <a:ext uri="{FF2B5EF4-FFF2-40B4-BE49-F238E27FC236}">
                    <a16:creationId xmlns:a16="http://schemas.microsoft.com/office/drawing/2014/main" id="{D0109578-DC97-E881-26D9-F263C3ACA6D9}"/>
                  </a:ext>
                </a:extLst>
              </p:cNvPr>
              <p:cNvSpPr txBox="1"/>
              <p:nvPr/>
            </p:nvSpPr>
            <p:spPr>
              <a:xfrm>
                <a:off x="45669" y="549053"/>
                <a:ext cx="639161" cy="278786"/>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Death</a:t>
                </a:r>
                <a:r>
                  <a:rPr lang="nl-NL" sz="800" dirty="0">
                    <a:latin typeface="Cooper Black" panose="0208090404030B020404" pitchFamily="18" charset="0"/>
                  </a:rPr>
                  <a:t> </a:t>
                </a:r>
                <a:r>
                  <a:rPr lang="nl-NL" sz="800" dirty="0" err="1">
                    <a:latin typeface="Cooper Black" panose="0208090404030B020404" pitchFamily="18" charset="0"/>
                  </a:rPr>
                  <a:t>Maze</a:t>
                </a:r>
                <a:endParaRPr lang="nl-NL" sz="800" dirty="0">
                  <a:latin typeface="Cooper Black" panose="0208090404030B020404" pitchFamily="18" charset="0"/>
                </a:endParaRPr>
              </a:p>
              <a:p>
                <a:pPr algn="ctr"/>
                <a:r>
                  <a:rPr lang="nl-NL" sz="800" dirty="0">
                    <a:latin typeface="Cooper Black" panose="0208090404030B020404" pitchFamily="18" charset="0"/>
                  </a:rPr>
                  <a:t>game</a:t>
                </a:r>
                <a:endParaRPr lang="nl-NL" sz="100" dirty="0">
                  <a:latin typeface="Cooper Black" panose="0208090404030B020404" pitchFamily="18" charset="0"/>
                </a:endParaRPr>
              </a:p>
            </p:txBody>
          </p:sp>
        </p:grpSp>
      </p:grpSp>
      <p:grpSp>
        <p:nvGrpSpPr>
          <p:cNvPr id="201" name="Groep 200">
            <a:extLst>
              <a:ext uri="{FF2B5EF4-FFF2-40B4-BE49-F238E27FC236}">
                <a16:creationId xmlns:a16="http://schemas.microsoft.com/office/drawing/2014/main" id="{987BF731-70F7-D7B7-0E83-EBF9E796E851}"/>
              </a:ext>
            </a:extLst>
          </p:cNvPr>
          <p:cNvGrpSpPr/>
          <p:nvPr/>
        </p:nvGrpSpPr>
        <p:grpSpPr>
          <a:xfrm>
            <a:off x="9728730" y="2554278"/>
            <a:ext cx="702268" cy="927877"/>
            <a:chOff x="76104" y="73924"/>
            <a:chExt cx="578290" cy="764070"/>
          </a:xfrm>
        </p:grpSpPr>
        <p:sp>
          <p:nvSpPr>
            <p:cNvPr id="202" name="Rechthoek: afgeronde hoeken 201">
              <a:hlinkClick r:id="rId11" action="ppaction://hlinksldjump"/>
              <a:extLst>
                <a:ext uri="{FF2B5EF4-FFF2-40B4-BE49-F238E27FC236}">
                  <a16:creationId xmlns:a16="http://schemas.microsoft.com/office/drawing/2014/main" id="{8A0C386E-D57B-3F29-691D-A3DF077862E1}"/>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03" name="Groep 202">
              <a:extLst>
                <a:ext uri="{FF2B5EF4-FFF2-40B4-BE49-F238E27FC236}">
                  <a16:creationId xmlns:a16="http://schemas.microsoft.com/office/drawing/2014/main" id="{30808868-706C-F84D-EF76-4577FC8D8EEF}"/>
                </a:ext>
              </a:extLst>
            </p:cNvPr>
            <p:cNvGrpSpPr/>
            <p:nvPr/>
          </p:nvGrpSpPr>
          <p:grpSpPr>
            <a:xfrm>
              <a:off x="76104" y="73924"/>
              <a:ext cx="578290" cy="742754"/>
              <a:chOff x="76104" y="82550"/>
              <a:chExt cx="578290" cy="742754"/>
            </a:xfrm>
          </p:grpSpPr>
          <p:pic>
            <p:nvPicPr>
              <p:cNvPr id="204" name="Graphic 203" descr="Badge: niet meer volgen met effen opvulling">
                <a:hlinkClick r:id="rId11" action="ppaction://hlinksldjump"/>
                <a:extLst>
                  <a:ext uri="{FF2B5EF4-FFF2-40B4-BE49-F238E27FC236}">
                    <a16:creationId xmlns:a16="http://schemas.microsoft.com/office/drawing/2014/main" id="{44052100-8E29-D32C-0892-E3FC7CE5B0E0}"/>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95250" y="82550"/>
                <a:ext cx="540000" cy="540000"/>
              </a:xfrm>
              <a:prstGeom prst="rect">
                <a:avLst/>
              </a:prstGeom>
            </p:spPr>
          </p:pic>
          <p:sp>
            <p:nvSpPr>
              <p:cNvPr id="205" name="Tekstvak 204">
                <a:hlinkClick r:id="rId11" action="ppaction://hlinksldjump"/>
                <a:extLst>
                  <a:ext uri="{FF2B5EF4-FFF2-40B4-BE49-F238E27FC236}">
                    <a16:creationId xmlns:a16="http://schemas.microsoft.com/office/drawing/2014/main" id="{A844CDAF-6ACF-7CBD-59E5-A3004BF68088}"/>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211" name="Groep 210">
            <a:extLst>
              <a:ext uri="{FF2B5EF4-FFF2-40B4-BE49-F238E27FC236}">
                <a16:creationId xmlns:a16="http://schemas.microsoft.com/office/drawing/2014/main" id="{CFD91B7F-0E7F-88A2-4CF3-FF79BE31957C}"/>
              </a:ext>
            </a:extLst>
          </p:cNvPr>
          <p:cNvGrpSpPr/>
          <p:nvPr/>
        </p:nvGrpSpPr>
        <p:grpSpPr>
          <a:xfrm>
            <a:off x="8941322" y="2552120"/>
            <a:ext cx="702268" cy="927877"/>
            <a:chOff x="76104" y="73924"/>
            <a:chExt cx="578290" cy="764070"/>
          </a:xfrm>
        </p:grpSpPr>
        <p:sp>
          <p:nvSpPr>
            <p:cNvPr id="212" name="Rechthoek: afgeronde hoeken 211">
              <a:hlinkClick r:id="rId11" action="ppaction://hlinksldjump"/>
              <a:extLst>
                <a:ext uri="{FF2B5EF4-FFF2-40B4-BE49-F238E27FC236}">
                  <a16:creationId xmlns:a16="http://schemas.microsoft.com/office/drawing/2014/main" id="{BCB30525-5F3F-7285-8030-D6F59FF4250F}"/>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13" name="Groep 212">
              <a:extLst>
                <a:ext uri="{FF2B5EF4-FFF2-40B4-BE49-F238E27FC236}">
                  <a16:creationId xmlns:a16="http://schemas.microsoft.com/office/drawing/2014/main" id="{B5CE9063-A57F-16BB-F937-98A1F375058F}"/>
                </a:ext>
              </a:extLst>
            </p:cNvPr>
            <p:cNvGrpSpPr/>
            <p:nvPr/>
          </p:nvGrpSpPr>
          <p:grpSpPr>
            <a:xfrm>
              <a:off x="76104" y="73924"/>
              <a:ext cx="578290" cy="742754"/>
              <a:chOff x="76104" y="82550"/>
              <a:chExt cx="578290" cy="742754"/>
            </a:xfrm>
          </p:grpSpPr>
          <p:pic>
            <p:nvPicPr>
              <p:cNvPr id="214" name="Graphic 213" descr="Badge: niet meer volgen met effen opvulling">
                <a:hlinkClick r:id="rId11" action="ppaction://hlinksldjump"/>
                <a:extLst>
                  <a:ext uri="{FF2B5EF4-FFF2-40B4-BE49-F238E27FC236}">
                    <a16:creationId xmlns:a16="http://schemas.microsoft.com/office/drawing/2014/main" id="{29198873-B249-F92B-52EC-9E15149B9347}"/>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95250" y="82550"/>
                <a:ext cx="540000" cy="540000"/>
              </a:xfrm>
              <a:prstGeom prst="rect">
                <a:avLst/>
              </a:prstGeom>
            </p:spPr>
          </p:pic>
          <p:sp>
            <p:nvSpPr>
              <p:cNvPr id="215" name="Tekstvak 214">
                <a:hlinkClick r:id="rId11" action="ppaction://hlinksldjump"/>
                <a:extLst>
                  <a:ext uri="{FF2B5EF4-FFF2-40B4-BE49-F238E27FC236}">
                    <a16:creationId xmlns:a16="http://schemas.microsoft.com/office/drawing/2014/main" id="{CE59F539-7E08-97D7-7387-ADD155529F65}"/>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221" name="Groep 220">
            <a:extLst>
              <a:ext uri="{FF2B5EF4-FFF2-40B4-BE49-F238E27FC236}">
                <a16:creationId xmlns:a16="http://schemas.microsoft.com/office/drawing/2014/main" id="{411B251C-2213-8441-465A-F3E379CCC27C}"/>
              </a:ext>
            </a:extLst>
          </p:cNvPr>
          <p:cNvGrpSpPr/>
          <p:nvPr/>
        </p:nvGrpSpPr>
        <p:grpSpPr>
          <a:xfrm>
            <a:off x="8116450" y="2539486"/>
            <a:ext cx="702268" cy="927877"/>
            <a:chOff x="76104" y="73924"/>
            <a:chExt cx="578290" cy="764070"/>
          </a:xfrm>
        </p:grpSpPr>
        <p:sp>
          <p:nvSpPr>
            <p:cNvPr id="222" name="Rechthoek: afgeronde hoeken 221">
              <a:hlinkClick r:id="rId11" action="ppaction://hlinksldjump"/>
              <a:extLst>
                <a:ext uri="{FF2B5EF4-FFF2-40B4-BE49-F238E27FC236}">
                  <a16:creationId xmlns:a16="http://schemas.microsoft.com/office/drawing/2014/main" id="{76F0C45A-8127-906C-BF45-64485BF224A8}"/>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23" name="Groep 222">
              <a:extLst>
                <a:ext uri="{FF2B5EF4-FFF2-40B4-BE49-F238E27FC236}">
                  <a16:creationId xmlns:a16="http://schemas.microsoft.com/office/drawing/2014/main" id="{8655A0D5-5979-7D8D-4236-9145D6255090}"/>
                </a:ext>
              </a:extLst>
            </p:cNvPr>
            <p:cNvGrpSpPr/>
            <p:nvPr/>
          </p:nvGrpSpPr>
          <p:grpSpPr>
            <a:xfrm>
              <a:off x="76104" y="73924"/>
              <a:ext cx="578290" cy="742754"/>
              <a:chOff x="76104" y="82550"/>
              <a:chExt cx="578290" cy="742754"/>
            </a:xfrm>
          </p:grpSpPr>
          <p:pic>
            <p:nvPicPr>
              <p:cNvPr id="224" name="Graphic 223" descr="Badge: niet meer volgen met effen opvulling">
                <a:hlinkClick r:id="rId11" action="ppaction://hlinksldjump"/>
                <a:extLst>
                  <a:ext uri="{FF2B5EF4-FFF2-40B4-BE49-F238E27FC236}">
                    <a16:creationId xmlns:a16="http://schemas.microsoft.com/office/drawing/2014/main" id="{0290C11D-04DD-661F-DA30-62421E20733E}"/>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95250" y="82550"/>
                <a:ext cx="540000" cy="540000"/>
              </a:xfrm>
              <a:prstGeom prst="rect">
                <a:avLst/>
              </a:prstGeom>
            </p:spPr>
          </p:pic>
          <p:sp>
            <p:nvSpPr>
              <p:cNvPr id="225" name="Tekstvak 224">
                <a:hlinkClick r:id="rId11" action="ppaction://hlinksldjump"/>
                <a:extLst>
                  <a:ext uri="{FF2B5EF4-FFF2-40B4-BE49-F238E27FC236}">
                    <a16:creationId xmlns:a16="http://schemas.microsoft.com/office/drawing/2014/main" id="{9045AE2B-303A-A3F5-B82C-2E1430640DA8}"/>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231" name="Groep 230">
            <a:extLst>
              <a:ext uri="{FF2B5EF4-FFF2-40B4-BE49-F238E27FC236}">
                <a16:creationId xmlns:a16="http://schemas.microsoft.com/office/drawing/2014/main" id="{52F39E4E-EBF9-8FB3-6017-34915BA9E5D5}"/>
              </a:ext>
            </a:extLst>
          </p:cNvPr>
          <p:cNvGrpSpPr/>
          <p:nvPr/>
        </p:nvGrpSpPr>
        <p:grpSpPr>
          <a:xfrm>
            <a:off x="7321680" y="2546882"/>
            <a:ext cx="702268" cy="927877"/>
            <a:chOff x="76104" y="73924"/>
            <a:chExt cx="578290" cy="764070"/>
          </a:xfrm>
        </p:grpSpPr>
        <p:sp>
          <p:nvSpPr>
            <p:cNvPr id="232" name="Rechthoek: afgeronde hoeken 231">
              <a:hlinkClick r:id="rId11" action="ppaction://hlinksldjump"/>
              <a:extLst>
                <a:ext uri="{FF2B5EF4-FFF2-40B4-BE49-F238E27FC236}">
                  <a16:creationId xmlns:a16="http://schemas.microsoft.com/office/drawing/2014/main" id="{FCEAF6DD-397C-DC45-73A0-CE4AFB063FFF}"/>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233" name="Groep 232">
              <a:extLst>
                <a:ext uri="{FF2B5EF4-FFF2-40B4-BE49-F238E27FC236}">
                  <a16:creationId xmlns:a16="http://schemas.microsoft.com/office/drawing/2014/main" id="{3B0509BA-B108-1845-BDF6-56A6E59DCC7E}"/>
                </a:ext>
              </a:extLst>
            </p:cNvPr>
            <p:cNvGrpSpPr/>
            <p:nvPr/>
          </p:nvGrpSpPr>
          <p:grpSpPr>
            <a:xfrm>
              <a:off x="76104" y="73924"/>
              <a:ext cx="578290" cy="742754"/>
              <a:chOff x="76104" y="82550"/>
              <a:chExt cx="578290" cy="742754"/>
            </a:xfrm>
          </p:grpSpPr>
          <p:pic>
            <p:nvPicPr>
              <p:cNvPr id="234" name="Graphic 233" descr="Badge: niet meer volgen met effen opvulling">
                <a:hlinkClick r:id="rId11" action="ppaction://hlinksldjump"/>
                <a:extLst>
                  <a:ext uri="{FF2B5EF4-FFF2-40B4-BE49-F238E27FC236}">
                    <a16:creationId xmlns:a16="http://schemas.microsoft.com/office/drawing/2014/main" id="{06E2E59D-5820-5287-CA8A-07D54DCEE804}"/>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95250" y="82550"/>
                <a:ext cx="540000" cy="540000"/>
              </a:xfrm>
              <a:prstGeom prst="rect">
                <a:avLst/>
              </a:prstGeom>
            </p:spPr>
          </p:pic>
          <p:sp>
            <p:nvSpPr>
              <p:cNvPr id="235" name="Tekstvak 234">
                <a:hlinkClick r:id="rId11" action="ppaction://hlinksldjump"/>
                <a:extLst>
                  <a:ext uri="{FF2B5EF4-FFF2-40B4-BE49-F238E27FC236}">
                    <a16:creationId xmlns:a16="http://schemas.microsoft.com/office/drawing/2014/main" id="{E934F857-BAC8-2ABF-52E8-E551A5C11B6D}"/>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13" name="Groep 12">
            <a:extLst>
              <a:ext uri="{FF2B5EF4-FFF2-40B4-BE49-F238E27FC236}">
                <a16:creationId xmlns:a16="http://schemas.microsoft.com/office/drawing/2014/main" id="{C0B52F02-B972-CF20-300A-5708DE9D93C4}"/>
              </a:ext>
            </a:extLst>
          </p:cNvPr>
          <p:cNvGrpSpPr/>
          <p:nvPr/>
        </p:nvGrpSpPr>
        <p:grpSpPr>
          <a:xfrm>
            <a:off x="11306542" y="2563214"/>
            <a:ext cx="776190" cy="917402"/>
            <a:chOff x="11273380" y="84406"/>
            <a:chExt cx="776190" cy="917402"/>
          </a:xfrm>
        </p:grpSpPr>
        <p:grpSp>
          <p:nvGrpSpPr>
            <p:cNvPr id="15" name="Groep 14">
              <a:extLst>
                <a:ext uri="{FF2B5EF4-FFF2-40B4-BE49-F238E27FC236}">
                  <a16:creationId xmlns:a16="http://schemas.microsoft.com/office/drawing/2014/main" id="{5060BE5D-A4C4-7AEC-E6FC-D4F908EC3823}"/>
                </a:ext>
              </a:extLst>
            </p:cNvPr>
            <p:cNvGrpSpPr/>
            <p:nvPr/>
          </p:nvGrpSpPr>
          <p:grpSpPr>
            <a:xfrm>
              <a:off x="11273380" y="84406"/>
              <a:ext cx="776190" cy="917402"/>
              <a:chOff x="55162" y="82550"/>
              <a:chExt cx="639162" cy="755444"/>
            </a:xfrm>
          </p:grpSpPr>
          <p:sp>
            <p:nvSpPr>
              <p:cNvPr id="23" name="Rechthoek: afgeronde hoeken 22">
                <a:hlinkClick r:id="rId33" action="ppaction://hlinkfile"/>
                <a:extLst>
                  <a:ext uri="{FF2B5EF4-FFF2-40B4-BE49-F238E27FC236}">
                    <a16:creationId xmlns:a16="http://schemas.microsoft.com/office/drawing/2014/main" id="{414EB4CF-F9B0-3383-0563-5A0F1654A528}"/>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Tekstvak 23">
                <a:hlinkClick r:id="rId33" action="ppaction://hlinkfile"/>
                <a:extLst>
                  <a:ext uri="{FF2B5EF4-FFF2-40B4-BE49-F238E27FC236}">
                    <a16:creationId xmlns:a16="http://schemas.microsoft.com/office/drawing/2014/main" id="{617F7119-A152-9E58-E248-5CB94E6D0005}"/>
                  </a:ext>
                </a:extLst>
              </p:cNvPr>
              <p:cNvSpPr txBox="1"/>
              <p:nvPr/>
            </p:nvSpPr>
            <p:spPr>
              <a:xfrm>
                <a:off x="55162" y="537382"/>
                <a:ext cx="639162" cy="278786"/>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a:t>
                </a:r>
                <a:r>
                  <a:rPr lang="nl-NL" sz="800" dirty="0">
                    <a:latin typeface="Cooper Black" panose="0208090404030B020404" pitchFamily="18" charset="0"/>
                  </a:rPr>
                  <a:t> X </a:t>
                </a:r>
                <a:r>
                  <a:rPr lang="nl-NL" sz="800" dirty="0" err="1">
                    <a:latin typeface="Cooper Black" panose="0208090404030B020404" pitchFamily="18" charset="0"/>
                  </a:rPr>
                  <a:t>Techverse</a:t>
                </a:r>
                <a:endParaRPr lang="nl-NL" sz="100" dirty="0">
                  <a:latin typeface="Cooper Black" panose="0208090404030B020404" pitchFamily="18" charset="0"/>
                </a:endParaRPr>
              </a:p>
            </p:txBody>
          </p:sp>
        </p:grpSp>
        <p:pic>
          <p:nvPicPr>
            <p:cNvPr id="16" name="Afbeelding 15" descr="Afbeelding met Graphics, Lettertype, logo, grafische vormgeving&#10;&#10;Door AI gegenereerde inhoud is mogelijk onjuist.">
              <a:hlinkClick r:id="rId33" action="ppaction://hlinkfile"/>
              <a:extLst>
                <a:ext uri="{FF2B5EF4-FFF2-40B4-BE49-F238E27FC236}">
                  <a16:creationId xmlns:a16="http://schemas.microsoft.com/office/drawing/2014/main" id="{3B9889B9-FC0E-F09C-D1EE-57E3C4661AD7}"/>
                </a:ext>
              </a:extLst>
            </p:cNvPr>
            <p:cNvPicPr>
              <a:picLocks noChangeAspect="1"/>
            </p:cNvPicPr>
            <p:nvPr/>
          </p:nvPicPr>
          <p:blipFill>
            <a:blip r:embed="rId34">
              <a:biLevel thresh="75000"/>
              <a:extLst>
                <a:ext uri="{28A0092B-C50C-407E-A947-70E740481C1C}">
                  <a14:useLocalDpi xmlns:a14="http://schemas.microsoft.com/office/drawing/2010/main" val="0"/>
                </a:ext>
              </a:extLst>
            </a:blip>
            <a:srcRect l="19480" t="35515" r="63656" b="38313"/>
            <a:stretch/>
          </p:blipFill>
          <p:spPr>
            <a:xfrm>
              <a:off x="11456637" y="220020"/>
              <a:ext cx="386618" cy="394503"/>
            </a:xfrm>
            <a:prstGeom prst="rect">
              <a:avLst/>
            </a:prstGeom>
            <a:effectLst>
              <a:glow rad="63500">
                <a:srgbClr val="19FFFA"/>
              </a:glow>
            </a:effectLst>
          </p:spPr>
        </p:pic>
      </p:grpSp>
      <p:grpSp>
        <p:nvGrpSpPr>
          <p:cNvPr id="26" name="Groep 25">
            <a:extLst>
              <a:ext uri="{FF2B5EF4-FFF2-40B4-BE49-F238E27FC236}">
                <a16:creationId xmlns:a16="http://schemas.microsoft.com/office/drawing/2014/main" id="{2D0A3EAB-0D4A-EFAA-A6B0-B33907F38424}"/>
              </a:ext>
            </a:extLst>
          </p:cNvPr>
          <p:cNvGrpSpPr/>
          <p:nvPr/>
        </p:nvGrpSpPr>
        <p:grpSpPr>
          <a:xfrm>
            <a:off x="3315755" y="2544724"/>
            <a:ext cx="702268" cy="917402"/>
            <a:chOff x="76105" y="82550"/>
            <a:chExt cx="578290" cy="755444"/>
          </a:xfrm>
        </p:grpSpPr>
        <p:sp>
          <p:nvSpPr>
            <p:cNvPr id="27" name="Rechthoek: afgeronde hoeken 26">
              <a:hlinkClick r:id="rId11" action="ppaction://hlinksldjump"/>
              <a:extLst>
                <a:ext uri="{FF2B5EF4-FFF2-40B4-BE49-F238E27FC236}">
                  <a16:creationId xmlns:a16="http://schemas.microsoft.com/office/drawing/2014/main" id="{4C69F804-F1CA-0809-DAFC-5AD842E554EE}"/>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8" name="Groep 27">
              <a:extLst>
                <a:ext uri="{FF2B5EF4-FFF2-40B4-BE49-F238E27FC236}">
                  <a16:creationId xmlns:a16="http://schemas.microsoft.com/office/drawing/2014/main" id="{EA8E4DAD-FC9E-8083-8684-C9629EED9397}"/>
                </a:ext>
              </a:extLst>
            </p:cNvPr>
            <p:cNvGrpSpPr/>
            <p:nvPr/>
          </p:nvGrpSpPr>
          <p:grpSpPr>
            <a:xfrm>
              <a:off x="76105" y="121020"/>
              <a:ext cx="578290" cy="670314"/>
              <a:chOff x="76105" y="129646"/>
              <a:chExt cx="578290" cy="670314"/>
            </a:xfrm>
          </p:grpSpPr>
          <p:pic>
            <p:nvPicPr>
              <p:cNvPr id="29" name="Graphic 130">
                <a:hlinkClick r:id="rId11" action="ppaction://hlinksldjump"/>
                <a:extLst>
                  <a:ext uri="{FF2B5EF4-FFF2-40B4-BE49-F238E27FC236}">
                    <a16:creationId xmlns:a16="http://schemas.microsoft.com/office/drawing/2014/main" id="{029D8E10-63B2-0449-10BE-0071DB1C3A2A}"/>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a:off x="118114" y="129646"/>
                <a:ext cx="501712" cy="501712"/>
              </a:xfrm>
              <a:prstGeom prst="rect">
                <a:avLst/>
              </a:prstGeom>
              <a:effectLst>
                <a:glow rad="19050">
                  <a:srgbClr val="19FFFA">
                    <a:alpha val="60000"/>
                  </a:srgbClr>
                </a:glow>
              </a:effectLst>
            </p:spPr>
          </p:pic>
          <p:sp>
            <p:nvSpPr>
              <p:cNvPr id="30" name="Tekstvak 29">
                <a:hlinkClick r:id="rId11" action="ppaction://hlinksldjump"/>
                <a:extLst>
                  <a:ext uri="{FF2B5EF4-FFF2-40B4-BE49-F238E27FC236}">
                    <a16:creationId xmlns:a16="http://schemas.microsoft.com/office/drawing/2014/main" id="{D3491F66-AB20-D539-567A-19E196DC1994}"/>
                  </a:ext>
                </a:extLst>
              </p:cNvPr>
              <p:cNvSpPr txBox="1"/>
              <p:nvPr/>
            </p:nvSpPr>
            <p:spPr>
              <a:xfrm>
                <a:off x="76105" y="622550"/>
                <a:ext cx="578290" cy="177410"/>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Fuzie</a:t>
                </a:r>
                <a:r>
                  <a:rPr lang="nl-NL" sz="800" dirty="0">
                    <a:latin typeface="Cooper Black" panose="0208090404030B020404" pitchFamily="18" charset="0"/>
                  </a:rPr>
                  <a:t> AI</a:t>
                </a:r>
                <a:endParaRPr lang="nl-NL" sz="100" dirty="0">
                  <a:latin typeface="Cooper Black" panose="0208090404030B020404" pitchFamily="18" charset="0"/>
                </a:endParaRPr>
              </a:p>
            </p:txBody>
          </p:sp>
        </p:grpSp>
      </p:grpSp>
      <p:grpSp>
        <p:nvGrpSpPr>
          <p:cNvPr id="36" name="Groep 35">
            <a:extLst>
              <a:ext uri="{FF2B5EF4-FFF2-40B4-BE49-F238E27FC236}">
                <a16:creationId xmlns:a16="http://schemas.microsoft.com/office/drawing/2014/main" id="{227DCF51-B0B6-9081-9E55-A279F71F2057}"/>
              </a:ext>
            </a:extLst>
          </p:cNvPr>
          <p:cNvGrpSpPr/>
          <p:nvPr/>
        </p:nvGrpSpPr>
        <p:grpSpPr>
          <a:xfrm>
            <a:off x="3909782" y="2546573"/>
            <a:ext cx="1114185" cy="917402"/>
            <a:chOff x="3876620" y="67765"/>
            <a:chExt cx="1114185" cy="917402"/>
          </a:xfrm>
        </p:grpSpPr>
        <p:grpSp>
          <p:nvGrpSpPr>
            <p:cNvPr id="37" name="Groep 36">
              <a:extLst>
                <a:ext uri="{FF2B5EF4-FFF2-40B4-BE49-F238E27FC236}">
                  <a16:creationId xmlns:a16="http://schemas.microsoft.com/office/drawing/2014/main" id="{64F4B91E-9390-0E43-3768-22D94D338B6F}"/>
                </a:ext>
              </a:extLst>
            </p:cNvPr>
            <p:cNvGrpSpPr/>
            <p:nvPr/>
          </p:nvGrpSpPr>
          <p:grpSpPr>
            <a:xfrm>
              <a:off x="3876620" y="67765"/>
              <a:ext cx="1114185" cy="917402"/>
              <a:chOff x="-94841" y="82550"/>
              <a:chExt cx="917487" cy="755444"/>
            </a:xfrm>
          </p:grpSpPr>
          <p:sp>
            <p:nvSpPr>
              <p:cNvPr id="39" name="Rechthoek: afgeronde hoeken 38">
                <a:hlinkClick r:id="rId36" action="ppaction://hlinksldjump"/>
                <a:extLst>
                  <a:ext uri="{FF2B5EF4-FFF2-40B4-BE49-F238E27FC236}">
                    <a16:creationId xmlns:a16="http://schemas.microsoft.com/office/drawing/2014/main" id="{BAD1BC5E-ECCE-E385-2D58-DDAB355DC3C9}"/>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6" action="ppaction://hlinksldjump"/>
                <a:extLst>
                  <a:ext uri="{FF2B5EF4-FFF2-40B4-BE49-F238E27FC236}">
                    <a16:creationId xmlns:a16="http://schemas.microsoft.com/office/drawing/2014/main" id="{4668DB7E-21E4-BEDE-6D7D-3F751A2F7331}"/>
                  </a:ext>
                </a:extLst>
              </p:cNvPr>
              <p:cNvSpPr txBox="1"/>
              <p:nvPr/>
            </p:nvSpPr>
            <p:spPr>
              <a:xfrm>
                <a:off x="-94841" y="538389"/>
                <a:ext cx="917487" cy="253442"/>
              </a:xfrm>
              <a:prstGeom prst="rect">
                <a:avLst/>
              </a:prstGeom>
              <a:noFill/>
              <a:ln>
                <a:noFill/>
              </a:ln>
              <a:effectLst>
                <a:glow rad="127000">
                  <a:srgbClr val="19FFFA"/>
                </a:glow>
              </a:effectLst>
            </p:spPr>
            <p:txBody>
              <a:bodyPr wrap="square" rtlCol="0">
                <a:spAutoFit/>
              </a:bodyPr>
              <a:lstStyle/>
              <a:p>
                <a:pPr algn="ctr"/>
                <a:r>
                  <a:rPr lang="nl-NL" sz="700" dirty="0">
                    <a:latin typeface="Cooper Black" panose="0208090404030B020404" pitchFamily="18" charset="0"/>
                  </a:rPr>
                  <a:t>Fuze</a:t>
                </a:r>
              </a:p>
              <a:p>
                <a:pPr algn="ctr"/>
                <a:r>
                  <a:rPr lang="nl-NL" sz="700" dirty="0" err="1">
                    <a:latin typeface="Cooper Black" panose="0208090404030B020404" pitchFamily="18" charset="0"/>
                  </a:rPr>
                  <a:t>entertainemt</a:t>
                </a:r>
                <a:endParaRPr lang="nl-NL" sz="700" dirty="0">
                  <a:latin typeface="Cooper Black" panose="0208090404030B020404" pitchFamily="18" charset="0"/>
                </a:endParaRPr>
              </a:p>
            </p:txBody>
          </p:sp>
        </p:grpSp>
        <p:pic>
          <p:nvPicPr>
            <p:cNvPr id="38" name="Afbeelding 37" descr="Afbeelding met schermopname, cirkel, ontwerp&#10;&#10;Automatisch gegenereerde beschrijving">
              <a:hlinkClick r:id="rId36" action="ppaction://hlinksldjump"/>
              <a:extLst>
                <a:ext uri="{FF2B5EF4-FFF2-40B4-BE49-F238E27FC236}">
                  <a16:creationId xmlns:a16="http://schemas.microsoft.com/office/drawing/2014/main" id="{32EFD9C4-62C9-6418-C474-EEF080E2E959}"/>
                </a:ext>
              </a:extLst>
            </p:cNvPr>
            <p:cNvPicPr>
              <a:picLocks noChangeAspect="1"/>
            </p:cNvPicPr>
            <p:nvPr/>
          </p:nvPicPr>
          <p:blipFill>
            <a:blip r:embed="rId37">
              <a:duotone>
                <a:prstClr val="black"/>
                <a:srgbClr val="19FFFA">
                  <a:tint val="45000"/>
                  <a:satMod val="400000"/>
                </a:srgbClr>
              </a:duotone>
              <a:extLst>
                <a:ext uri="{BEBA8EAE-BF5A-486C-A8C5-ECC9F3942E4B}">
                  <a14:imgProps xmlns:a14="http://schemas.microsoft.com/office/drawing/2010/main">
                    <a14:imgLayer r:embed="rId5">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b="19278"/>
            <a:stretch/>
          </p:blipFill>
          <p:spPr>
            <a:xfrm>
              <a:off x="4098428" y="123797"/>
              <a:ext cx="655769" cy="544320"/>
            </a:xfrm>
            <a:prstGeom prst="rect">
              <a:avLst/>
            </a:prstGeom>
            <a:effectLst>
              <a:glow rad="127000">
                <a:srgbClr val="19FFFA">
                  <a:alpha val="10000"/>
                </a:srgbClr>
              </a:glow>
            </a:effectLst>
          </p:spPr>
        </p:pic>
      </p:grpSp>
    </p:spTree>
    <p:extLst>
      <p:ext uri="{BB962C8B-B14F-4D97-AF65-F5344CB8AC3E}">
        <p14:creationId xmlns:p14="http://schemas.microsoft.com/office/powerpoint/2010/main" val="250377957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p:cNvGrpSpPr/>
        <p:nvPr/>
      </p:nvGrpSpPr>
      <p:grpSpPr>
        <a:xfrm>
          <a:off x="0" y="0"/>
          <a:ext cx="0" cy="0"/>
          <a:chOff x="0" y="0"/>
          <a:chExt cx="0" cy="0"/>
        </a:xfrm>
      </p:grpSpPr>
      <p:sp>
        <p:nvSpPr>
          <p:cNvPr id="2" name="Rechthoek: afgeronde hoeken 1">
            <a:extLst>
              <a:ext uri="{FF2B5EF4-FFF2-40B4-BE49-F238E27FC236}">
                <a16:creationId xmlns:a16="http://schemas.microsoft.com/office/drawing/2014/main" id="{6CD055C3-2773-F095-75C5-18CFBA17AEF1}"/>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pic>
        <p:nvPicPr>
          <p:cNvPr id="136" name="Graphic 135" descr="Badge: 1 met effen opvulling">
            <a:hlinkClick r:id="rId2" action="ppaction://hlinksldjump"/>
            <a:extLst>
              <a:ext uri="{FF2B5EF4-FFF2-40B4-BE49-F238E27FC236}">
                <a16:creationId xmlns:a16="http://schemas.microsoft.com/office/drawing/2014/main" id="{EF3BB061-FEC8-7DFA-E269-7545A8BC8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76044"/>
            <a:ext cx="981956" cy="981956"/>
          </a:xfrm>
          <a:prstGeom prst="rect">
            <a:avLst/>
          </a:prstGeom>
        </p:spPr>
      </p:pic>
      <p:pic>
        <p:nvPicPr>
          <p:cNvPr id="138" name="Graphic 137" descr="Badge met effen opvulling">
            <a:hlinkClick r:id="rId5" action="ppaction://hlinksldjump"/>
            <a:extLst>
              <a:ext uri="{FF2B5EF4-FFF2-40B4-BE49-F238E27FC236}">
                <a16:creationId xmlns:a16="http://schemas.microsoft.com/office/drawing/2014/main" id="{2DFB1707-8F61-FDA5-6072-725E55802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140" name="Graphic 139" descr="Badge 3 met effen opvulling">
            <a:hlinkClick r:id="rId8" action="ppaction://hlinksldjump"/>
            <a:extLst>
              <a:ext uri="{FF2B5EF4-FFF2-40B4-BE49-F238E27FC236}">
                <a16:creationId xmlns:a16="http://schemas.microsoft.com/office/drawing/2014/main" id="{272C69E7-BEAF-E190-DADA-24CDCA73F3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76044"/>
            <a:ext cx="981956" cy="981956"/>
          </a:xfrm>
          <a:prstGeom prst="rect">
            <a:avLst/>
          </a:prstGeom>
        </p:spPr>
      </p:pic>
      <p:sp>
        <p:nvSpPr>
          <p:cNvPr id="3" name="Rechthoek: afgeronde hoeken 2">
            <a:extLst>
              <a:ext uri="{FF2B5EF4-FFF2-40B4-BE49-F238E27FC236}">
                <a16:creationId xmlns:a16="http://schemas.microsoft.com/office/drawing/2014/main" id="{3F1861AE-D103-3088-466F-094A1743716C}"/>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72A4DE71-3B99-298E-01FD-E663E5DAA689}"/>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A8D7FE5D-2936-AFC2-70B6-B916BE524BF0}"/>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0526705A-9561-1415-049E-D4DA026050D6}"/>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91B78B9B-A0AD-84B1-4DA2-16DE4667A5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CFD96692-DEA3-916B-CB09-3CE57020D17D}"/>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24" name="Afbeelding 23" descr="Afbeelding met schermopname, cirkel, ontwerp&#10;&#10;Automatisch gegenereerde beschrijving">
            <a:hlinkClick r:id="rId13" action="ppaction://hlinksldjump"/>
            <a:extLst>
              <a:ext uri="{FF2B5EF4-FFF2-40B4-BE49-F238E27FC236}">
                <a16:creationId xmlns:a16="http://schemas.microsoft.com/office/drawing/2014/main" id="{B5A32414-2173-7355-A5DE-9B6B0B420B8D}"/>
              </a:ext>
            </a:extLst>
          </p:cNvPr>
          <p:cNvPicPr>
            <a:picLocks noChangeAspect="1"/>
          </p:cNvPicPr>
          <p:nvPr/>
        </p:nvPicPr>
        <p:blipFill>
          <a:blip r:embed="rId14">
            <a:duotone>
              <a:prstClr val="black"/>
              <a:srgbClr val="19FFFA">
                <a:tint val="45000"/>
                <a:satMod val="400000"/>
              </a:srgbClr>
            </a:duotone>
            <a:extLst>
              <a:ext uri="{BEBA8EAE-BF5A-486C-A8C5-ECC9F3942E4B}">
                <a14:imgProps xmlns:a14="http://schemas.microsoft.com/office/drawing/2010/main">
                  <a14:imgLayer r:embed="rId1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78" name="Groep 77">
            <a:extLst>
              <a:ext uri="{FF2B5EF4-FFF2-40B4-BE49-F238E27FC236}">
                <a16:creationId xmlns:a16="http://schemas.microsoft.com/office/drawing/2014/main" id="{6265AFBE-22EB-B01D-DF47-EB4EF1A2EED2}"/>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20FA3A24-F8E6-BC8A-044F-E4B96E5DD329}"/>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1E980AD5-69D7-D6C9-A47D-3918AB23BBC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150068">
              <a:off x="1381955" y="5462996"/>
              <a:ext cx="602022" cy="652617"/>
            </a:xfrm>
            <a:prstGeom prst="rect">
              <a:avLst/>
            </a:prstGeom>
          </p:spPr>
        </p:pic>
      </p:grpSp>
      <p:sp>
        <p:nvSpPr>
          <p:cNvPr id="82" name="Tekstvak 81">
            <a:extLst>
              <a:ext uri="{FF2B5EF4-FFF2-40B4-BE49-F238E27FC236}">
                <a16:creationId xmlns:a16="http://schemas.microsoft.com/office/drawing/2014/main" id="{0AF2144D-1B11-B084-4CD8-2E5691D7CA8C}"/>
              </a:ext>
            </a:extLst>
          </p:cNvPr>
          <p:cNvSpPr txBox="1"/>
          <p:nvPr/>
        </p:nvSpPr>
        <p:spPr>
          <a:xfrm>
            <a:off x="3491428" y="213972"/>
            <a:ext cx="6610323" cy="175432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Over ons!</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solidFill>
                  <a:schemeClr val="bg1"/>
                </a:solidFill>
                <a:latin typeface="Franklin Gothic Heavy" panose="020B0903020102020204" pitchFamily="34" charset="0"/>
              </a:rPr>
              <a:t>creator</a:t>
            </a:r>
            <a:r>
              <a:rPr lang="nl-NL" sz="1200" dirty="0">
                <a:solidFill>
                  <a:schemeClr val="bg1"/>
                </a:solidFill>
                <a:latin typeface="Franklin Gothic Heavy" panose="020B0903020102020204" pitchFamily="34" charset="0"/>
              </a:rPr>
              <a:t>, wij willen jou inspireren en ondersteunen bij het realiseren van jouw projecten</a:t>
            </a:r>
          </a:p>
        </p:txBody>
      </p:sp>
      <p:grpSp>
        <p:nvGrpSpPr>
          <p:cNvPr id="17" name="Groep 16">
            <a:extLst>
              <a:ext uri="{FF2B5EF4-FFF2-40B4-BE49-F238E27FC236}">
                <a16:creationId xmlns:a16="http://schemas.microsoft.com/office/drawing/2014/main" id="{42744203-48E8-A145-497F-6F0E545F67D5}"/>
              </a:ext>
            </a:extLst>
          </p:cNvPr>
          <p:cNvGrpSpPr/>
          <p:nvPr/>
        </p:nvGrpSpPr>
        <p:grpSpPr>
          <a:xfrm>
            <a:off x="10826079" y="-16116"/>
            <a:ext cx="1247421" cy="780705"/>
            <a:chOff x="258588" y="-59024"/>
            <a:chExt cx="742023" cy="464399"/>
          </a:xfrm>
        </p:grpSpPr>
        <p:pic>
          <p:nvPicPr>
            <p:cNvPr id="18" name="Graphic 17" descr="Lijn met pijl: Recht met effen opvulling">
              <a:hlinkClick r:id="rId18" action="ppaction://hlinksldjump"/>
              <a:extLst>
                <a:ext uri="{FF2B5EF4-FFF2-40B4-BE49-F238E27FC236}">
                  <a16:creationId xmlns:a16="http://schemas.microsoft.com/office/drawing/2014/main" id="{1AC4EE1F-7B66-352A-DD25-9C854CE646E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8" action="ppaction://hlinksldjump"/>
              <a:extLst>
                <a:ext uri="{FF2B5EF4-FFF2-40B4-BE49-F238E27FC236}">
                  <a16:creationId xmlns:a16="http://schemas.microsoft.com/office/drawing/2014/main" id="{0D30D0E8-053B-073B-2448-AD27A2DBCDB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7465" y="-1944"/>
              <a:ext cx="293146" cy="293146"/>
            </a:xfrm>
            <a:prstGeom prst="rect">
              <a:avLst/>
            </a:prstGeom>
          </p:spPr>
        </p:pic>
      </p:grpSp>
      <p:grpSp>
        <p:nvGrpSpPr>
          <p:cNvPr id="31" name="Groep 30">
            <a:extLst>
              <a:ext uri="{FF2B5EF4-FFF2-40B4-BE49-F238E27FC236}">
                <a16:creationId xmlns:a16="http://schemas.microsoft.com/office/drawing/2014/main" id="{BF89CEA7-0DEE-F1A9-223D-2CA709F084FB}"/>
              </a:ext>
            </a:extLst>
          </p:cNvPr>
          <p:cNvGrpSpPr/>
          <p:nvPr/>
        </p:nvGrpSpPr>
        <p:grpSpPr>
          <a:xfrm>
            <a:off x="8617142" y="160882"/>
            <a:ext cx="2169637" cy="413042"/>
            <a:chOff x="79817" y="6386236"/>
            <a:chExt cx="1767840" cy="336550"/>
          </a:xfrm>
        </p:grpSpPr>
        <p:sp>
          <p:nvSpPr>
            <p:cNvPr id="32" name="Rechthoek: afgeronde hoeken 31">
              <a:hlinkClick r:id="rId23" action="ppaction://hlinksldjump"/>
              <a:extLst>
                <a:ext uri="{FF2B5EF4-FFF2-40B4-BE49-F238E27FC236}">
                  <a16:creationId xmlns:a16="http://schemas.microsoft.com/office/drawing/2014/main" id="{0D88B352-944F-E69E-07B5-AD38A0C0AD53}"/>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 name="Graphic 32" descr="Tandwiel met effen opvulling">
              <a:hlinkClick r:id="rId24" action="ppaction://hlinksldjump"/>
              <a:extLst>
                <a:ext uri="{FF2B5EF4-FFF2-40B4-BE49-F238E27FC236}">
                  <a16:creationId xmlns:a16="http://schemas.microsoft.com/office/drawing/2014/main" id="{17C2EEFF-8C3F-2733-F27F-BAE17E58D05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400" y="6386236"/>
              <a:ext cx="336550" cy="336550"/>
            </a:xfrm>
            <a:prstGeom prst="rect">
              <a:avLst/>
            </a:prstGeom>
          </p:spPr>
        </p:pic>
        <p:sp>
          <p:nvSpPr>
            <p:cNvPr id="34" name="Tekstvak 33">
              <a:hlinkClick r:id="rId24" action="ppaction://hlinksldjump"/>
              <a:extLst>
                <a:ext uri="{FF2B5EF4-FFF2-40B4-BE49-F238E27FC236}">
                  <a16:creationId xmlns:a16="http://schemas.microsoft.com/office/drawing/2014/main" id="{28AD0EDB-A4C8-A3B4-E3D0-98984546F6E7}"/>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4" name="Groep 3">
            <a:extLst>
              <a:ext uri="{FF2B5EF4-FFF2-40B4-BE49-F238E27FC236}">
                <a16:creationId xmlns:a16="http://schemas.microsoft.com/office/drawing/2014/main" id="{C4EB2046-D83D-E857-B9EE-411C1C208FAB}"/>
              </a:ext>
            </a:extLst>
          </p:cNvPr>
          <p:cNvGrpSpPr/>
          <p:nvPr/>
        </p:nvGrpSpPr>
        <p:grpSpPr>
          <a:xfrm>
            <a:off x="6225271" y="57630"/>
            <a:ext cx="2203434" cy="695538"/>
            <a:chOff x="10396798" y="436147"/>
            <a:chExt cx="1044397" cy="289876"/>
          </a:xfrm>
        </p:grpSpPr>
        <p:grpSp>
          <p:nvGrpSpPr>
            <p:cNvPr id="6" name="Groep 5">
              <a:extLst>
                <a:ext uri="{FF2B5EF4-FFF2-40B4-BE49-F238E27FC236}">
                  <a16:creationId xmlns:a16="http://schemas.microsoft.com/office/drawing/2014/main" id="{6C83449C-5DCA-37AF-C36E-B11A7B4A2A56}"/>
                </a:ext>
              </a:extLst>
            </p:cNvPr>
            <p:cNvGrpSpPr/>
            <p:nvPr/>
          </p:nvGrpSpPr>
          <p:grpSpPr>
            <a:xfrm>
              <a:off x="10396798" y="455985"/>
              <a:ext cx="1044397" cy="245870"/>
              <a:chOff x="2578089" y="345922"/>
              <a:chExt cx="1044397" cy="245870"/>
            </a:xfrm>
          </p:grpSpPr>
          <p:sp>
            <p:nvSpPr>
              <p:cNvPr id="20" name="Rechthoek: afgeronde hoeken 19">
                <a:hlinkClick r:id="rId27"/>
                <a:extLst>
                  <a:ext uri="{FF2B5EF4-FFF2-40B4-BE49-F238E27FC236}">
                    <a16:creationId xmlns:a16="http://schemas.microsoft.com/office/drawing/2014/main" id="{EDF9A631-C70C-F327-5BDA-EB51931B356A}"/>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 name="Tekstvak 20">
                <a:hlinkClick r:id="rId27"/>
                <a:extLst>
                  <a:ext uri="{FF2B5EF4-FFF2-40B4-BE49-F238E27FC236}">
                    <a16:creationId xmlns:a16="http://schemas.microsoft.com/office/drawing/2014/main" id="{CDF422A4-292B-2A46-AAC5-8DCC00CB96B2}"/>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0" name="Graphic 9" descr="Pijl-rechts met effen opvulling">
              <a:hlinkClick r:id="rId27"/>
              <a:extLst>
                <a:ext uri="{FF2B5EF4-FFF2-40B4-BE49-F238E27FC236}">
                  <a16:creationId xmlns:a16="http://schemas.microsoft.com/office/drawing/2014/main" id="{57F21EA8-59F6-96C7-1396-E707D750A3D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32691" y="436147"/>
              <a:ext cx="289876" cy="289876"/>
            </a:xfrm>
            <a:prstGeom prst="rect">
              <a:avLst/>
            </a:prstGeom>
          </p:spPr>
        </p:pic>
      </p:grpSp>
      <p:grpSp>
        <p:nvGrpSpPr>
          <p:cNvPr id="22" name="Groep 21">
            <a:extLst>
              <a:ext uri="{FF2B5EF4-FFF2-40B4-BE49-F238E27FC236}">
                <a16:creationId xmlns:a16="http://schemas.microsoft.com/office/drawing/2014/main" id="{20459344-34D1-62FA-4435-0990A1B9B779}"/>
              </a:ext>
            </a:extLst>
          </p:cNvPr>
          <p:cNvGrpSpPr/>
          <p:nvPr/>
        </p:nvGrpSpPr>
        <p:grpSpPr>
          <a:xfrm>
            <a:off x="490788" y="1441136"/>
            <a:ext cx="2049667" cy="380370"/>
            <a:chOff x="490789" y="939081"/>
            <a:chExt cx="2049667" cy="380370"/>
          </a:xfrm>
        </p:grpSpPr>
        <p:grpSp>
          <p:nvGrpSpPr>
            <p:cNvPr id="23" name="Groep 22">
              <a:extLst>
                <a:ext uri="{FF2B5EF4-FFF2-40B4-BE49-F238E27FC236}">
                  <a16:creationId xmlns:a16="http://schemas.microsoft.com/office/drawing/2014/main" id="{E08D18C7-3F6E-AEF6-315C-BA4ECA87A531}"/>
                </a:ext>
              </a:extLst>
            </p:cNvPr>
            <p:cNvGrpSpPr/>
            <p:nvPr/>
          </p:nvGrpSpPr>
          <p:grpSpPr>
            <a:xfrm>
              <a:off x="490789" y="939081"/>
              <a:ext cx="2049667" cy="380370"/>
              <a:chOff x="25161" y="879087"/>
              <a:chExt cx="2049667" cy="380370"/>
            </a:xfrm>
          </p:grpSpPr>
          <p:sp>
            <p:nvSpPr>
              <p:cNvPr id="35" name="Rechthoek: afgeronde hoeken 34">
                <a:hlinkClick r:id="rId30" action="ppaction://hlinksldjump"/>
                <a:extLst>
                  <a:ext uri="{FF2B5EF4-FFF2-40B4-BE49-F238E27FC236}">
                    <a16:creationId xmlns:a16="http://schemas.microsoft.com/office/drawing/2014/main" id="{B0EB0DB0-AD45-2495-9989-5D7BBE6604A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hlinkClick r:id="rId30" action="ppaction://hlinksldjump"/>
                <a:extLst>
                  <a:ext uri="{FF2B5EF4-FFF2-40B4-BE49-F238E27FC236}">
                    <a16:creationId xmlns:a16="http://schemas.microsoft.com/office/drawing/2014/main" id="{534C65B1-E01F-9281-C092-74CD77CC488D}"/>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0" name="Graphic 29" descr="Staafdiagram met effen opvulling">
              <a:hlinkClick r:id="rId30" action="ppaction://hlinksldjump"/>
              <a:extLst>
                <a:ext uri="{FF2B5EF4-FFF2-40B4-BE49-F238E27FC236}">
                  <a16:creationId xmlns:a16="http://schemas.microsoft.com/office/drawing/2014/main" id="{AE4BA75F-2CA6-5525-D2A0-BB7B945469A8}"/>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939081"/>
              <a:ext cx="380370" cy="380370"/>
            </a:xfrm>
            <a:prstGeom prst="rect">
              <a:avLst/>
            </a:prstGeom>
          </p:spPr>
        </p:pic>
      </p:grpSp>
      <p:grpSp>
        <p:nvGrpSpPr>
          <p:cNvPr id="37" name="Groep 36">
            <a:extLst>
              <a:ext uri="{FF2B5EF4-FFF2-40B4-BE49-F238E27FC236}">
                <a16:creationId xmlns:a16="http://schemas.microsoft.com/office/drawing/2014/main" id="{C0BA980E-73C1-FDB0-3D63-F1CC274CAAF4}"/>
              </a:ext>
            </a:extLst>
          </p:cNvPr>
          <p:cNvGrpSpPr/>
          <p:nvPr/>
        </p:nvGrpSpPr>
        <p:grpSpPr>
          <a:xfrm>
            <a:off x="490789" y="2304580"/>
            <a:ext cx="2049667" cy="386260"/>
            <a:chOff x="490789" y="1833531"/>
            <a:chExt cx="2049667" cy="386260"/>
          </a:xfrm>
        </p:grpSpPr>
        <p:grpSp>
          <p:nvGrpSpPr>
            <p:cNvPr id="38" name="Groep 37">
              <a:extLst>
                <a:ext uri="{FF2B5EF4-FFF2-40B4-BE49-F238E27FC236}">
                  <a16:creationId xmlns:a16="http://schemas.microsoft.com/office/drawing/2014/main" id="{91460EA9-ADF8-3A62-FF32-20AB28866204}"/>
                </a:ext>
              </a:extLst>
            </p:cNvPr>
            <p:cNvGrpSpPr/>
            <p:nvPr/>
          </p:nvGrpSpPr>
          <p:grpSpPr>
            <a:xfrm>
              <a:off x="490789" y="1833531"/>
              <a:ext cx="2049667" cy="380370"/>
              <a:chOff x="25161" y="879087"/>
              <a:chExt cx="2049667" cy="380370"/>
            </a:xfrm>
          </p:grpSpPr>
          <p:sp>
            <p:nvSpPr>
              <p:cNvPr id="47" name="Rechthoek: afgeronde hoeken 46">
                <a:hlinkClick r:id="rId33" action="ppaction://hlinksldjump"/>
                <a:extLst>
                  <a:ext uri="{FF2B5EF4-FFF2-40B4-BE49-F238E27FC236}">
                    <a16:creationId xmlns:a16="http://schemas.microsoft.com/office/drawing/2014/main" id="{97AF1CF3-0C58-E73F-E5B1-E3B2EA85DB2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3" action="ppaction://hlinksldjump"/>
                <a:extLst>
                  <a:ext uri="{FF2B5EF4-FFF2-40B4-BE49-F238E27FC236}">
                    <a16:creationId xmlns:a16="http://schemas.microsoft.com/office/drawing/2014/main" id="{D64B1957-6B07-EB78-042A-7FDE5F59003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4" name="Graphic 43" descr="Videocamera met effen opvulling">
              <a:hlinkClick r:id="rId33" action="ppaction://hlinksldjump"/>
              <a:extLst>
                <a:ext uri="{FF2B5EF4-FFF2-40B4-BE49-F238E27FC236}">
                  <a16:creationId xmlns:a16="http://schemas.microsoft.com/office/drawing/2014/main" id="{DBDD3F40-2F60-E28C-C926-249362B551E0}"/>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A9A327BE-06A1-409F-B6CB-DED59666B39D}"/>
              </a:ext>
            </a:extLst>
          </p:cNvPr>
          <p:cNvGrpSpPr/>
          <p:nvPr/>
        </p:nvGrpSpPr>
        <p:grpSpPr>
          <a:xfrm>
            <a:off x="490788" y="3175067"/>
            <a:ext cx="2049667" cy="386260"/>
            <a:chOff x="490789" y="1833531"/>
            <a:chExt cx="2049667" cy="386260"/>
          </a:xfrm>
        </p:grpSpPr>
        <p:grpSp>
          <p:nvGrpSpPr>
            <p:cNvPr id="83" name="Groep 82">
              <a:extLst>
                <a:ext uri="{FF2B5EF4-FFF2-40B4-BE49-F238E27FC236}">
                  <a16:creationId xmlns:a16="http://schemas.microsoft.com/office/drawing/2014/main" id="{93E392EE-D7C3-6CAE-13BC-A1268E8D1C23}"/>
                </a:ext>
              </a:extLst>
            </p:cNvPr>
            <p:cNvGrpSpPr/>
            <p:nvPr/>
          </p:nvGrpSpPr>
          <p:grpSpPr>
            <a:xfrm>
              <a:off x="490789" y="1833531"/>
              <a:ext cx="2049667" cy="380370"/>
              <a:chOff x="25161" y="879087"/>
              <a:chExt cx="2049667" cy="380370"/>
            </a:xfrm>
          </p:grpSpPr>
          <p:sp>
            <p:nvSpPr>
              <p:cNvPr id="85" name="Rechthoek: afgeronde hoeken 84">
                <a:hlinkClick r:id="rId36" action="ppaction://hlinksldjump"/>
                <a:extLst>
                  <a:ext uri="{FF2B5EF4-FFF2-40B4-BE49-F238E27FC236}">
                    <a16:creationId xmlns:a16="http://schemas.microsoft.com/office/drawing/2014/main" id="{93DB519B-8BCD-0B3D-AE20-97706A13CDF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6" name="Tekstvak 85">
                <a:hlinkClick r:id="rId36" action="ppaction://hlinksldjump"/>
                <a:extLst>
                  <a:ext uri="{FF2B5EF4-FFF2-40B4-BE49-F238E27FC236}">
                    <a16:creationId xmlns:a16="http://schemas.microsoft.com/office/drawing/2014/main" id="{06C2BE4C-EEE0-AD84-8EE2-5DCC73F8433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4" name="Graphic 83" descr="Cirkel met pijl naar links met effen opvulling">
              <a:hlinkClick r:id="rId36" action="ppaction://hlinksldjump"/>
              <a:extLst>
                <a:ext uri="{FF2B5EF4-FFF2-40B4-BE49-F238E27FC236}">
                  <a16:creationId xmlns:a16="http://schemas.microsoft.com/office/drawing/2014/main" id="{84AB61DA-E273-4BE7-FC32-85E61B987B53}"/>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87" name="Groep 86">
            <a:extLst>
              <a:ext uri="{FF2B5EF4-FFF2-40B4-BE49-F238E27FC236}">
                <a16:creationId xmlns:a16="http://schemas.microsoft.com/office/drawing/2014/main" id="{854A95B7-06DD-EBA1-1685-D8169811FEF8}"/>
              </a:ext>
            </a:extLst>
          </p:cNvPr>
          <p:cNvGrpSpPr/>
          <p:nvPr/>
        </p:nvGrpSpPr>
        <p:grpSpPr>
          <a:xfrm>
            <a:off x="490788" y="2740479"/>
            <a:ext cx="2049667" cy="386260"/>
            <a:chOff x="490789" y="1833531"/>
            <a:chExt cx="2049667" cy="386260"/>
          </a:xfrm>
        </p:grpSpPr>
        <p:grpSp>
          <p:nvGrpSpPr>
            <p:cNvPr id="88" name="Groep 87">
              <a:extLst>
                <a:ext uri="{FF2B5EF4-FFF2-40B4-BE49-F238E27FC236}">
                  <a16:creationId xmlns:a16="http://schemas.microsoft.com/office/drawing/2014/main" id="{DCB48401-BC9D-73E0-A79F-206EF93F2FF0}"/>
                </a:ext>
              </a:extLst>
            </p:cNvPr>
            <p:cNvGrpSpPr/>
            <p:nvPr/>
          </p:nvGrpSpPr>
          <p:grpSpPr>
            <a:xfrm>
              <a:off x="490789" y="1833531"/>
              <a:ext cx="2049667" cy="380370"/>
              <a:chOff x="25161" y="879087"/>
              <a:chExt cx="2049667" cy="380370"/>
            </a:xfrm>
          </p:grpSpPr>
          <p:sp>
            <p:nvSpPr>
              <p:cNvPr id="95" name="Rechthoek: afgeronde hoeken 94">
                <a:hlinkClick r:id="rId39" action="ppaction://hlinksldjump"/>
                <a:extLst>
                  <a:ext uri="{FF2B5EF4-FFF2-40B4-BE49-F238E27FC236}">
                    <a16:creationId xmlns:a16="http://schemas.microsoft.com/office/drawing/2014/main" id="{ACC5EC11-5821-5870-8054-DC810C6205A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Tekstvak 95">
                <a:hlinkClick r:id="rId39" action="ppaction://hlinksldjump"/>
                <a:extLst>
                  <a:ext uri="{FF2B5EF4-FFF2-40B4-BE49-F238E27FC236}">
                    <a16:creationId xmlns:a16="http://schemas.microsoft.com/office/drawing/2014/main" id="{E2F650D4-BB14-8BC8-EACF-46C67C4B8270}"/>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2" name="Graphic 91" descr="Beoordeling: 3 sterren met effen opvulling">
              <a:hlinkClick r:id="rId39" action="ppaction://hlinksldjump"/>
              <a:extLst>
                <a:ext uri="{FF2B5EF4-FFF2-40B4-BE49-F238E27FC236}">
                  <a16:creationId xmlns:a16="http://schemas.microsoft.com/office/drawing/2014/main" id="{9D59264C-1B2D-6CD0-9722-BB32D8C587E2}"/>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1839421"/>
              <a:ext cx="380370" cy="380370"/>
            </a:xfrm>
            <a:prstGeom prst="rect">
              <a:avLst/>
            </a:prstGeom>
          </p:spPr>
        </p:pic>
      </p:grpSp>
      <p:grpSp>
        <p:nvGrpSpPr>
          <p:cNvPr id="97" name="Groep 96">
            <a:extLst>
              <a:ext uri="{FF2B5EF4-FFF2-40B4-BE49-F238E27FC236}">
                <a16:creationId xmlns:a16="http://schemas.microsoft.com/office/drawing/2014/main" id="{3CBD486C-8869-528F-ABD3-8C35E925F7B7}"/>
              </a:ext>
            </a:extLst>
          </p:cNvPr>
          <p:cNvGrpSpPr/>
          <p:nvPr/>
        </p:nvGrpSpPr>
        <p:grpSpPr>
          <a:xfrm>
            <a:off x="490788" y="898029"/>
            <a:ext cx="2015320" cy="468505"/>
            <a:chOff x="490788" y="898029"/>
            <a:chExt cx="2015320" cy="468505"/>
          </a:xfrm>
        </p:grpSpPr>
        <p:sp>
          <p:nvSpPr>
            <p:cNvPr id="98" name="Rechthoek: afgeronde hoeken 97">
              <a:hlinkClick r:id="rId13" action="ppaction://hlinksldjump"/>
              <a:extLst>
                <a:ext uri="{FF2B5EF4-FFF2-40B4-BE49-F238E27FC236}">
                  <a16:creationId xmlns:a16="http://schemas.microsoft.com/office/drawing/2014/main" id="{91EC5546-5D43-A4DA-5E1F-5C884C7D1F22}"/>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hlinkClick r:id="rId13" action="ppaction://hlinksldjump"/>
              <a:extLst>
                <a:ext uri="{FF2B5EF4-FFF2-40B4-BE49-F238E27FC236}">
                  <a16:creationId xmlns:a16="http://schemas.microsoft.com/office/drawing/2014/main" id="{D90E8BD9-1B1B-D687-A69C-97E6F2B4FAC8}"/>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00" name="Graphic 99" descr="Introductiepagina met effen opvulling">
              <a:hlinkClick r:id="rId13" action="ppaction://hlinksldjump"/>
              <a:extLst>
                <a:ext uri="{FF2B5EF4-FFF2-40B4-BE49-F238E27FC236}">
                  <a16:creationId xmlns:a16="http://schemas.microsoft.com/office/drawing/2014/main" id="{F4B8B95A-843E-8E7E-EB67-3BAD3E8668C1}"/>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26732" y="918421"/>
              <a:ext cx="448113" cy="448113"/>
            </a:xfrm>
            <a:prstGeom prst="rect">
              <a:avLst/>
            </a:prstGeom>
          </p:spPr>
        </p:pic>
      </p:grpSp>
      <p:grpSp>
        <p:nvGrpSpPr>
          <p:cNvPr id="101" name="Groep 100">
            <a:extLst>
              <a:ext uri="{FF2B5EF4-FFF2-40B4-BE49-F238E27FC236}">
                <a16:creationId xmlns:a16="http://schemas.microsoft.com/office/drawing/2014/main" id="{5D30EC44-0DBA-14A2-78FC-153212A04493}"/>
              </a:ext>
            </a:extLst>
          </p:cNvPr>
          <p:cNvGrpSpPr/>
          <p:nvPr/>
        </p:nvGrpSpPr>
        <p:grpSpPr>
          <a:xfrm>
            <a:off x="118500" y="4130278"/>
            <a:ext cx="2434677" cy="732415"/>
            <a:chOff x="118500" y="4130278"/>
            <a:chExt cx="2434677" cy="732415"/>
          </a:xfrm>
        </p:grpSpPr>
        <p:grpSp>
          <p:nvGrpSpPr>
            <p:cNvPr id="102" name="Groep 101">
              <a:extLst>
                <a:ext uri="{FF2B5EF4-FFF2-40B4-BE49-F238E27FC236}">
                  <a16:creationId xmlns:a16="http://schemas.microsoft.com/office/drawing/2014/main" id="{E36AAF0A-53CD-EA6D-2914-92540C748C15}"/>
                </a:ext>
              </a:extLst>
            </p:cNvPr>
            <p:cNvGrpSpPr/>
            <p:nvPr/>
          </p:nvGrpSpPr>
          <p:grpSpPr>
            <a:xfrm>
              <a:off x="118500" y="4130278"/>
              <a:ext cx="2434677" cy="732415"/>
              <a:chOff x="105779" y="2446549"/>
              <a:chExt cx="2434677" cy="732415"/>
            </a:xfrm>
          </p:grpSpPr>
          <p:grpSp>
            <p:nvGrpSpPr>
              <p:cNvPr id="104" name="Groep 103">
                <a:extLst>
                  <a:ext uri="{FF2B5EF4-FFF2-40B4-BE49-F238E27FC236}">
                    <a16:creationId xmlns:a16="http://schemas.microsoft.com/office/drawing/2014/main" id="{102E9B58-23B8-A2EB-D578-95F670F03CC0}"/>
                  </a:ext>
                </a:extLst>
              </p:cNvPr>
              <p:cNvGrpSpPr/>
              <p:nvPr/>
            </p:nvGrpSpPr>
            <p:grpSpPr>
              <a:xfrm>
                <a:off x="105779" y="2446549"/>
                <a:ext cx="2434677" cy="732415"/>
                <a:chOff x="-359848" y="879086"/>
                <a:chExt cx="2434677" cy="732415"/>
              </a:xfrm>
            </p:grpSpPr>
            <p:sp>
              <p:nvSpPr>
                <p:cNvPr id="106" name="Rechthoek: afgeronde hoeken 105">
                  <a:extLst>
                    <a:ext uri="{FF2B5EF4-FFF2-40B4-BE49-F238E27FC236}">
                      <a16:creationId xmlns:a16="http://schemas.microsoft.com/office/drawing/2014/main" id="{67CB2D32-3B26-7D2F-E2EF-E71413A94199}"/>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7" name="Tekstvak 106">
                  <a:extLst>
                    <a:ext uri="{FF2B5EF4-FFF2-40B4-BE49-F238E27FC236}">
                      <a16:creationId xmlns:a16="http://schemas.microsoft.com/office/drawing/2014/main" id="{A067CA98-B4EE-C9CA-FEE2-22ED490703F8}"/>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5" name="Graphic 104" descr="Caret omlaag met effen opvulling">
                <a:extLst>
                  <a:ext uri="{FF2B5EF4-FFF2-40B4-BE49-F238E27FC236}">
                    <a16:creationId xmlns:a16="http://schemas.microsoft.com/office/drawing/2014/main" id="{F40A9B74-818C-2EF3-663B-53E954BE4CE5}"/>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2088444" y="2446550"/>
                <a:ext cx="380370" cy="380370"/>
              </a:xfrm>
              <a:prstGeom prst="rect">
                <a:avLst/>
              </a:prstGeom>
            </p:spPr>
          </p:pic>
        </p:grpSp>
        <p:sp>
          <p:nvSpPr>
            <p:cNvPr id="103" name="Tekstvak 102">
              <a:extLst>
                <a:ext uri="{FF2B5EF4-FFF2-40B4-BE49-F238E27FC236}">
                  <a16:creationId xmlns:a16="http://schemas.microsoft.com/office/drawing/2014/main" id="{5FA8A414-C285-B412-416B-0BC99F949CD3}"/>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08" name="Groep 107">
            <a:extLst>
              <a:ext uri="{FF2B5EF4-FFF2-40B4-BE49-F238E27FC236}">
                <a16:creationId xmlns:a16="http://schemas.microsoft.com/office/drawing/2014/main" id="{29ED1ABF-C12C-E746-51A9-B6BEB29F0C1D}"/>
              </a:ext>
            </a:extLst>
          </p:cNvPr>
          <p:cNvGrpSpPr/>
          <p:nvPr/>
        </p:nvGrpSpPr>
        <p:grpSpPr>
          <a:xfrm>
            <a:off x="490788" y="1867455"/>
            <a:ext cx="2049667" cy="386260"/>
            <a:chOff x="490789" y="1386306"/>
            <a:chExt cx="2049667" cy="386260"/>
          </a:xfrm>
        </p:grpSpPr>
        <p:sp>
          <p:nvSpPr>
            <p:cNvPr id="109" name="Rechthoek: afgeronde hoeken 108">
              <a:hlinkClick r:id="rId46" action="ppaction://hlinksldjump"/>
              <a:extLst>
                <a:ext uri="{FF2B5EF4-FFF2-40B4-BE49-F238E27FC236}">
                  <a16:creationId xmlns:a16="http://schemas.microsoft.com/office/drawing/2014/main" id="{AB54AFD9-37F3-59F4-83E8-83EDC26DBEA0}"/>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0" name="Tekstvak 109">
              <a:hlinkClick r:id="rId46" action="ppaction://hlinksldjump"/>
              <a:extLst>
                <a:ext uri="{FF2B5EF4-FFF2-40B4-BE49-F238E27FC236}">
                  <a16:creationId xmlns:a16="http://schemas.microsoft.com/office/drawing/2014/main" id="{610D0802-B7E6-D563-86D8-755529DECB65}"/>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1" name="Graphic 110" descr="Muziek met effen opvulling">
              <a:hlinkClick r:id="rId46" action="ppaction://hlinksldjump"/>
              <a:extLst>
                <a:ext uri="{FF2B5EF4-FFF2-40B4-BE49-F238E27FC236}">
                  <a16:creationId xmlns:a16="http://schemas.microsoft.com/office/drawing/2014/main" id="{8A8C4ADB-DBE7-C3B1-1E16-33D8E49E3876}"/>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36291" y="1392196"/>
              <a:ext cx="380370" cy="380370"/>
            </a:xfrm>
            <a:prstGeom prst="rect">
              <a:avLst/>
            </a:prstGeom>
          </p:spPr>
        </p:pic>
      </p:grpSp>
      <p:grpSp>
        <p:nvGrpSpPr>
          <p:cNvPr id="112" name="Groep 111">
            <a:extLst>
              <a:ext uri="{FF2B5EF4-FFF2-40B4-BE49-F238E27FC236}">
                <a16:creationId xmlns:a16="http://schemas.microsoft.com/office/drawing/2014/main" id="{F974D409-01AA-7768-81A1-3EA821F1CEF2}"/>
              </a:ext>
            </a:extLst>
          </p:cNvPr>
          <p:cNvGrpSpPr/>
          <p:nvPr/>
        </p:nvGrpSpPr>
        <p:grpSpPr>
          <a:xfrm>
            <a:off x="503510" y="3600705"/>
            <a:ext cx="2049667" cy="386260"/>
            <a:chOff x="490789" y="1833531"/>
            <a:chExt cx="2049667" cy="386260"/>
          </a:xfrm>
        </p:grpSpPr>
        <p:grpSp>
          <p:nvGrpSpPr>
            <p:cNvPr id="113" name="Groep 112">
              <a:extLst>
                <a:ext uri="{FF2B5EF4-FFF2-40B4-BE49-F238E27FC236}">
                  <a16:creationId xmlns:a16="http://schemas.microsoft.com/office/drawing/2014/main" id="{0DDA118E-D42C-7E19-A80B-53ABC03C8B81}"/>
                </a:ext>
              </a:extLst>
            </p:cNvPr>
            <p:cNvGrpSpPr/>
            <p:nvPr/>
          </p:nvGrpSpPr>
          <p:grpSpPr>
            <a:xfrm>
              <a:off x="490789" y="1833531"/>
              <a:ext cx="2049667" cy="380370"/>
              <a:chOff x="25161" y="879087"/>
              <a:chExt cx="2049667" cy="380370"/>
            </a:xfrm>
          </p:grpSpPr>
          <p:sp>
            <p:nvSpPr>
              <p:cNvPr id="115" name="Rechthoek: afgeronde hoeken 114">
                <a:hlinkClick r:id="rId49" action="ppaction://hlinksldjump"/>
                <a:extLst>
                  <a:ext uri="{FF2B5EF4-FFF2-40B4-BE49-F238E27FC236}">
                    <a16:creationId xmlns:a16="http://schemas.microsoft.com/office/drawing/2014/main" id="{C6FD9287-8687-1A45-76EC-BA45D9E9F872}"/>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6" name="Tekstvak 115">
                <a:hlinkClick r:id="rId49" action="ppaction://hlinksldjump"/>
                <a:extLst>
                  <a:ext uri="{FF2B5EF4-FFF2-40B4-BE49-F238E27FC236}">
                    <a16:creationId xmlns:a16="http://schemas.microsoft.com/office/drawing/2014/main" id="{B8512FD0-D2BD-FF60-7E6C-B42B85DEA9C0}"/>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14" name="Graphic 113" descr="Informatie met effen opvulling">
              <a:hlinkClick r:id="rId49" action="ppaction://hlinksldjump"/>
              <a:extLst>
                <a:ext uri="{FF2B5EF4-FFF2-40B4-BE49-F238E27FC236}">
                  <a16:creationId xmlns:a16="http://schemas.microsoft.com/office/drawing/2014/main" id="{C691F41B-E036-C06D-62ED-0A90C7D9E2FC}"/>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259884030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67D4F1C9-E02B-BB61-D1FC-1BCD276613AF}"/>
            </a:ext>
          </a:extLst>
        </p:cNvPr>
        <p:cNvGrpSpPr/>
        <p:nvPr/>
      </p:nvGrpSpPr>
      <p:grpSpPr>
        <a:xfrm>
          <a:off x="0" y="0"/>
          <a:ext cx="0" cy="0"/>
          <a:chOff x="0" y="0"/>
          <a:chExt cx="0" cy="0"/>
        </a:xfrm>
      </p:grpSpPr>
      <p:sp>
        <p:nvSpPr>
          <p:cNvPr id="8" name="Rechthoek: afgeronde hoeken 7">
            <a:extLst>
              <a:ext uri="{FF2B5EF4-FFF2-40B4-BE49-F238E27FC236}">
                <a16:creationId xmlns:a16="http://schemas.microsoft.com/office/drawing/2014/main" id="{30991DE7-F6DF-3AEB-96F8-B1D36F56B629}"/>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CD94741D-D2E8-812D-7232-313B525DF83D}"/>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841CF547-4156-DCD8-404F-7FD8E90F5EF5}"/>
              </a:ext>
            </a:extLst>
          </p:cNvPr>
          <p:cNvSpPr txBox="1"/>
          <p:nvPr/>
        </p:nvSpPr>
        <p:spPr>
          <a:xfrm>
            <a:off x="3491428" y="213972"/>
            <a:ext cx="6610323" cy="175432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Over ons!</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solidFill>
                  <a:schemeClr val="bg1"/>
                </a:solidFill>
                <a:latin typeface="Franklin Gothic Heavy" panose="020B0903020102020204" pitchFamily="34" charset="0"/>
              </a:rPr>
              <a:t>creator</a:t>
            </a:r>
            <a:r>
              <a:rPr lang="nl-NL" sz="1200" dirty="0">
                <a:solidFill>
                  <a:schemeClr val="bg1"/>
                </a:solidFill>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50C2A276-BE7F-979B-21EA-25BFB4856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65382">
            <a:off x="3046097" y="2683938"/>
            <a:ext cx="1324199" cy="1324199"/>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01A9C1D2-E9EF-5DF1-3C7F-35F79FEF56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69C9BA59-D1C1-DD8F-84E9-E86D189892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76044"/>
            <a:ext cx="981956" cy="981956"/>
          </a:xfrm>
          <a:prstGeom prst="rect">
            <a:avLst/>
          </a:prstGeom>
        </p:spPr>
      </p:pic>
      <p:sp>
        <p:nvSpPr>
          <p:cNvPr id="5" name="Tekstvak 4">
            <a:extLst>
              <a:ext uri="{FF2B5EF4-FFF2-40B4-BE49-F238E27FC236}">
                <a16:creationId xmlns:a16="http://schemas.microsoft.com/office/drawing/2014/main" id="{CAE3E2A5-C0DB-A862-AAA0-F3DABDBC3D8B}"/>
              </a:ext>
            </a:extLst>
          </p:cNvPr>
          <p:cNvSpPr txBox="1"/>
          <p:nvPr/>
        </p:nvSpPr>
        <p:spPr>
          <a:xfrm>
            <a:off x="4599721" y="2283702"/>
            <a:ext cx="6610323" cy="267765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Wat is Fuze?</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Fuze is wat wij graag een "media-engine" noemen. Het is een platform dat lijkt op YouTube, maar met een focus op het combineren van media-elementen zoals video’s, afbeeldingen, en geluiden op een gestructureerde manier. Fuze is niet per se een spel of game-engine, maar eerder een creatieve tool die gebruikers in staat stelt om interactieve en visuele content te maken. Denk aan een krachtigere versie van PowerPoint, maar dan met extra opties om je ideeën tot leven te </a:t>
            </a:r>
            <a:r>
              <a:rPr lang="nl-NL" sz="1200" dirty="0" err="1">
                <a:solidFill>
                  <a:schemeClr val="bg1"/>
                </a:solidFill>
                <a:latin typeface="Franklin Gothic Heavy" panose="020B0903020102020204" pitchFamily="34" charset="0"/>
              </a:rPr>
              <a:t>brengen.Met</a:t>
            </a:r>
            <a:r>
              <a:rPr lang="nl-NL" sz="1200" dirty="0">
                <a:solidFill>
                  <a:schemeClr val="bg1"/>
                </a:solidFill>
                <a:latin typeface="Franklin Gothic Heavy" panose="020B0903020102020204" pitchFamily="34" charset="0"/>
              </a:rPr>
              <a:t> Fuze kun </a:t>
            </a:r>
            <a:r>
              <a:rPr lang="nl-NL" sz="1200" dirty="0" err="1">
                <a:solidFill>
                  <a:schemeClr val="bg1"/>
                </a:solidFill>
                <a:latin typeface="Franklin Gothic Heavy" panose="020B0903020102020204" pitchFamily="34" charset="0"/>
              </a:rPr>
              <a:t>je:Media</a:t>
            </a:r>
            <a:r>
              <a:rPr lang="nl-NL" sz="1200" dirty="0">
                <a:solidFill>
                  <a:schemeClr val="bg1"/>
                </a:solidFill>
                <a:latin typeface="Franklin Gothic Heavy" panose="020B0903020102020204" pitchFamily="34" charset="0"/>
              </a:rPr>
              <a:t> combineren: Voeg video's, muziek en afbeeldingen </a:t>
            </a:r>
            <a:r>
              <a:rPr lang="nl-NL" sz="1200" dirty="0" err="1">
                <a:solidFill>
                  <a:schemeClr val="bg1"/>
                </a:solidFill>
                <a:latin typeface="Franklin Gothic Heavy" panose="020B0903020102020204" pitchFamily="34" charset="0"/>
              </a:rPr>
              <a:t>samen.Interactiviteit</a:t>
            </a:r>
            <a:r>
              <a:rPr lang="nl-NL" sz="1200" dirty="0">
                <a:solidFill>
                  <a:schemeClr val="bg1"/>
                </a:solidFill>
                <a:latin typeface="Franklin Gothic Heavy" panose="020B0903020102020204" pitchFamily="34" charset="0"/>
              </a:rPr>
              <a:t> toevoegen: Maak projecten die gebruikers kunnen ontdekken en </a:t>
            </a:r>
            <a:r>
              <a:rPr lang="nl-NL" sz="1200" dirty="0" err="1">
                <a:solidFill>
                  <a:schemeClr val="bg1"/>
                </a:solidFill>
                <a:latin typeface="Franklin Gothic Heavy" panose="020B0903020102020204" pitchFamily="34" charset="0"/>
              </a:rPr>
              <a:t>beleven.Eenvoudig</a:t>
            </a:r>
            <a:r>
              <a:rPr lang="nl-NL" sz="1200" dirty="0">
                <a:solidFill>
                  <a:schemeClr val="bg1"/>
                </a:solidFill>
                <a:latin typeface="Franklin Gothic Heavy" panose="020B0903020102020204" pitchFamily="34" charset="0"/>
              </a:rPr>
              <a:t> creëren: Het platform is toegankelijk en gebruiksvriendelijk, zelfs zonder technische kennis.</a:t>
            </a:r>
          </a:p>
        </p:txBody>
      </p:sp>
      <p:sp>
        <p:nvSpPr>
          <p:cNvPr id="9" name="Rechthoek: afgeronde hoeken 8">
            <a:extLst>
              <a:ext uri="{FF2B5EF4-FFF2-40B4-BE49-F238E27FC236}">
                <a16:creationId xmlns:a16="http://schemas.microsoft.com/office/drawing/2014/main" id="{8FB2982D-4EEC-F2B4-6D77-17CBA0BFC76A}"/>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2CAC87B8-AFEB-74AD-4C14-BDF2FFE3877A}"/>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40E22D86-0699-B573-C83D-2C88E403333C}"/>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BB7E0AEC-0C01-8D10-46C9-21DBD2D9E47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CBAAB256-179D-EC9C-9E84-348F4EBFFED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D20A5130-A345-3531-E7DE-E8DCF8480479}"/>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28" name="Afbeelding 27" descr="Afbeelding met schermopname, cirkel, ontwerp&#10;&#10;Automatisch gegenereerde beschrijving">
            <a:hlinkClick r:id="rId13" action="ppaction://hlinksldjump"/>
            <a:extLst>
              <a:ext uri="{FF2B5EF4-FFF2-40B4-BE49-F238E27FC236}">
                <a16:creationId xmlns:a16="http://schemas.microsoft.com/office/drawing/2014/main" id="{8038BEB8-7309-9B5F-2450-77FAE7AE39BE}"/>
              </a:ext>
            </a:extLst>
          </p:cNvPr>
          <p:cNvPicPr>
            <a:picLocks noChangeAspect="1"/>
          </p:cNvPicPr>
          <p:nvPr/>
        </p:nvPicPr>
        <p:blipFill>
          <a:blip r:embed="rId14">
            <a:duotone>
              <a:prstClr val="black"/>
              <a:srgbClr val="19FFFA">
                <a:tint val="45000"/>
                <a:satMod val="400000"/>
              </a:srgbClr>
            </a:duotone>
            <a:extLst>
              <a:ext uri="{BEBA8EAE-BF5A-486C-A8C5-ECC9F3942E4B}">
                <a14:imgProps xmlns:a14="http://schemas.microsoft.com/office/drawing/2010/main">
                  <a14:imgLayer r:embed="rId1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83" name="Groep 82">
            <a:extLst>
              <a:ext uri="{FF2B5EF4-FFF2-40B4-BE49-F238E27FC236}">
                <a16:creationId xmlns:a16="http://schemas.microsoft.com/office/drawing/2014/main" id="{01D4F2B6-3761-971F-D9C1-B70108A1AB17}"/>
              </a:ext>
            </a:extLst>
          </p:cNvPr>
          <p:cNvGrpSpPr/>
          <p:nvPr/>
        </p:nvGrpSpPr>
        <p:grpSpPr>
          <a:xfrm>
            <a:off x="58230" y="5429064"/>
            <a:ext cx="1925747" cy="686549"/>
            <a:chOff x="58230" y="5429064"/>
            <a:chExt cx="1925747" cy="686549"/>
          </a:xfrm>
        </p:grpSpPr>
        <p:sp>
          <p:nvSpPr>
            <p:cNvPr id="84" name="Tekstvak 83">
              <a:extLst>
                <a:ext uri="{FF2B5EF4-FFF2-40B4-BE49-F238E27FC236}">
                  <a16:creationId xmlns:a16="http://schemas.microsoft.com/office/drawing/2014/main" id="{E572FFC0-69AF-4491-326F-A8F30724521D}"/>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6" name="Graphic 85" descr="Pijl: curve rechtsom met effen opvulling">
              <a:extLst>
                <a:ext uri="{FF2B5EF4-FFF2-40B4-BE49-F238E27FC236}">
                  <a16:creationId xmlns:a16="http://schemas.microsoft.com/office/drawing/2014/main" id="{3B8443E7-6DD5-D807-C54E-F243156B10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150068">
              <a:off x="1381955" y="5462996"/>
              <a:ext cx="602022" cy="652617"/>
            </a:xfrm>
            <a:prstGeom prst="rect">
              <a:avLst/>
            </a:prstGeom>
          </p:spPr>
        </p:pic>
      </p:grpSp>
      <p:grpSp>
        <p:nvGrpSpPr>
          <p:cNvPr id="17" name="Groep 16">
            <a:extLst>
              <a:ext uri="{FF2B5EF4-FFF2-40B4-BE49-F238E27FC236}">
                <a16:creationId xmlns:a16="http://schemas.microsoft.com/office/drawing/2014/main" id="{873450ED-6BFD-083F-25CB-452723DFFA30}"/>
              </a:ext>
            </a:extLst>
          </p:cNvPr>
          <p:cNvGrpSpPr/>
          <p:nvPr/>
        </p:nvGrpSpPr>
        <p:grpSpPr>
          <a:xfrm>
            <a:off x="10826079" y="-16116"/>
            <a:ext cx="1247421" cy="780705"/>
            <a:chOff x="258588" y="-59024"/>
            <a:chExt cx="742023" cy="464399"/>
          </a:xfrm>
        </p:grpSpPr>
        <p:pic>
          <p:nvPicPr>
            <p:cNvPr id="18" name="Graphic 17" descr="Lijn met pijl: Recht met effen opvulling">
              <a:hlinkClick r:id="rId18" action="ppaction://hlinksldjump"/>
              <a:extLst>
                <a:ext uri="{FF2B5EF4-FFF2-40B4-BE49-F238E27FC236}">
                  <a16:creationId xmlns:a16="http://schemas.microsoft.com/office/drawing/2014/main" id="{991BDC66-AAAE-9042-ED44-02CCBD59E5D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8" action="ppaction://hlinksldjump"/>
              <a:extLst>
                <a:ext uri="{FF2B5EF4-FFF2-40B4-BE49-F238E27FC236}">
                  <a16:creationId xmlns:a16="http://schemas.microsoft.com/office/drawing/2014/main" id="{2C68AB7E-46B8-9358-0535-7F1EC69EE8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7465" y="-1944"/>
              <a:ext cx="293146" cy="293146"/>
            </a:xfrm>
            <a:prstGeom prst="rect">
              <a:avLst/>
            </a:prstGeom>
          </p:spPr>
        </p:pic>
      </p:grpSp>
      <p:grpSp>
        <p:nvGrpSpPr>
          <p:cNvPr id="6" name="Groep 5">
            <a:extLst>
              <a:ext uri="{FF2B5EF4-FFF2-40B4-BE49-F238E27FC236}">
                <a16:creationId xmlns:a16="http://schemas.microsoft.com/office/drawing/2014/main" id="{E6321462-EDEA-B6AD-2765-E06873A18749}"/>
              </a:ext>
            </a:extLst>
          </p:cNvPr>
          <p:cNvGrpSpPr/>
          <p:nvPr/>
        </p:nvGrpSpPr>
        <p:grpSpPr>
          <a:xfrm>
            <a:off x="8617142" y="160882"/>
            <a:ext cx="2169637" cy="413042"/>
            <a:chOff x="79817" y="6386236"/>
            <a:chExt cx="1767840" cy="336550"/>
          </a:xfrm>
        </p:grpSpPr>
        <p:sp>
          <p:nvSpPr>
            <p:cNvPr id="10" name="Rechthoek: afgeronde hoeken 9">
              <a:hlinkClick r:id="rId23" action="ppaction://hlinksldjump"/>
              <a:extLst>
                <a:ext uri="{FF2B5EF4-FFF2-40B4-BE49-F238E27FC236}">
                  <a16:creationId xmlns:a16="http://schemas.microsoft.com/office/drawing/2014/main" id="{DC6B1DD2-CF31-D43E-F2D1-7769543BEB07}"/>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 name="Graphic 10" descr="Tandwiel met effen opvulling">
              <a:hlinkClick r:id="rId24" action="ppaction://hlinksldjump"/>
              <a:extLst>
                <a:ext uri="{FF2B5EF4-FFF2-40B4-BE49-F238E27FC236}">
                  <a16:creationId xmlns:a16="http://schemas.microsoft.com/office/drawing/2014/main" id="{8A0E99B8-462C-19FF-108E-3413D9562D1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400" y="6386236"/>
              <a:ext cx="336550" cy="336550"/>
            </a:xfrm>
            <a:prstGeom prst="rect">
              <a:avLst/>
            </a:prstGeom>
          </p:spPr>
        </p:pic>
        <p:sp>
          <p:nvSpPr>
            <p:cNvPr id="34" name="Tekstvak 33">
              <a:hlinkClick r:id="rId24" action="ppaction://hlinksldjump"/>
              <a:extLst>
                <a:ext uri="{FF2B5EF4-FFF2-40B4-BE49-F238E27FC236}">
                  <a16:creationId xmlns:a16="http://schemas.microsoft.com/office/drawing/2014/main" id="{A597ED3F-1278-DE3C-0C54-13DC20076529}"/>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0" name="Groep 19">
            <a:extLst>
              <a:ext uri="{FF2B5EF4-FFF2-40B4-BE49-F238E27FC236}">
                <a16:creationId xmlns:a16="http://schemas.microsoft.com/office/drawing/2014/main" id="{4648B13D-0720-DDAE-5ADD-5ED2C979E683}"/>
              </a:ext>
            </a:extLst>
          </p:cNvPr>
          <p:cNvGrpSpPr/>
          <p:nvPr/>
        </p:nvGrpSpPr>
        <p:grpSpPr>
          <a:xfrm>
            <a:off x="6225271" y="57630"/>
            <a:ext cx="2203434" cy="695538"/>
            <a:chOff x="10396798" y="436147"/>
            <a:chExt cx="1044397" cy="289876"/>
          </a:xfrm>
        </p:grpSpPr>
        <p:grpSp>
          <p:nvGrpSpPr>
            <p:cNvPr id="21" name="Groep 20">
              <a:extLst>
                <a:ext uri="{FF2B5EF4-FFF2-40B4-BE49-F238E27FC236}">
                  <a16:creationId xmlns:a16="http://schemas.microsoft.com/office/drawing/2014/main" id="{E9CC57D8-158F-A0CD-5FD6-5E02565E51EF}"/>
                </a:ext>
              </a:extLst>
            </p:cNvPr>
            <p:cNvGrpSpPr/>
            <p:nvPr/>
          </p:nvGrpSpPr>
          <p:grpSpPr>
            <a:xfrm>
              <a:off x="10396798" y="455985"/>
              <a:ext cx="1044397" cy="245870"/>
              <a:chOff x="2578089" y="345922"/>
              <a:chExt cx="1044397" cy="245870"/>
            </a:xfrm>
          </p:grpSpPr>
          <p:sp>
            <p:nvSpPr>
              <p:cNvPr id="23" name="Rechthoek: afgeronde hoeken 22">
                <a:hlinkClick r:id="rId27"/>
                <a:extLst>
                  <a:ext uri="{FF2B5EF4-FFF2-40B4-BE49-F238E27FC236}">
                    <a16:creationId xmlns:a16="http://schemas.microsoft.com/office/drawing/2014/main" id="{CF7AA4A0-702A-8549-9D24-FD7D73ECC33A}"/>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27"/>
                <a:extLst>
                  <a:ext uri="{FF2B5EF4-FFF2-40B4-BE49-F238E27FC236}">
                    <a16:creationId xmlns:a16="http://schemas.microsoft.com/office/drawing/2014/main" id="{1E84D190-466C-BFAE-C9CC-11B8557BD6CC}"/>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2" name="Graphic 21" descr="Pijl-rechts met effen opvulling">
              <a:hlinkClick r:id="rId27"/>
              <a:extLst>
                <a:ext uri="{FF2B5EF4-FFF2-40B4-BE49-F238E27FC236}">
                  <a16:creationId xmlns:a16="http://schemas.microsoft.com/office/drawing/2014/main" id="{F8D085FC-FAC6-1B86-B3FA-7571D65394E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32691" y="436147"/>
              <a:ext cx="289876" cy="289876"/>
            </a:xfrm>
            <a:prstGeom prst="rect">
              <a:avLst/>
            </a:prstGeom>
          </p:spPr>
        </p:pic>
      </p:grpSp>
      <p:grpSp>
        <p:nvGrpSpPr>
          <p:cNvPr id="36" name="Groep 35">
            <a:extLst>
              <a:ext uri="{FF2B5EF4-FFF2-40B4-BE49-F238E27FC236}">
                <a16:creationId xmlns:a16="http://schemas.microsoft.com/office/drawing/2014/main" id="{873D5459-B696-AFBB-8107-8C2DE6A5432A}"/>
              </a:ext>
            </a:extLst>
          </p:cNvPr>
          <p:cNvGrpSpPr/>
          <p:nvPr/>
        </p:nvGrpSpPr>
        <p:grpSpPr>
          <a:xfrm>
            <a:off x="490788" y="1441136"/>
            <a:ext cx="2049667" cy="380370"/>
            <a:chOff x="490789" y="939081"/>
            <a:chExt cx="2049667" cy="380370"/>
          </a:xfrm>
        </p:grpSpPr>
        <p:grpSp>
          <p:nvGrpSpPr>
            <p:cNvPr id="37" name="Groep 36">
              <a:extLst>
                <a:ext uri="{FF2B5EF4-FFF2-40B4-BE49-F238E27FC236}">
                  <a16:creationId xmlns:a16="http://schemas.microsoft.com/office/drawing/2014/main" id="{A33CFE0A-3950-3D82-1E21-C4A93AA78206}"/>
                </a:ext>
              </a:extLst>
            </p:cNvPr>
            <p:cNvGrpSpPr/>
            <p:nvPr/>
          </p:nvGrpSpPr>
          <p:grpSpPr>
            <a:xfrm>
              <a:off x="490789" y="939081"/>
              <a:ext cx="2049667" cy="380370"/>
              <a:chOff x="25161" y="879087"/>
              <a:chExt cx="2049667" cy="380370"/>
            </a:xfrm>
          </p:grpSpPr>
          <p:sp>
            <p:nvSpPr>
              <p:cNvPr id="39" name="Rechthoek: afgeronde hoeken 38">
                <a:hlinkClick r:id="rId30" action="ppaction://hlinksldjump"/>
                <a:extLst>
                  <a:ext uri="{FF2B5EF4-FFF2-40B4-BE49-F238E27FC236}">
                    <a16:creationId xmlns:a16="http://schemas.microsoft.com/office/drawing/2014/main" id="{C99B5C73-8C51-856D-7AF9-951DE6A27F5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0" action="ppaction://hlinksldjump"/>
                <a:extLst>
                  <a:ext uri="{FF2B5EF4-FFF2-40B4-BE49-F238E27FC236}">
                    <a16:creationId xmlns:a16="http://schemas.microsoft.com/office/drawing/2014/main" id="{47B6451C-942A-AA6C-83B9-8464BD24FD60}"/>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8" name="Graphic 37" descr="Staafdiagram met effen opvulling">
              <a:hlinkClick r:id="rId30" action="ppaction://hlinksldjump"/>
              <a:extLst>
                <a:ext uri="{FF2B5EF4-FFF2-40B4-BE49-F238E27FC236}">
                  <a16:creationId xmlns:a16="http://schemas.microsoft.com/office/drawing/2014/main" id="{8353A837-78D0-45FC-2307-C841427B421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939081"/>
              <a:ext cx="380370" cy="380370"/>
            </a:xfrm>
            <a:prstGeom prst="rect">
              <a:avLst/>
            </a:prstGeom>
          </p:spPr>
        </p:pic>
      </p:grpSp>
      <p:grpSp>
        <p:nvGrpSpPr>
          <p:cNvPr id="41" name="Groep 40">
            <a:extLst>
              <a:ext uri="{FF2B5EF4-FFF2-40B4-BE49-F238E27FC236}">
                <a16:creationId xmlns:a16="http://schemas.microsoft.com/office/drawing/2014/main" id="{428933E7-3D0F-37AE-950C-7C1DA19FFA9B}"/>
              </a:ext>
            </a:extLst>
          </p:cNvPr>
          <p:cNvGrpSpPr/>
          <p:nvPr/>
        </p:nvGrpSpPr>
        <p:grpSpPr>
          <a:xfrm>
            <a:off x="490789" y="2304580"/>
            <a:ext cx="2049667" cy="386260"/>
            <a:chOff x="490789" y="1833531"/>
            <a:chExt cx="2049667" cy="386260"/>
          </a:xfrm>
        </p:grpSpPr>
        <p:grpSp>
          <p:nvGrpSpPr>
            <p:cNvPr id="42" name="Groep 41">
              <a:extLst>
                <a:ext uri="{FF2B5EF4-FFF2-40B4-BE49-F238E27FC236}">
                  <a16:creationId xmlns:a16="http://schemas.microsoft.com/office/drawing/2014/main" id="{2422EEA8-2B3E-050A-881D-7DCDD33F84D2}"/>
                </a:ext>
              </a:extLst>
            </p:cNvPr>
            <p:cNvGrpSpPr/>
            <p:nvPr/>
          </p:nvGrpSpPr>
          <p:grpSpPr>
            <a:xfrm>
              <a:off x="490789" y="1833531"/>
              <a:ext cx="2049667" cy="380370"/>
              <a:chOff x="25161" y="879087"/>
              <a:chExt cx="2049667" cy="380370"/>
            </a:xfrm>
          </p:grpSpPr>
          <p:sp>
            <p:nvSpPr>
              <p:cNvPr id="47" name="Rechthoek: afgeronde hoeken 46">
                <a:hlinkClick r:id="rId33" action="ppaction://hlinksldjump"/>
                <a:extLst>
                  <a:ext uri="{FF2B5EF4-FFF2-40B4-BE49-F238E27FC236}">
                    <a16:creationId xmlns:a16="http://schemas.microsoft.com/office/drawing/2014/main" id="{C9FF3732-8A90-B9DB-DFDC-43C1F63D347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3" action="ppaction://hlinksldjump"/>
                <a:extLst>
                  <a:ext uri="{FF2B5EF4-FFF2-40B4-BE49-F238E27FC236}">
                    <a16:creationId xmlns:a16="http://schemas.microsoft.com/office/drawing/2014/main" id="{F7D76B9B-5CD2-8659-C382-F483014E79D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4" name="Graphic 43" descr="Videocamera met effen opvulling">
              <a:hlinkClick r:id="rId33" action="ppaction://hlinksldjump"/>
              <a:extLst>
                <a:ext uri="{FF2B5EF4-FFF2-40B4-BE49-F238E27FC236}">
                  <a16:creationId xmlns:a16="http://schemas.microsoft.com/office/drawing/2014/main" id="{02643230-A0B1-A525-ED71-25074FE7F8DF}"/>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7A7D7064-84FC-8B3A-054B-10FCFFF09726}"/>
              </a:ext>
            </a:extLst>
          </p:cNvPr>
          <p:cNvGrpSpPr/>
          <p:nvPr/>
        </p:nvGrpSpPr>
        <p:grpSpPr>
          <a:xfrm>
            <a:off x="490788" y="3175067"/>
            <a:ext cx="2049667" cy="386260"/>
            <a:chOff x="490789" y="1833531"/>
            <a:chExt cx="2049667" cy="386260"/>
          </a:xfrm>
        </p:grpSpPr>
        <p:grpSp>
          <p:nvGrpSpPr>
            <p:cNvPr id="85" name="Groep 84">
              <a:extLst>
                <a:ext uri="{FF2B5EF4-FFF2-40B4-BE49-F238E27FC236}">
                  <a16:creationId xmlns:a16="http://schemas.microsoft.com/office/drawing/2014/main" id="{C44E1FCE-5AC2-1F08-8F67-B06DC39B71D4}"/>
                </a:ext>
              </a:extLst>
            </p:cNvPr>
            <p:cNvGrpSpPr/>
            <p:nvPr/>
          </p:nvGrpSpPr>
          <p:grpSpPr>
            <a:xfrm>
              <a:off x="490789" y="1833531"/>
              <a:ext cx="2049667" cy="380370"/>
              <a:chOff x="25161" y="879087"/>
              <a:chExt cx="2049667" cy="380370"/>
            </a:xfrm>
          </p:grpSpPr>
          <p:sp>
            <p:nvSpPr>
              <p:cNvPr id="88" name="Rechthoek: afgeronde hoeken 87">
                <a:hlinkClick r:id="rId36" action="ppaction://hlinksldjump"/>
                <a:extLst>
                  <a:ext uri="{FF2B5EF4-FFF2-40B4-BE49-F238E27FC236}">
                    <a16:creationId xmlns:a16="http://schemas.microsoft.com/office/drawing/2014/main" id="{5C4748C5-B04B-A4DD-12D6-A591E744B4A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9" name="Tekstvak 88">
                <a:hlinkClick r:id="rId36" action="ppaction://hlinksldjump"/>
                <a:extLst>
                  <a:ext uri="{FF2B5EF4-FFF2-40B4-BE49-F238E27FC236}">
                    <a16:creationId xmlns:a16="http://schemas.microsoft.com/office/drawing/2014/main" id="{167D304C-7FF1-A2CC-4185-C5E9DA35333B}"/>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7" name="Graphic 86" descr="Cirkel met pijl naar links met effen opvulling">
              <a:hlinkClick r:id="rId36" action="ppaction://hlinksldjump"/>
              <a:extLst>
                <a:ext uri="{FF2B5EF4-FFF2-40B4-BE49-F238E27FC236}">
                  <a16:creationId xmlns:a16="http://schemas.microsoft.com/office/drawing/2014/main" id="{4CBAB856-2235-9E0E-FFF5-156E115001C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90" name="Groep 89">
            <a:extLst>
              <a:ext uri="{FF2B5EF4-FFF2-40B4-BE49-F238E27FC236}">
                <a16:creationId xmlns:a16="http://schemas.microsoft.com/office/drawing/2014/main" id="{A894A528-0991-0E6F-44EE-4E004F2F6DFB}"/>
              </a:ext>
            </a:extLst>
          </p:cNvPr>
          <p:cNvGrpSpPr/>
          <p:nvPr/>
        </p:nvGrpSpPr>
        <p:grpSpPr>
          <a:xfrm>
            <a:off x="490788" y="2740479"/>
            <a:ext cx="2049667" cy="386260"/>
            <a:chOff x="490789" y="1833531"/>
            <a:chExt cx="2049667" cy="386260"/>
          </a:xfrm>
        </p:grpSpPr>
        <p:grpSp>
          <p:nvGrpSpPr>
            <p:cNvPr id="91" name="Groep 90">
              <a:extLst>
                <a:ext uri="{FF2B5EF4-FFF2-40B4-BE49-F238E27FC236}">
                  <a16:creationId xmlns:a16="http://schemas.microsoft.com/office/drawing/2014/main" id="{9741354B-10C7-3FFF-F3F3-9FEE2D0979FB}"/>
                </a:ext>
              </a:extLst>
            </p:cNvPr>
            <p:cNvGrpSpPr/>
            <p:nvPr/>
          </p:nvGrpSpPr>
          <p:grpSpPr>
            <a:xfrm>
              <a:off x="490789" y="1833531"/>
              <a:ext cx="2049667" cy="380370"/>
              <a:chOff x="25161" y="879087"/>
              <a:chExt cx="2049667" cy="380370"/>
            </a:xfrm>
          </p:grpSpPr>
          <p:sp>
            <p:nvSpPr>
              <p:cNvPr id="93" name="Rechthoek: afgeronde hoeken 92">
                <a:hlinkClick r:id="rId39" action="ppaction://hlinksldjump"/>
                <a:extLst>
                  <a:ext uri="{FF2B5EF4-FFF2-40B4-BE49-F238E27FC236}">
                    <a16:creationId xmlns:a16="http://schemas.microsoft.com/office/drawing/2014/main" id="{5BE9BEDF-0460-0841-8857-FC3F4FEF9E8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hlinkClick r:id="rId39" action="ppaction://hlinksldjump"/>
                <a:extLst>
                  <a:ext uri="{FF2B5EF4-FFF2-40B4-BE49-F238E27FC236}">
                    <a16:creationId xmlns:a16="http://schemas.microsoft.com/office/drawing/2014/main" id="{193864F6-FAA7-6317-48BB-AD08F9C04909}"/>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2" name="Graphic 91" descr="Beoordeling: 3 sterren met effen opvulling">
              <a:hlinkClick r:id="rId39" action="ppaction://hlinksldjump"/>
              <a:extLst>
                <a:ext uri="{FF2B5EF4-FFF2-40B4-BE49-F238E27FC236}">
                  <a16:creationId xmlns:a16="http://schemas.microsoft.com/office/drawing/2014/main" id="{E00A1BD1-F89C-EB48-FFCB-BD743C1C967E}"/>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1839421"/>
              <a:ext cx="380370" cy="380370"/>
            </a:xfrm>
            <a:prstGeom prst="rect">
              <a:avLst/>
            </a:prstGeom>
          </p:spPr>
        </p:pic>
      </p:grpSp>
      <p:grpSp>
        <p:nvGrpSpPr>
          <p:cNvPr id="95" name="Groep 94">
            <a:extLst>
              <a:ext uri="{FF2B5EF4-FFF2-40B4-BE49-F238E27FC236}">
                <a16:creationId xmlns:a16="http://schemas.microsoft.com/office/drawing/2014/main" id="{8BA16E83-376E-FA42-476C-6189DCD27288}"/>
              </a:ext>
            </a:extLst>
          </p:cNvPr>
          <p:cNvGrpSpPr/>
          <p:nvPr/>
        </p:nvGrpSpPr>
        <p:grpSpPr>
          <a:xfrm>
            <a:off x="490788" y="898029"/>
            <a:ext cx="2015320" cy="468505"/>
            <a:chOff x="490788" y="898029"/>
            <a:chExt cx="2015320" cy="468505"/>
          </a:xfrm>
        </p:grpSpPr>
        <p:sp>
          <p:nvSpPr>
            <p:cNvPr id="96" name="Rechthoek: afgeronde hoeken 95">
              <a:hlinkClick r:id="rId13" action="ppaction://hlinksldjump"/>
              <a:extLst>
                <a:ext uri="{FF2B5EF4-FFF2-40B4-BE49-F238E27FC236}">
                  <a16:creationId xmlns:a16="http://schemas.microsoft.com/office/drawing/2014/main" id="{9B723EE2-E916-41B2-8504-9E51467CB62B}"/>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7" name="Tekstvak 96">
              <a:hlinkClick r:id="rId13" action="ppaction://hlinksldjump"/>
              <a:extLst>
                <a:ext uri="{FF2B5EF4-FFF2-40B4-BE49-F238E27FC236}">
                  <a16:creationId xmlns:a16="http://schemas.microsoft.com/office/drawing/2014/main" id="{D82E4355-6969-8988-E80B-42258E56D5FF}"/>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8" name="Graphic 97" descr="Introductiepagina met effen opvulling">
              <a:hlinkClick r:id="rId13" action="ppaction://hlinksldjump"/>
              <a:extLst>
                <a:ext uri="{FF2B5EF4-FFF2-40B4-BE49-F238E27FC236}">
                  <a16:creationId xmlns:a16="http://schemas.microsoft.com/office/drawing/2014/main" id="{E8763699-424B-3DFD-83E6-3AC87E400EE8}"/>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26732" y="918421"/>
              <a:ext cx="448113" cy="448113"/>
            </a:xfrm>
            <a:prstGeom prst="rect">
              <a:avLst/>
            </a:prstGeom>
          </p:spPr>
        </p:pic>
      </p:grpSp>
      <p:grpSp>
        <p:nvGrpSpPr>
          <p:cNvPr id="99" name="Groep 98">
            <a:extLst>
              <a:ext uri="{FF2B5EF4-FFF2-40B4-BE49-F238E27FC236}">
                <a16:creationId xmlns:a16="http://schemas.microsoft.com/office/drawing/2014/main" id="{34C273F5-4968-B6C1-A0D5-31CB37D10F8C}"/>
              </a:ext>
            </a:extLst>
          </p:cNvPr>
          <p:cNvGrpSpPr/>
          <p:nvPr/>
        </p:nvGrpSpPr>
        <p:grpSpPr>
          <a:xfrm>
            <a:off x="118500" y="4130278"/>
            <a:ext cx="2434677" cy="732415"/>
            <a:chOff x="118500" y="4130278"/>
            <a:chExt cx="2434677" cy="732415"/>
          </a:xfrm>
        </p:grpSpPr>
        <p:grpSp>
          <p:nvGrpSpPr>
            <p:cNvPr id="100" name="Groep 99">
              <a:extLst>
                <a:ext uri="{FF2B5EF4-FFF2-40B4-BE49-F238E27FC236}">
                  <a16:creationId xmlns:a16="http://schemas.microsoft.com/office/drawing/2014/main" id="{75F5A441-E1F2-E2A2-95E4-44ABE29EA244}"/>
                </a:ext>
              </a:extLst>
            </p:cNvPr>
            <p:cNvGrpSpPr/>
            <p:nvPr/>
          </p:nvGrpSpPr>
          <p:grpSpPr>
            <a:xfrm>
              <a:off x="118500" y="4130278"/>
              <a:ext cx="2434677" cy="732415"/>
              <a:chOff x="105779" y="2446549"/>
              <a:chExt cx="2434677" cy="732415"/>
            </a:xfrm>
          </p:grpSpPr>
          <p:grpSp>
            <p:nvGrpSpPr>
              <p:cNvPr id="106" name="Groep 105">
                <a:extLst>
                  <a:ext uri="{FF2B5EF4-FFF2-40B4-BE49-F238E27FC236}">
                    <a16:creationId xmlns:a16="http://schemas.microsoft.com/office/drawing/2014/main" id="{FFCF1925-3BBC-F5A6-31B6-5238A0D992C7}"/>
                  </a:ext>
                </a:extLst>
              </p:cNvPr>
              <p:cNvGrpSpPr/>
              <p:nvPr/>
            </p:nvGrpSpPr>
            <p:grpSpPr>
              <a:xfrm>
                <a:off x="105779" y="2446549"/>
                <a:ext cx="2434677" cy="732415"/>
                <a:chOff x="-359848" y="879086"/>
                <a:chExt cx="2434677" cy="732415"/>
              </a:xfrm>
            </p:grpSpPr>
            <p:sp>
              <p:nvSpPr>
                <p:cNvPr id="109" name="Rechthoek: afgeronde hoeken 108">
                  <a:extLst>
                    <a:ext uri="{FF2B5EF4-FFF2-40B4-BE49-F238E27FC236}">
                      <a16:creationId xmlns:a16="http://schemas.microsoft.com/office/drawing/2014/main" id="{386AC2B9-3035-CF06-C9B7-99935DF8B3A3}"/>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0" name="Tekstvak 109">
                  <a:extLst>
                    <a:ext uri="{FF2B5EF4-FFF2-40B4-BE49-F238E27FC236}">
                      <a16:creationId xmlns:a16="http://schemas.microsoft.com/office/drawing/2014/main" id="{EBD0E845-EE4B-511B-DFD3-925C960A547D}"/>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7" name="Graphic 106" descr="Caret omlaag met effen opvulling">
                <a:extLst>
                  <a:ext uri="{FF2B5EF4-FFF2-40B4-BE49-F238E27FC236}">
                    <a16:creationId xmlns:a16="http://schemas.microsoft.com/office/drawing/2014/main" id="{2ABBA03A-74AC-5BB1-B899-7FFE5F523EE6}"/>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2088444" y="2446550"/>
                <a:ext cx="380370" cy="380370"/>
              </a:xfrm>
              <a:prstGeom prst="rect">
                <a:avLst/>
              </a:prstGeom>
            </p:spPr>
          </p:pic>
        </p:grpSp>
        <p:sp>
          <p:nvSpPr>
            <p:cNvPr id="104" name="Tekstvak 103">
              <a:extLst>
                <a:ext uri="{FF2B5EF4-FFF2-40B4-BE49-F238E27FC236}">
                  <a16:creationId xmlns:a16="http://schemas.microsoft.com/office/drawing/2014/main" id="{8CD7A26F-F34B-16B4-2619-5A6759D8728D}"/>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11" name="Groep 110">
            <a:extLst>
              <a:ext uri="{FF2B5EF4-FFF2-40B4-BE49-F238E27FC236}">
                <a16:creationId xmlns:a16="http://schemas.microsoft.com/office/drawing/2014/main" id="{33B1C960-F2EB-0531-8CF4-78BDCAB3B572}"/>
              </a:ext>
            </a:extLst>
          </p:cNvPr>
          <p:cNvGrpSpPr/>
          <p:nvPr/>
        </p:nvGrpSpPr>
        <p:grpSpPr>
          <a:xfrm>
            <a:off x="490788" y="1867455"/>
            <a:ext cx="2049667" cy="386260"/>
            <a:chOff x="490789" y="1386306"/>
            <a:chExt cx="2049667" cy="386260"/>
          </a:xfrm>
        </p:grpSpPr>
        <p:sp>
          <p:nvSpPr>
            <p:cNvPr id="112" name="Rechthoek: afgeronde hoeken 111">
              <a:hlinkClick r:id="rId46" action="ppaction://hlinksldjump"/>
              <a:extLst>
                <a:ext uri="{FF2B5EF4-FFF2-40B4-BE49-F238E27FC236}">
                  <a16:creationId xmlns:a16="http://schemas.microsoft.com/office/drawing/2014/main" id="{2E83D37E-8067-3E76-E4CC-21F50C100B45}"/>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3" name="Tekstvak 112">
              <a:hlinkClick r:id="rId46" action="ppaction://hlinksldjump"/>
              <a:extLst>
                <a:ext uri="{FF2B5EF4-FFF2-40B4-BE49-F238E27FC236}">
                  <a16:creationId xmlns:a16="http://schemas.microsoft.com/office/drawing/2014/main" id="{3A62911E-A339-4C21-A239-CA47841B9EF0}"/>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4" name="Graphic 113" descr="Muziek met effen opvulling">
              <a:hlinkClick r:id="rId46" action="ppaction://hlinksldjump"/>
              <a:extLst>
                <a:ext uri="{FF2B5EF4-FFF2-40B4-BE49-F238E27FC236}">
                  <a16:creationId xmlns:a16="http://schemas.microsoft.com/office/drawing/2014/main" id="{B9DA3EA7-3C13-121A-B34E-011F3E1084EF}"/>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36291" y="1392196"/>
              <a:ext cx="380370" cy="380370"/>
            </a:xfrm>
            <a:prstGeom prst="rect">
              <a:avLst/>
            </a:prstGeom>
          </p:spPr>
        </p:pic>
      </p:grpSp>
      <p:grpSp>
        <p:nvGrpSpPr>
          <p:cNvPr id="115" name="Groep 114">
            <a:extLst>
              <a:ext uri="{FF2B5EF4-FFF2-40B4-BE49-F238E27FC236}">
                <a16:creationId xmlns:a16="http://schemas.microsoft.com/office/drawing/2014/main" id="{67EBE36A-1E25-78DE-FBDD-C906AE3E9D03}"/>
              </a:ext>
            </a:extLst>
          </p:cNvPr>
          <p:cNvGrpSpPr/>
          <p:nvPr/>
        </p:nvGrpSpPr>
        <p:grpSpPr>
          <a:xfrm>
            <a:off x="503510" y="3600705"/>
            <a:ext cx="2049667" cy="386260"/>
            <a:chOff x="490789" y="1833531"/>
            <a:chExt cx="2049667" cy="386260"/>
          </a:xfrm>
        </p:grpSpPr>
        <p:grpSp>
          <p:nvGrpSpPr>
            <p:cNvPr id="116" name="Groep 115">
              <a:extLst>
                <a:ext uri="{FF2B5EF4-FFF2-40B4-BE49-F238E27FC236}">
                  <a16:creationId xmlns:a16="http://schemas.microsoft.com/office/drawing/2014/main" id="{EDFB8C28-E1EF-9BCC-56B5-9E55566E8BDA}"/>
                </a:ext>
              </a:extLst>
            </p:cNvPr>
            <p:cNvGrpSpPr/>
            <p:nvPr/>
          </p:nvGrpSpPr>
          <p:grpSpPr>
            <a:xfrm>
              <a:off x="490789" y="1833531"/>
              <a:ext cx="2049667" cy="380370"/>
              <a:chOff x="25161" y="879087"/>
              <a:chExt cx="2049667" cy="380370"/>
            </a:xfrm>
          </p:grpSpPr>
          <p:sp>
            <p:nvSpPr>
              <p:cNvPr id="118" name="Rechthoek: afgeronde hoeken 117">
                <a:hlinkClick r:id="rId49" action="ppaction://hlinksldjump"/>
                <a:extLst>
                  <a:ext uri="{FF2B5EF4-FFF2-40B4-BE49-F238E27FC236}">
                    <a16:creationId xmlns:a16="http://schemas.microsoft.com/office/drawing/2014/main" id="{F657D82C-5BD2-E1D2-E1CA-F4F29D1680E2}"/>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9" name="Tekstvak 118">
                <a:hlinkClick r:id="rId49" action="ppaction://hlinksldjump"/>
                <a:extLst>
                  <a:ext uri="{FF2B5EF4-FFF2-40B4-BE49-F238E27FC236}">
                    <a16:creationId xmlns:a16="http://schemas.microsoft.com/office/drawing/2014/main" id="{FD251C5E-CAF6-7803-443E-DC03AFD9E06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17" name="Graphic 116" descr="Informatie met effen opvulling">
              <a:hlinkClick r:id="rId49" action="ppaction://hlinksldjump"/>
              <a:extLst>
                <a:ext uri="{FF2B5EF4-FFF2-40B4-BE49-F238E27FC236}">
                  <a16:creationId xmlns:a16="http://schemas.microsoft.com/office/drawing/2014/main" id="{91F0DBB3-3296-0BF6-1225-971DAE0549DE}"/>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15593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5256D24C-FCD9-27B8-C36A-456FA3073BDA}"/>
            </a:ext>
          </a:extLst>
        </p:cNvPr>
        <p:cNvGrpSpPr/>
        <p:nvPr/>
      </p:nvGrpSpPr>
      <p:grpSpPr>
        <a:xfrm>
          <a:off x="0" y="0"/>
          <a:ext cx="0" cy="0"/>
          <a:chOff x="0" y="0"/>
          <a:chExt cx="0" cy="0"/>
        </a:xfrm>
      </p:grpSpPr>
      <p:sp>
        <p:nvSpPr>
          <p:cNvPr id="5" name="Rechthoek: afgeronde hoeken 4">
            <a:extLst>
              <a:ext uri="{FF2B5EF4-FFF2-40B4-BE49-F238E27FC236}">
                <a16:creationId xmlns:a16="http://schemas.microsoft.com/office/drawing/2014/main" id="{C66FD176-9D2B-C3C0-4DD7-A17526110532}"/>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B49633B6-125F-4AD1-BA9E-059CBD7BBB11}"/>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B11CDD7E-F74C-FA92-8B24-643C7221D214}"/>
              </a:ext>
            </a:extLst>
          </p:cNvPr>
          <p:cNvSpPr txBox="1"/>
          <p:nvPr/>
        </p:nvSpPr>
        <p:spPr>
          <a:xfrm>
            <a:off x="3491428" y="213972"/>
            <a:ext cx="6610323" cy="175432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Over ons!</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solidFill>
                  <a:schemeClr val="bg1"/>
                </a:solidFill>
                <a:latin typeface="Franklin Gothic Heavy" panose="020B0903020102020204" pitchFamily="34" charset="0"/>
              </a:rPr>
              <a:t>creator</a:t>
            </a:r>
            <a:r>
              <a:rPr lang="nl-NL" sz="1200" dirty="0">
                <a:solidFill>
                  <a:schemeClr val="bg1"/>
                </a:solidFill>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33DCD655-84F6-3CEA-9248-9EF41BE00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67430"/>
            <a:ext cx="981956" cy="981956"/>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A3B418F6-14D9-DAAD-93CD-9A4366638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910046">
            <a:off x="3106447" y="2747919"/>
            <a:ext cx="1234667" cy="1234667"/>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8C120354-7886-5B12-20C7-1CE00FE6EC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67430"/>
            <a:ext cx="981956" cy="981956"/>
          </a:xfrm>
          <a:prstGeom prst="rect">
            <a:avLst/>
          </a:prstGeom>
        </p:spPr>
      </p:pic>
      <p:sp>
        <p:nvSpPr>
          <p:cNvPr id="9" name="Tekstvak 8">
            <a:extLst>
              <a:ext uri="{FF2B5EF4-FFF2-40B4-BE49-F238E27FC236}">
                <a16:creationId xmlns:a16="http://schemas.microsoft.com/office/drawing/2014/main" id="{F38396AA-A60D-CF80-D9C4-9FCBFB83FBE1}"/>
              </a:ext>
            </a:extLst>
          </p:cNvPr>
          <p:cNvSpPr txBox="1"/>
          <p:nvPr/>
        </p:nvSpPr>
        <p:spPr>
          <a:xfrm>
            <a:off x="4472672" y="2473360"/>
            <a:ext cx="6610323" cy="1938992"/>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Waarom wij Fuze gebruiken</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We zien Fuze als een instapvriendelijk platform voor het creëren van digitale content. Hoewel het enkele beperkingen heeft, biedt het toch een geweldige basis voor het ontdekken van media-creatie. Het eenvoudige ontwerp en de duidelijke workflow maken het ideaal voor beginners, terwijl gevorderde gebruikers hun creativiteit erin kwijt kunnen.</a:t>
            </a:r>
          </a:p>
        </p:txBody>
      </p:sp>
      <p:sp>
        <p:nvSpPr>
          <p:cNvPr id="8" name="Rechthoek: afgeronde hoeken 7">
            <a:extLst>
              <a:ext uri="{FF2B5EF4-FFF2-40B4-BE49-F238E27FC236}">
                <a16:creationId xmlns:a16="http://schemas.microsoft.com/office/drawing/2014/main" id="{5E7EE1E1-A1F4-F8EF-9409-58256AAC6766}"/>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9D427783-CB74-4EF9-3870-C861C1E84E30}"/>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BB686852-541F-780C-3E44-3A225D13BD95}"/>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AEDAA533-4663-B021-76DE-8FBD6E90ACE5}"/>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B6D52DB5-11CD-6544-F25F-9DAE00C8B45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8E5F79F4-0A4F-E03D-EFCF-D420A6E8A6C3}"/>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28" name="Afbeelding 27" descr="Afbeelding met schermopname, cirkel, ontwerp&#10;&#10;Automatisch gegenereerde beschrijving">
            <a:hlinkClick r:id="rId13" action="ppaction://hlinksldjump"/>
            <a:extLst>
              <a:ext uri="{FF2B5EF4-FFF2-40B4-BE49-F238E27FC236}">
                <a16:creationId xmlns:a16="http://schemas.microsoft.com/office/drawing/2014/main" id="{307B61AC-2B69-E14E-0F2C-78B0E00B8A99}"/>
              </a:ext>
            </a:extLst>
          </p:cNvPr>
          <p:cNvPicPr>
            <a:picLocks noChangeAspect="1"/>
          </p:cNvPicPr>
          <p:nvPr/>
        </p:nvPicPr>
        <p:blipFill>
          <a:blip r:embed="rId14">
            <a:duotone>
              <a:prstClr val="black"/>
              <a:srgbClr val="19FFFA">
                <a:tint val="45000"/>
                <a:satMod val="400000"/>
              </a:srgbClr>
            </a:duotone>
            <a:extLst>
              <a:ext uri="{BEBA8EAE-BF5A-486C-A8C5-ECC9F3942E4B}">
                <a14:imgProps xmlns:a14="http://schemas.microsoft.com/office/drawing/2010/main">
                  <a14:imgLayer r:embed="rId1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83" name="Groep 82">
            <a:extLst>
              <a:ext uri="{FF2B5EF4-FFF2-40B4-BE49-F238E27FC236}">
                <a16:creationId xmlns:a16="http://schemas.microsoft.com/office/drawing/2014/main" id="{7821D384-B429-1FE4-1637-AFF87B11B73D}"/>
              </a:ext>
            </a:extLst>
          </p:cNvPr>
          <p:cNvGrpSpPr/>
          <p:nvPr/>
        </p:nvGrpSpPr>
        <p:grpSpPr>
          <a:xfrm>
            <a:off x="58230" y="5429064"/>
            <a:ext cx="1925747" cy="686549"/>
            <a:chOff x="58230" y="5429064"/>
            <a:chExt cx="1925747" cy="686549"/>
          </a:xfrm>
        </p:grpSpPr>
        <p:sp>
          <p:nvSpPr>
            <p:cNvPr id="84" name="Tekstvak 83">
              <a:extLst>
                <a:ext uri="{FF2B5EF4-FFF2-40B4-BE49-F238E27FC236}">
                  <a16:creationId xmlns:a16="http://schemas.microsoft.com/office/drawing/2014/main" id="{EBB79691-6B63-1005-58B2-36B14083343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6" name="Graphic 85" descr="Pijl: curve rechtsom met effen opvulling">
              <a:extLst>
                <a:ext uri="{FF2B5EF4-FFF2-40B4-BE49-F238E27FC236}">
                  <a16:creationId xmlns:a16="http://schemas.microsoft.com/office/drawing/2014/main" id="{5487C271-5A85-13CA-DE4D-2F234A2E46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150068">
              <a:off x="1381955" y="5462996"/>
              <a:ext cx="602022" cy="652617"/>
            </a:xfrm>
            <a:prstGeom prst="rect">
              <a:avLst/>
            </a:prstGeom>
          </p:spPr>
        </p:pic>
      </p:grpSp>
      <p:grpSp>
        <p:nvGrpSpPr>
          <p:cNvPr id="17" name="Groep 16">
            <a:extLst>
              <a:ext uri="{FF2B5EF4-FFF2-40B4-BE49-F238E27FC236}">
                <a16:creationId xmlns:a16="http://schemas.microsoft.com/office/drawing/2014/main" id="{FA7D3B0A-AEC1-D7C6-3C0C-DC60B3B1A3E7}"/>
              </a:ext>
            </a:extLst>
          </p:cNvPr>
          <p:cNvGrpSpPr/>
          <p:nvPr/>
        </p:nvGrpSpPr>
        <p:grpSpPr>
          <a:xfrm>
            <a:off x="10826079" y="-16116"/>
            <a:ext cx="1247421" cy="780705"/>
            <a:chOff x="258588" y="-59024"/>
            <a:chExt cx="742023" cy="464399"/>
          </a:xfrm>
        </p:grpSpPr>
        <p:pic>
          <p:nvPicPr>
            <p:cNvPr id="18" name="Graphic 17" descr="Lijn met pijl: Recht met effen opvulling">
              <a:hlinkClick r:id="rId18" action="ppaction://hlinksldjump"/>
              <a:extLst>
                <a:ext uri="{FF2B5EF4-FFF2-40B4-BE49-F238E27FC236}">
                  <a16:creationId xmlns:a16="http://schemas.microsoft.com/office/drawing/2014/main" id="{22AB8707-DD48-930A-8AA0-8749A169D9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18" action="ppaction://hlinksldjump"/>
              <a:extLst>
                <a:ext uri="{FF2B5EF4-FFF2-40B4-BE49-F238E27FC236}">
                  <a16:creationId xmlns:a16="http://schemas.microsoft.com/office/drawing/2014/main" id="{DF508AD1-C89B-D3BA-7027-C544991FFCC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7465" y="-1944"/>
              <a:ext cx="293146" cy="293146"/>
            </a:xfrm>
            <a:prstGeom prst="rect">
              <a:avLst/>
            </a:prstGeom>
          </p:spPr>
        </p:pic>
      </p:grpSp>
      <p:grpSp>
        <p:nvGrpSpPr>
          <p:cNvPr id="6" name="Groep 5">
            <a:extLst>
              <a:ext uri="{FF2B5EF4-FFF2-40B4-BE49-F238E27FC236}">
                <a16:creationId xmlns:a16="http://schemas.microsoft.com/office/drawing/2014/main" id="{F9C61EE1-A8DA-F347-E83C-04C7943CD253}"/>
              </a:ext>
            </a:extLst>
          </p:cNvPr>
          <p:cNvGrpSpPr/>
          <p:nvPr/>
        </p:nvGrpSpPr>
        <p:grpSpPr>
          <a:xfrm>
            <a:off x="8617142" y="160882"/>
            <a:ext cx="2169637" cy="413042"/>
            <a:chOff x="79817" y="6386236"/>
            <a:chExt cx="1767840" cy="336550"/>
          </a:xfrm>
        </p:grpSpPr>
        <p:sp>
          <p:nvSpPr>
            <p:cNvPr id="10" name="Rechthoek: afgeronde hoeken 9">
              <a:hlinkClick r:id="rId23" action="ppaction://hlinksldjump"/>
              <a:extLst>
                <a:ext uri="{FF2B5EF4-FFF2-40B4-BE49-F238E27FC236}">
                  <a16:creationId xmlns:a16="http://schemas.microsoft.com/office/drawing/2014/main" id="{DC38A15B-A963-70A4-7C4E-9BCA6214A63B}"/>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 name="Graphic 10" descr="Tandwiel met effen opvulling">
              <a:hlinkClick r:id="rId24" action="ppaction://hlinksldjump"/>
              <a:extLst>
                <a:ext uri="{FF2B5EF4-FFF2-40B4-BE49-F238E27FC236}">
                  <a16:creationId xmlns:a16="http://schemas.microsoft.com/office/drawing/2014/main" id="{FC615ED2-22FA-A932-9230-9ECEFD9D49E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400" y="6386236"/>
              <a:ext cx="336550" cy="336550"/>
            </a:xfrm>
            <a:prstGeom prst="rect">
              <a:avLst/>
            </a:prstGeom>
          </p:spPr>
        </p:pic>
        <p:sp>
          <p:nvSpPr>
            <p:cNvPr id="34" name="Tekstvak 33">
              <a:hlinkClick r:id="rId24" action="ppaction://hlinksldjump"/>
              <a:extLst>
                <a:ext uri="{FF2B5EF4-FFF2-40B4-BE49-F238E27FC236}">
                  <a16:creationId xmlns:a16="http://schemas.microsoft.com/office/drawing/2014/main" id="{B9DDE018-AC94-4A0B-29F3-D8F55A472A47}"/>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0" name="Groep 19">
            <a:extLst>
              <a:ext uri="{FF2B5EF4-FFF2-40B4-BE49-F238E27FC236}">
                <a16:creationId xmlns:a16="http://schemas.microsoft.com/office/drawing/2014/main" id="{52F34184-FE0D-E7DC-3C25-E17D26AFF403}"/>
              </a:ext>
            </a:extLst>
          </p:cNvPr>
          <p:cNvGrpSpPr/>
          <p:nvPr/>
        </p:nvGrpSpPr>
        <p:grpSpPr>
          <a:xfrm>
            <a:off x="6225271" y="57630"/>
            <a:ext cx="2203434" cy="695538"/>
            <a:chOff x="10396798" y="436147"/>
            <a:chExt cx="1044397" cy="289876"/>
          </a:xfrm>
        </p:grpSpPr>
        <p:grpSp>
          <p:nvGrpSpPr>
            <p:cNvPr id="21" name="Groep 20">
              <a:extLst>
                <a:ext uri="{FF2B5EF4-FFF2-40B4-BE49-F238E27FC236}">
                  <a16:creationId xmlns:a16="http://schemas.microsoft.com/office/drawing/2014/main" id="{950AB8C4-2213-B8A4-4C63-9B1641162E83}"/>
                </a:ext>
              </a:extLst>
            </p:cNvPr>
            <p:cNvGrpSpPr/>
            <p:nvPr/>
          </p:nvGrpSpPr>
          <p:grpSpPr>
            <a:xfrm>
              <a:off x="10396798" y="455985"/>
              <a:ext cx="1044397" cy="245870"/>
              <a:chOff x="2578089" y="345922"/>
              <a:chExt cx="1044397" cy="245870"/>
            </a:xfrm>
          </p:grpSpPr>
          <p:sp>
            <p:nvSpPr>
              <p:cNvPr id="23" name="Rechthoek: afgeronde hoeken 22">
                <a:hlinkClick r:id="rId27"/>
                <a:extLst>
                  <a:ext uri="{FF2B5EF4-FFF2-40B4-BE49-F238E27FC236}">
                    <a16:creationId xmlns:a16="http://schemas.microsoft.com/office/drawing/2014/main" id="{F9C2E325-EE6E-D205-EBB0-A0B78DAA1C05}"/>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27"/>
                <a:extLst>
                  <a:ext uri="{FF2B5EF4-FFF2-40B4-BE49-F238E27FC236}">
                    <a16:creationId xmlns:a16="http://schemas.microsoft.com/office/drawing/2014/main" id="{8361AB22-515A-0BEB-A90B-D77EF62A9232}"/>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22" name="Graphic 21" descr="Pijl-rechts met effen opvulling">
              <a:hlinkClick r:id="rId27"/>
              <a:extLst>
                <a:ext uri="{FF2B5EF4-FFF2-40B4-BE49-F238E27FC236}">
                  <a16:creationId xmlns:a16="http://schemas.microsoft.com/office/drawing/2014/main" id="{C4D6A36F-0617-0793-6387-CAB8F883A2F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32691" y="436147"/>
              <a:ext cx="289876" cy="289876"/>
            </a:xfrm>
            <a:prstGeom prst="rect">
              <a:avLst/>
            </a:prstGeom>
          </p:spPr>
        </p:pic>
      </p:grpSp>
      <p:grpSp>
        <p:nvGrpSpPr>
          <p:cNvPr id="36" name="Groep 35">
            <a:extLst>
              <a:ext uri="{FF2B5EF4-FFF2-40B4-BE49-F238E27FC236}">
                <a16:creationId xmlns:a16="http://schemas.microsoft.com/office/drawing/2014/main" id="{CEEC6027-8B9F-6DE4-D7D3-8A575FDF67BA}"/>
              </a:ext>
            </a:extLst>
          </p:cNvPr>
          <p:cNvGrpSpPr/>
          <p:nvPr/>
        </p:nvGrpSpPr>
        <p:grpSpPr>
          <a:xfrm>
            <a:off x="490788" y="1441136"/>
            <a:ext cx="2049667" cy="380370"/>
            <a:chOff x="490789" y="939081"/>
            <a:chExt cx="2049667" cy="380370"/>
          </a:xfrm>
        </p:grpSpPr>
        <p:grpSp>
          <p:nvGrpSpPr>
            <p:cNvPr id="37" name="Groep 36">
              <a:extLst>
                <a:ext uri="{FF2B5EF4-FFF2-40B4-BE49-F238E27FC236}">
                  <a16:creationId xmlns:a16="http://schemas.microsoft.com/office/drawing/2014/main" id="{3108A033-0920-C3CA-C1AB-3CD01C0223FE}"/>
                </a:ext>
              </a:extLst>
            </p:cNvPr>
            <p:cNvGrpSpPr/>
            <p:nvPr/>
          </p:nvGrpSpPr>
          <p:grpSpPr>
            <a:xfrm>
              <a:off x="490789" y="939081"/>
              <a:ext cx="2049667" cy="380370"/>
              <a:chOff x="25161" y="879087"/>
              <a:chExt cx="2049667" cy="380370"/>
            </a:xfrm>
          </p:grpSpPr>
          <p:sp>
            <p:nvSpPr>
              <p:cNvPr id="39" name="Rechthoek: afgeronde hoeken 38">
                <a:hlinkClick r:id="rId30" action="ppaction://hlinksldjump"/>
                <a:extLst>
                  <a:ext uri="{FF2B5EF4-FFF2-40B4-BE49-F238E27FC236}">
                    <a16:creationId xmlns:a16="http://schemas.microsoft.com/office/drawing/2014/main" id="{74E15086-6799-7886-C01B-98D84D9D89B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0" action="ppaction://hlinksldjump"/>
                <a:extLst>
                  <a:ext uri="{FF2B5EF4-FFF2-40B4-BE49-F238E27FC236}">
                    <a16:creationId xmlns:a16="http://schemas.microsoft.com/office/drawing/2014/main" id="{23EBD2AB-ADB5-3976-11B4-15F414702E58}"/>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8" name="Graphic 37" descr="Staafdiagram met effen opvulling">
              <a:hlinkClick r:id="rId30" action="ppaction://hlinksldjump"/>
              <a:extLst>
                <a:ext uri="{FF2B5EF4-FFF2-40B4-BE49-F238E27FC236}">
                  <a16:creationId xmlns:a16="http://schemas.microsoft.com/office/drawing/2014/main" id="{C170C3E4-BC60-CE8B-03AF-64E2A8E12F79}"/>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939081"/>
              <a:ext cx="380370" cy="380370"/>
            </a:xfrm>
            <a:prstGeom prst="rect">
              <a:avLst/>
            </a:prstGeom>
          </p:spPr>
        </p:pic>
      </p:grpSp>
      <p:grpSp>
        <p:nvGrpSpPr>
          <p:cNvPr id="41" name="Groep 40">
            <a:extLst>
              <a:ext uri="{FF2B5EF4-FFF2-40B4-BE49-F238E27FC236}">
                <a16:creationId xmlns:a16="http://schemas.microsoft.com/office/drawing/2014/main" id="{E279F601-52AB-E4E7-23DF-7BFD4AF6BF63}"/>
              </a:ext>
            </a:extLst>
          </p:cNvPr>
          <p:cNvGrpSpPr/>
          <p:nvPr/>
        </p:nvGrpSpPr>
        <p:grpSpPr>
          <a:xfrm>
            <a:off x="490789" y="2304580"/>
            <a:ext cx="2049667" cy="386260"/>
            <a:chOff x="490789" y="1833531"/>
            <a:chExt cx="2049667" cy="386260"/>
          </a:xfrm>
        </p:grpSpPr>
        <p:grpSp>
          <p:nvGrpSpPr>
            <p:cNvPr id="42" name="Groep 41">
              <a:extLst>
                <a:ext uri="{FF2B5EF4-FFF2-40B4-BE49-F238E27FC236}">
                  <a16:creationId xmlns:a16="http://schemas.microsoft.com/office/drawing/2014/main" id="{799D75A9-B557-3560-FDE8-9FD2A4E5FA61}"/>
                </a:ext>
              </a:extLst>
            </p:cNvPr>
            <p:cNvGrpSpPr/>
            <p:nvPr/>
          </p:nvGrpSpPr>
          <p:grpSpPr>
            <a:xfrm>
              <a:off x="490789" y="1833531"/>
              <a:ext cx="2049667" cy="380370"/>
              <a:chOff x="25161" y="879087"/>
              <a:chExt cx="2049667" cy="380370"/>
            </a:xfrm>
          </p:grpSpPr>
          <p:sp>
            <p:nvSpPr>
              <p:cNvPr id="47" name="Rechthoek: afgeronde hoeken 46">
                <a:hlinkClick r:id="rId33" action="ppaction://hlinksldjump"/>
                <a:extLst>
                  <a:ext uri="{FF2B5EF4-FFF2-40B4-BE49-F238E27FC236}">
                    <a16:creationId xmlns:a16="http://schemas.microsoft.com/office/drawing/2014/main" id="{7AA01E4A-641B-E625-99F8-0B2D811100D5}"/>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3" action="ppaction://hlinksldjump"/>
                <a:extLst>
                  <a:ext uri="{FF2B5EF4-FFF2-40B4-BE49-F238E27FC236}">
                    <a16:creationId xmlns:a16="http://schemas.microsoft.com/office/drawing/2014/main" id="{1D94A010-6B3A-07ED-1A0C-D0088F037F0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4" name="Graphic 43" descr="Videocamera met effen opvulling">
              <a:hlinkClick r:id="rId33" action="ppaction://hlinksldjump"/>
              <a:extLst>
                <a:ext uri="{FF2B5EF4-FFF2-40B4-BE49-F238E27FC236}">
                  <a16:creationId xmlns:a16="http://schemas.microsoft.com/office/drawing/2014/main" id="{C92E6430-5AF2-B0AD-AAD0-0C149051784E}"/>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14A799C3-BF77-0277-88FD-672251BC2B16}"/>
              </a:ext>
            </a:extLst>
          </p:cNvPr>
          <p:cNvGrpSpPr/>
          <p:nvPr/>
        </p:nvGrpSpPr>
        <p:grpSpPr>
          <a:xfrm>
            <a:off x="490788" y="3175067"/>
            <a:ext cx="2049667" cy="386260"/>
            <a:chOff x="490789" y="1833531"/>
            <a:chExt cx="2049667" cy="386260"/>
          </a:xfrm>
        </p:grpSpPr>
        <p:grpSp>
          <p:nvGrpSpPr>
            <p:cNvPr id="85" name="Groep 84">
              <a:extLst>
                <a:ext uri="{FF2B5EF4-FFF2-40B4-BE49-F238E27FC236}">
                  <a16:creationId xmlns:a16="http://schemas.microsoft.com/office/drawing/2014/main" id="{373DD8AE-010E-C662-36B0-66285ACC6DFB}"/>
                </a:ext>
              </a:extLst>
            </p:cNvPr>
            <p:cNvGrpSpPr/>
            <p:nvPr/>
          </p:nvGrpSpPr>
          <p:grpSpPr>
            <a:xfrm>
              <a:off x="490789" y="1833531"/>
              <a:ext cx="2049667" cy="380370"/>
              <a:chOff x="25161" y="879087"/>
              <a:chExt cx="2049667" cy="380370"/>
            </a:xfrm>
          </p:grpSpPr>
          <p:sp>
            <p:nvSpPr>
              <p:cNvPr id="88" name="Rechthoek: afgeronde hoeken 87">
                <a:hlinkClick r:id="rId36" action="ppaction://hlinksldjump"/>
                <a:extLst>
                  <a:ext uri="{FF2B5EF4-FFF2-40B4-BE49-F238E27FC236}">
                    <a16:creationId xmlns:a16="http://schemas.microsoft.com/office/drawing/2014/main" id="{862383A8-09F6-A5FC-CA5C-44CE9AEA4E14}"/>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9" name="Tekstvak 88">
                <a:hlinkClick r:id="rId36" action="ppaction://hlinksldjump"/>
                <a:extLst>
                  <a:ext uri="{FF2B5EF4-FFF2-40B4-BE49-F238E27FC236}">
                    <a16:creationId xmlns:a16="http://schemas.microsoft.com/office/drawing/2014/main" id="{D3CC867B-12B6-CA5A-3F9F-E7EB07E2B1A2}"/>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7" name="Graphic 86" descr="Cirkel met pijl naar links met effen opvulling">
              <a:hlinkClick r:id="rId36" action="ppaction://hlinksldjump"/>
              <a:extLst>
                <a:ext uri="{FF2B5EF4-FFF2-40B4-BE49-F238E27FC236}">
                  <a16:creationId xmlns:a16="http://schemas.microsoft.com/office/drawing/2014/main" id="{C129B675-59D3-E79E-056B-B5B60D246C95}"/>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90" name="Groep 89">
            <a:extLst>
              <a:ext uri="{FF2B5EF4-FFF2-40B4-BE49-F238E27FC236}">
                <a16:creationId xmlns:a16="http://schemas.microsoft.com/office/drawing/2014/main" id="{2AEDBC2F-340D-0154-9A77-2D386309F527}"/>
              </a:ext>
            </a:extLst>
          </p:cNvPr>
          <p:cNvGrpSpPr/>
          <p:nvPr/>
        </p:nvGrpSpPr>
        <p:grpSpPr>
          <a:xfrm>
            <a:off x="490788" y="2740479"/>
            <a:ext cx="2049667" cy="386260"/>
            <a:chOff x="490789" y="1833531"/>
            <a:chExt cx="2049667" cy="386260"/>
          </a:xfrm>
        </p:grpSpPr>
        <p:grpSp>
          <p:nvGrpSpPr>
            <p:cNvPr id="91" name="Groep 90">
              <a:extLst>
                <a:ext uri="{FF2B5EF4-FFF2-40B4-BE49-F238E27FC236}">
                  <a16:creationId xmlns:a16="http://schemas.microsoft.com/office/drawing/2014/main" id="{532C77A2-0E9F-179B-5F5C-77FE18C10965}"/>
                </a:ext>
              </a:extLst>
            </p:cNvPr>
            <p:cNvGrpSpPr/>
            <p:nvPr/>
          </p:nvGrpSpPr>
          <p:grpSpPr>
            <a:xfrm>
              <a:off x="490789" y="1833531"/>
              <a:ext cx="2049667" cy="380370"/>
              <a:chOff x="25161" y="879087"/>
              <a:chExt cx="2049667" cy="380370"/>
            </a:xfrm>
          </p:grpSpPr>
          <p:sp>
            <p:nvSpPr>
              <p:cNvPr id="93" name="Rechthoek: afgeronde hoeken 92">
                <a:hlinkClick r:id="rId39" action="ppaction://hlinksldjump"/>
                <a:extLst>
                  <a:ext uri="{FF2B5EF4-FFF2-40B4-BE49-F238E27FC236}">
                    <a16:creationId xmlns:a16="http://schemas.microsoft.com/office/drawing/2014/main" id="{0C579C39-882B-695C-63B1-5137F110DBC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hlinkClick r:id="rId39" action="ppaction://hlinksldjump"/>
                <a:extLst>
                  <a:ext uri="{FF2B5EF4-FFF2-40B4-BE49-F238E27FC236}">
                    <a16:creationId xmlns:a16="http://schemas.microsoft.com/office/drawing/2014/main" id="{4937E0D2-1AE3-E89B-BEEA-D2A6908703B8}"/>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2" name="Graphic 91" descr="Beoordeling: 3 sterren met effen opvulling">
              <a:hlinkClick r:id="rId39" action="ppaction://hlinksldjump"/>
              <a:extLst>
                <a:ext uri="{FF2B5EF4-FFF2-40B4-BE49-F238E27FC236}">
                  <a16:creationId xmlns:a16="http://schemas.microsoft.com/office/drawing/2014/main" id="{2888FD57-DF49-933D-C516-F41779E15DB3}"/>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1839421"/>
              <a:ext cx="380370" cy="380370"/>
            </a:xfrm>
            <a:prstGeom prst="rect">
              <a:avLst/>
            </a:prstGeom>
          </p:spPr>
        </p:pic>
      </p:grpSp>
      <p:grpSp>
        <p:nvGrpSpPr>
          <p:cNvPr id="95" name="Groep 94">
            <a:extLst>
              <a:ext uri="{FF2B5EF4-FFF2-40B4-BE49-F238E27FC236}">
                <a16:creationId xmlns:a16="http://schemas.microsoft.com/office/drawing/2014/main" id="{D1492FFB-C80E-BCF0-7CBA-B95B08B995DC}"/>
              </a:ext>
            </a:extLst>
          </p:cNvPr>
          <p:cNvGrpSpPr/>
          <p:nvPr/>
        </p:nvGrpSpPr>
        <p:grpSpPr>
          <a:xfrm>
            <a:off x="490788" y="898029"/>
            <a:ext cx="2015320" cy="468505"/>
            <a:chOff x="490788" y="898029"/>
            <a:chExt cx="2015320" cy="468505"/>
          </a:xfrm>
        </p:grpSpPr>
        <p:sp>
          <p:nvSpPr>
            <p:cNvPr id="96" name="Rechthoek: afgeronde hoeken 95">
              <a:hlinkClick r:id="rId13" action="ppaction://hlinksldjump"/>
              <a:extLst>
                <a:ext uri="{FF2B5EF4-FFF2-40B4-BE49-F238E27FC236}">
                  <a16:creationId xmlns:a16="http://schemas.microsoft.com/office/drawing/2014/main" id="{058513D4-261A-B013-F6CF-42FE6795026D}"/>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7" name="Tekstvak 96">
              <a:hlinkClick r:id="rId13" action="ppaction://hlinksldjump"/>
              <a:extLst>
                <a:ext uri="{FF2B5EF4-FFF2-40B4-BE49-F238E27FC236}">
                  <a16:creationId xmlns:a16="http://schemas.microsoft.com/office/drawing/2014/main" id="{BFAAECB5-FD9E-852C-98FA-C4EC5B847B35}"/>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8" name="Graphic 97" descr="Introductiepagina met effen opvulling">
              <a:hlinkClick r:id="rId13" action="ppaction://hlinksldjump"/>
              <a:extLst>
                <a:ext uri="{FF2B5EF4-FFF2-40B4-BE49-F238E27FC236}">
                  <a16:creationId xmlns:a16="http://schemas.microsoft.com/office/drawing/2014/main" id="{0F0BCD07-1893-CAA2-480D-7715C557E075}"/>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26732" y="918421"/>
              <a:ext cx="448113" cy="448113"/>
            </a:xfrm>
            <a:prstGeom prst="rect">
              <a:avLst/>
            </a:prstGeom>
          </p:spPr>
        </p:pic>
      </p:grpSp>
      <p:grpSp>
        <p:nvGrpSpPr>
          <p:cNvPr id="99" name="Groep 98">
            <a:extLst>
              <a:ext uri="{FF2B5EF4-FFF2-40B4-BE49-F238E27FC236}">
                <a16:creationId xmlns:a16="http://schemas.microsoft.com/office/drawing/2014/main" id="{822DB6A5-1100-06B6-208A-E6B05DDA1DAA}"/>
              </a:ext>
            </a:extLst>
          </p:cNvPr>
          <p:cNvGrpSpPr/>
          <p:nvPr/>
        </p:nvGrpSpPr>
        <p:grpSpPr>
          <a:xfrm>
            <a:off x="118500" y="4130278"/>
            <a:ext cx="2434677" cy="732415"/>
            <a:chOff x="118500" y="4130278"/>
            <a:chExt cx="2434677" cy="732415"/>
          </a:xfrm>
        </p:grpSpPr>
        <p:grpSp>
          <p:nvGrpSpPr>
            <p:cNvPr id="100" name="Groep 99">
              <a:extLst>
                <a:ext uri="{FF2B5EF4-FFF2-40B4-BE49-F238E27FC236}">
                  <a16:creationId xmlns:a16="http://schemas.microsoft.com/office/drawing/2014/main" id="{FEC61372-7313-D1E6-8DFD-08A47B4A09E2}"/>
                </a:ext>
              </a:extLst>
            </p:cNvPr>
            <p:cNvGrpSpPr/>
            <p:nvPr/>
          </p:nvGrpSpPr>
          <p:grpSpPr>
            <a:xfrm>
              <a:off x="118500" y="4130278"/>
              <a:ext cx="2434677" cy="732415"/>
              <a:chOff x="105779" y="2446549"/>
              <a:chExt cx="2434677" cy="732415"/>
            </a:xfrm>
          </p:grpSpPr>
          <p:grpSp>
            <p:nvGrpSpPr>
              <p:cNvPr id="106" name="Groep 105">
                <a:extLst>
                  <a:ext uri="{FF2B5EF4-FFF2-40B4-BE49-F238E27FC236}">
                    <a16:creationId xmlns:a16="http://schemas.microsoft.com/office/drawing/2014/main" id="{A25A6221-0FB0-87E0-AB14-B125E27FCA04}"/>
                  </a:ext>
                </a:extLst>
              </p:cNvPr>
              <p:cNvGrpSpPr/>
              <p:nvPr/>
            </p:nvGrpSpPr>
            <p:grpSpPr>
              <a:xfrm>
                <a:off x="105779" y="2446549"/>
                <a:ext cx="2434677" cy="732415"/>
                <a:chOff x="-359848" y="879086"/>
                <a:chExt cx="2434677" cy="732415"/>
              </a:xfrm>
            </p:grpSpPr>
            <p:sp>
              <p:nvSpPr>
                <p:cNvPr id="109" name="Rechthoek: afgeronde hoeken 108">
                  <a:extLst>
                    <a:ext uri="{FF2B5EF4-FFF2-40B4-BE49-F238E27FC236}">
                      <a16:creationId xmlns:a16="http://schemas.microsoft.com/office/drawing/2014/main" id="{369A9418-88B9-AB91-A906-349C50CFD021}"/>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0" name="Tekstvak 109">
                  <a:extLst>
                    <a:ext uri="{FF2B5EF4-FFF2-40B4-BE49-F238E27FC236}">
                      <a16:creationId xmlns:a16="http://schemas.microsoft.com/office/drawing/2014/main" id="{A910B4E7-2E42-8DBF-48E1-96D7BF2C475E}"/>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7" name="Graphic 106" descr="Caret omlaag met effen opvulling">
                <a:extLst>
                  <a:ext uri="{FF2B5EF4-FFF2-40B4-BE49-F238E27FC236}">
                    <a16:creationId xmlns:a16="http://schemas.microsoft.com/office/drawing/2014/main" id="{5694007F-0888-19A6-C405-3ED308CF001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2088444" y="2446550"/>
                <a:ext cx="380370" cy="380370"/>
              </a:xfrm>
              <a:prstGeom prst="rect">
                <a:avLst/>
              </a:prstGeom>
            </p:spPr>
          </p:pic>
        </p:grpSp>
        <p:sp>
          <p:nvSpPr>
            <p:cNvPr id="104" name="Tekstvak 103">
              <a:extLst>
                <a:ext uri="{FF2B5EF4-FFF2-40B4-BE49-F238E27FC236}">
                  <a16:creationId xmlns:a16="http://schemas.microsoft.com/office/drawing/2014/main" id="{6576C8AD-7BCF-4D3E-865B-71CE0DDAA84D}"/>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11" name="Groep 110">
            <a:extLst>
              <a:ext uri="{FF2B5EF4-FFF2-40B4-BE49-F238E27FC236}">
                <a16:creationId xmlns:a16="http://schemas.microsoft.com/office/drawing/2014/main" id="{20467C62-4034-AEF8-EC68-DDB71E139594}"/>
              </a:ext>
            </a:extLst>
          </p:cNvPr>
          <p:cNvGrpSpPr/>
          <p:nvPr/>
        </p:nvGrpSpPr>
        <p:grpSpPr>
          <a:xfrm>
            <a:off x="490788" y="1867455"/>
            <a:ext cx="2049667" cy="386260"/>
            <a:chOff x="490789" y="1386306"/>
            <a:chExt cx="2049667" cy="386260"/>
          </a:xfrm>
        </p:grpSpPr>
        <p:sp>
          <p:nvSpPr>
            <p:cNvPr id="112" name="Rechthoek: afgeronde hoeken 111">
              <a:hlinkClick r:id="rId46" action="ppaction://hlinksldjump"/>
              <a:extLst>
                <a:ext uri="{FF2B5EF4-FFF2-40B4-BE49-F238E27FC236}">
                  <a16:creationId xmlns:a16="http://schemas.microsoft.com/office/drawing/2014/main" id="{B01530C5-46E2-7D81-4B09-B9A12ECFF9AB}"/>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3" name="Tekstvak 112">
              <a:hlinkClick r:id="rId46" action="ppaction://hlinksldjump"/>
              <a:extLst>
                <a:ext uri="{FF2B5EF4-FFF2-40B4-BE49-F238E27FC236}">
                  <a16:creationId xmlns:a16="http://schemas.microsoft.com/office/drawing/2014/main" id="{B8226DCE-2CD3-DDB1-8136-DEEB85A38800}"/>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4" name="Graphic 113" descr="Muziek met effen opvulling">
              <a:hlinkClick r:id="rId46" action="ppaction://hlinksldjump"/>
              <a:extLst>
                <a:ext uri="{FF2B5EF4-FFF2-40B4-BE49-F238E27FC236}">
                  <a16:creationId xmlns:a16="http://schemas.microsoft.com/office/drawing/2014/main" id="{A57CDC65-57B9-76F7-7046-463D838C4025}"/>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536291" y="1392196"/>
              <a:ext cx="380370" cy="380370"/>
            </a:xfrm>
            <a:prstGeom prst="rect">
              <a:avLst/>
            </a:prstGeom>
          </p:spPr>
        </p:pic>
      </p:grpSp>
      <p:grpSp>
        <p:nvGrpSpPr>
          <p:cNvPr id="115" name="Groep 114">
            <a:extLst>
              <a:ext uri="{FF2B5EF4-FFF2-40B4-BE49-F238E27FC236}">
                <a16:creationId xmlns:a16="http://schemas.microsoft.com/office/drawing/2014/main" id="{9EEBECE3-5A7B-7530-EFAB-3572B5DCC2C5}"/>
              </a:ext>
            </a:extLst>
          </p:cNvPr>
          <p:cNvGrpSpPr/>
          <p:nvPr/>
        </p:nvGrpSpPr>
        <p:grpSpPr>
          <a:xfrm>
            <a:off x="503510" y="3600705"/>
            <a:ext cx="2049667" cy="386260"/>
            <a:chOff x="490789" y="1833531"/>
            <a:chExt cx="2049667" cy="386260"/>
          </a:xfrm>
        </p:grpSpPr>
        <p:grpSp>
          <p:nvGrpSpPr>
            <p:cNvPr id="116" name="Groep 115">
              <a:extLst>
                <a:ext uri="{FF2B5EF4-FFF2-40B4-BE49-F238E27FC236}">
                  <a16:creationId xmlns:a16="http://schemas.microsoft.com/office/drawing/2014/main" id="{C89FF04D-E605-2BF0-1BA1-979BDAC98E10}"/>
                </a:ext>
              </a:extLst>
            </p:cNvPr>
            <p:cNvGrpSpPr/>
            <p:nvPr/>
          </p:nvGrpSpPr>
          <p:grpSpPr>
            <a:xfrm>
              <a:off x="490789" y="1833531"/>
              <a:ext cx="2049667" cy="380370"/>
              <a:chOff x="25161" y="879087"/>
              <a:chExt cx="2049667" cy="380370"/>
            </a:xfrm>
          </p:grpSpPr>
          <p:sp>
            <p:nvSpPr>
              <p:cNvPr id="118" name="Rechthoek: afgeronde hoeken 117">
                <a:hlinkClick r:id="rId49" action="ppaction://hlinksldjump"/>
                <a:extLst>
                  <a:ext uri="{FF2B5EF4-FFF2-40B4-BE49-F238E27FC236}">
                    <a16:creationId xmlns:a16="http://schemas.microsoft.com/office/drawing/2014/main" id="{12A26818-EFE9-3EBF-CA35-38BE74EB6314}"/>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9" name="Tekstvak 118">
                <a:hlinkClick r:id="rId49" action="ppaction://hlinksldjump"/>
                <a:extLst>
                  <a:ext uri="{FF2B5EF4-FFF2-40B4-BE49-F238E27FC236}">
                    <a16:creationId xmlns:a16="http://schemas.microsoft.com/office/drawing/2014/main" id="{B4A64DEB-7C37-8476-BDAA-692CF3314A1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17" name="Graphic 116" descr="Informatie met effen opvulling">
              <a:hlinkClick r:id="rId49" action="ppaction://hlinksldjump"/>
              <a:extLst>
                <a:ext uri="{FF2B5EF4-FFF2-40B4-BE49-F238E27FC236}">
                  <a16:creationId xmlns:a16="http://schemas.microsoft.com/office/drawing/2014/main" id="{B82E1C64-6C94-7868-3E45-612B939DADB6}"/>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316149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073D3C0D-9C3E-A4EB-04FF-BA78415C8C7D}"/>
            </a:ext>
          </a:extLst>
        </p:cNvPr>
        <p:cNvGrpSpPr/>
        <p:nvPr/>
      </p:nvGrpSpPr>
      <p:grpSpPr>
        <a:xfrm>
          <a:off x="0" y="0"/>
          <a:ext cx="0" cy="0"/>
          <a:chOff x="0" y="0"/>
          <a:chExt cx="0" cy="0"/>
        </a:xfrm>
      </p:grpSpPr>
      <p:sp>
        <p:nvSpPr>
          <p:cNvPr id="8" name="Rechthoek: afgeronde hoeken 7">
            <a:extLst>
              <a:ext uri="{FF2B5EF4-FFF2-40B4-BE49-F238E27FC236}">
                <a16:creationId xmlns:a16="http://schemas.microsoft.com/office/drawing/2014/main" id="{87A680BB-0B26-C6EB-B7E6-08691EA3BE1E}"/>
              </a:ext>
            </a:extLst>
          </p:cNvPr>
          <p:cNvSpPr/>
          <p:nvPr/>
        </p:nvSpPr>
        <p:spPr>
          <a:xfrm>
            <a:off x="-194189" y="-207035"/>
            <a:ext cx="3106071" cy="7591245"/>
          </a:xfrm>
          <a:prstGeom prst="roundRect">
            <a:avLst/>
          </a:prstGeom>
          <a:solidFill>
            <a:srgbClr val="131313"/>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C439D759-51DA-3F86-39BD-B5A886494D54}"/>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D58DA11C-BFEF-677B-8C1B-5EDE70E30A31}"/>
              </a:ext>
            </a:extLst>
          </p:cNvPr>
          <p:cNvSpPr txBox="1"/>
          <p:nvPr/>
        </p:nvSpPr>
        <p:spPr>
          <a:xfrm>
            <a:off x="3491428" y="213972"/>
            <a:ext cx="6610323" cy="175432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Over ons!</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solidFill>
                  <a:schemeClr val="bg1"/>
                </a:solidFill>
                <a:latin typeface="Franklin Gothic Heavy" panose="020B0903020102020204" pitchFamily="34" charset="0"/>
              </a:rPr>
              <a:t>creator</a:t>
            </a:r>
            <a:r>
              <a:rPr lang="nl-NL" sz="1200" dirty="0">
                <a:solidFill>
                  <a:schemeClr val="bg1"/>
                </a:solidFill>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A08FF39B-F506-E539-B03C-896CCC5D4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76044"/>
            <a:ext cx="981956" cy="981956"/>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2D21F565-FD29-013B-643D-35C0E4B4A5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EF62DB16-DDC2-2B08-AF21-31BC5DD08B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88188">
            <a:off x="2975075" y="2550496"/>
            <a:ext cx="1757005" cy="1757005"/>
          </a:xfrm>
          <a:prstGeom prst="rect">
            <a:avLst/>
          </a:prstGeom>
        </p:spPr>
      </p:pic>
      <p:sp>
        <p:nvSpPr>
          <p:cNvPr id="5" name="Tekstvak 4">
            <a:extLst>
              <a:ext uri="{FF2B5EF4-FFF2-40B4-BE49-F238E27FC236}">
                <a16:creationId xmlns:a16="http://schemas.microsoft.com/office/drawing/2014/main" id="{43916513-0B79-E465-2381-41A0C270670E}"/>
              </a:ext>
            </a:extLst>
          </p:cNvPr>
          <p:cNvSpPr txBox="1"/>
          <p:nvPr/>
        </p:nvSpPr>
        <p:spPr>
          <a:xfrm>
            <a:off x="4778457" y="2360554"/>
            <a:ext cx="6610323" cy="1754326"/>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Onze Missie</a:t>
            </a:r>
          </a:p>
          <a:p>
            <a:endParaRPr lang="nl-NL" sz="2800" dirty="0">
              <a:solidFill>
                <a:schemeClr val="bg1"/>
              </a:solidFill>
              <a:latin typeface="Franklin Gothic Heavy" panose="020B0903020102020204" pitchFamily="34" charset="0"/>
            </a:endParaRPr>
          </a:p>
          <a:p>
            <a:r>
              <a:rPr lang="nl-NL" sz="1200" dirty="0">
                <a:solidFill>
                  <a:schemeClr val="bg1"/>
                </a:solidFill>
                <a:latin typeface="Franklin Gothic Heavy" panose="020B0903020102020204" pitchFamily="34" charset="0"/>
              </a:rPr>
              <a:t>Ons doel is simpel: jou helpen om je creatieve grenzen te verleggen. We willen je laten zien dat zelfs eenvoudige tools, zoals Fuze, je in staat kunnen stellen om iets moois te creëren. En als je klaar bent voor meer, wijzen we je graag op andere platforms zoals YouTube, waar je je vaardigheden nog verder kunt uitbreiden.</a:t>
            </a:r>
          </a:p>
        </p:txBody>
      </p:sp>
      <p:sp>
        <p:nvSpPr>
          <p:cNvPr id="9" name="Rechthoek: afgeronde hoeken 8">
            <a:extLst>
              <a:ext uri="{FF2B5EF4-FFF2-40B4-BE49-F238E27FC236}">
                <a16:creationId xmlns:a16="http://schemas.microsoft.com/office/drawing/2014/main" id="{D11561BC-272F-AF40-1DB4-E3D72E0726EE}"/>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3D0CC71E-F187-B496-26F7-A878EF78B24A}"/>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B9E9636E-A4A8-654D-0BA9-BE2588F3CBAE}"/>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AE09AFB0-11DE-7ECE-81FE-0F331D3A426B}"/>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E6F36A5D-6860-B24D-5D8D-16822BDEA3C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2E89DF7E-D02F-5A45-9451-6AF2ABC2EB6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pic>
        <p:nvPicPr>
          <p:cNvPr id="92" name="Afbeelding 91" descr="Afbeelding met schermopname, cirkel, ontwerp&#10;&#10;Automatisch gegenereerde beschrijving">
            <a:hlinkClick r:id="rId13" action="ppaction://hlinksldjump"/>
            <a:extLst>
              <a:ext uri="{FF2B5EF4-FFF2-40B4-BE49-F238E27FC236}">
                <a16:creationId xmlns:a16="http://schemas.microsoft.com/office/drawing/2014/main" id="{3CAB56DB-49D6-5C21-98FD-7B35949DE82F}"/>
              </a:ext>
            </a:extLst>
          </p:cNvPr>
          <p:cNvPicPr>
            <a:picLocks noChangeAspect="1"/>
          </p:cNvPicPr>
          <p:nvPr/>
        </p:nvPicPr>
        <p:blipFill>
          <a:blip r:embed="rId14">
            <a:duotone>
              <a:prstClr val="black"/>
              <a:srgbClr val="19FFFA">
                <a:tint val="45000"/>
                <a:satMod val="400000"/>
              </a:srgbClr>
            </a:duotone>
            <a:extLst>
              <a:ext uri="{BEBA8EAE-BF5A-486C-A8C5-ECC9F3942E4B}">
                <a14:imgProps xmlns:a14="http://schemas.microsoft.com/office/drawing/2010/main">
                  <a14:imgLayer r:embed="rId15">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51" name="Groep 150">
            <a:extLst>
              <a:ext uri="{FF2B5EF4-FFF2-40B4-BE49-F238E27FC236}">
                <a16:creationId xmlns:a16="http://schemas.microsoft.com/office/drawing/2014/main" id="{7E84410E-6707-1509-4D90-4DB40AF86120}"/>
              </a:ext>
            </a:extLst>
          </p:cNvPr>
          <p:cNvGrpSpPr/>
          <p:nvPr/>
        </p:nvGrpSpPr>
        <p:grpSpPr>
          <a:xfrm>
            <a:off x="58230" y="5429064"/>
            <a:ext cx="1925747" cy="686549"/>
            <a:chOff x="58230" y="5429064"/>
            <a:chExt cx="1925747" cy="686549"/>
          </a:xfrm>
        </p:grpSpPr>
        <p:sp>
          <p:nvSpPr>
            <p:cNvPr id="152" name="Tekstvak 151">
              <a:extLst>
                <a:ext uri="{FF2B5EF4-FFF2-40B4-BE49-F238E27FC236}">
                  <a16:creationId xmlns:a16="http://schemas.microsoft.com/office/drawing/2014/main" id="{DE0E4CE9-2E58-1408-58B8-BC626C3218C0}"/>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3" name="Graphic 152" descr="Pijl: curve rechtsom met effen opvulling">
              <a:extLst>
                <a:ext uri="{FF2B5EF4-FFF2-40B4-BE49-F238E27FC236}">
                  <a16:creationId xmlns:a16="http://schemas.microsoft.com/office/drawing/2014/main" id="{CFA29589-773C-CA8D-94A2-D61B8B6539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150068">
              <a:off x="1381955" y="5462996"/>
              <a:ext cx="602022" cy="652617"/>
            </a:xfrm>
            <a:prstGeom prst="rect">
              <a:avLst/>
            </a:prstGeom>
          </p:spPr>
        </p:pic>
      </p:grpSp>
      <p:grpSp>
        <p:nvGrpSpPr>
          <p:cNvPr id="6" name="Groep 5">
            <a:extLst>
              <a:ext uri="{FF2B5EF4-FFF2-40B4-BE49-F238E27FC236}">
                <a16:creationId xmlns:a16="http://schemas.microsoft.com/office/drawing/2014/main" id="{CA3282F1-DDE6-ED4D-0D43-E7EA71DDE149}"/>
              </a:ext>
            </a:extLst>
          </p:cNvPr>
          <p:cNvGrpSpPr/>
          <p:nvPr/>
        </p:nvGrpSpPr>
        <p:grpSpPr>
          <a:xfrm>
            <a:off x="10826079" y="-16116"/>
            <a:ext cx="1247421" cy="780705"/>
            <a:chOff x="258588" y="-59024"/>
            <a:chExt cx="742023" cy="464399"/>
          </a:xfrm>
        </p:grpSpPr>
        <p:pic>
          <p:nvPicPr>
            <p:cNvPr id="10" name="Graphic 9" descr="Lijn met pijl: Recht met effen opvulling">
              <a:hlinkClick r:id="rId18" action="ppaction://hlinksldjump"/>
              <a:extLst>
                <a:ext uri="{FF2B5EF4-FFF2-40B4-BE49-F238E27FC236}">
                  <a16:creationId xmlns:a16="http://schemas.microsoft.com/office/drawing/2014/main" id="{60F90968-D8A8-7638-1DC0-F2C8C06B4F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0800000">
              <a:off x="258588" y="-59024"/>
              <a:ext cx="464399" cy="464399"/>
            </a:xfrm>
            <a:prstGeom prst="rect">
              <a:avLst/>
            </a:prstGeom>
          </p:spPr>
        </p:pic>
        <p:pic>
          <p:nvPicPr>
            <p:cNvPr id="11" name="Graphic 10" descr="Introductiepagina met effen opvulling">
              <a:hlinkClick r:id="rId18" action="ppaction://hlinksldjump"/>
              <a:extLst>
                <a:ext uri="{FF2B5EF4-FFF2-40B4-BE49-F238E27FC236}">
                  <a16:creationId xmlns:a16="http://schemas.microsoft.com/office/drawing/2014/main" id="{FD0F0353-E642-7D6C-231E-5AC8A4E7CF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07465" y="-1944"/>
              <a:ext cx="293146" cy="293146"/>
            </a:xfrm>
            <a:prstGeom prst="rect">
              <a:avLst/>
            </a:prstGeom>
          </p:spPr>
        </p:pic>
      </p:grpSp>
      <p:grpSp>
        <p:nvGrpSpPr>
          <p:cNvPr id="17" name="Groep 16">
            <a:extLst>
              <a:ext uri="{FF2B5EF4-FFF2-40B4-BE49-F238E27FC236}">
                <a16:creationId xmlns:a16="http://schemas.microsoft.com/office/drawing/2014/main" id="{0C3364CB-FFCA-D700-E4AC-71A545AF93F1}"/>
              </a:ext>
            </a:extLst>
          </p:cNvPr>
          <p:cNvGrpSpPr/>
          <p:nvPr/>
        </p:nvGrpSpPr>
        <p:grpSpPr>
          <a:xfrm>
            <a:off x="8617142" y="160882"/>
            <a:ext cx="2169637" cy="413042"/>
            <a:chOff x="79817" y="6386236"/>
            <a:chExt cx="1767840" cy="336550"/>
          </a:xfrm>
        </p:grpSpPr>
        <p:sp>
          <p:nvSpPr>
            <p:cNvPr id="18" name="Rechthoek: afgeronde hoeken 17">
              <a:hlinkClick r:id="rId23" action="ppaction://hlinksldjump"/>
              <a:extLst>
                <a:ext uri="{FF2B5EF4-FFF2-40B4-BE49-F238E27FC236}">
                  <a16:creationId xmlns:a16="http://schemas.microsoft.com/office/drawing/2014/main" id="{53D22FA0-2746-A8A0-9471-2951C83A6EE0}"/>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 name="Graphic 18" descr="Tandwiel met effen opvulling">
              <a:hlinkClick r:id="rId24" action="ppaction://hlinksldjump"/>
              <a:extLst>
                <a:ext uri="{FF2B5EF4-FFF2-40B4-BE49-F238E27FC236}">
                  <a16:creationId xmlns:a16="http://schemas.microsoft.com/office/drawing/2014/main" id="{5D3947E4-0B3B-ABF9-6FCF-094AAE63D83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1400" y="6386236"/>
              <a:ext cx="336550" cy="336550"/>
            </a:xfrm>
            <a:prstGeom prst="rect">
              <a:avLst/>
            </a:prstGeom>
          </p:spPr>
        </p:pic>
        <p:sp>
          <p:nvSpPr>
            <p:cNvPr id="20" name="Tekstvak 19">
              <a:hlinkClick r:id="rId24" action="ppaction://hlinksldjump"/>
              <a:extLst>
                <a:ext uri="{FF2B5EF4-FFF2-40B4-BE49-F238E27FC236}">
                  <a16:creationId xmlns:a16="http://schemas.microsoft.com/office/drawing/2014/main" id="{8A1030CD-1C41-C877-214B-87223F32806C}"/>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14" name="Groep 13">
            <a:extLst>
              <a:ext uri="{FF2B5EF4-FFF2-40B4-BE49-F238E27FC236}">
                <a16:creationId xmlns:a16="http://schemas.microsoft.com/office/drawing/2014/main" id="{760794B1-C1C8-41DD-A36B-72F9C7F05EA4}"/>
              </a:ext>
            </a:extLst>
          </p:cNvPr>
          <p:cNvGrpSpPr/>
          <p:nvPr/>
        </p:nvGrpSpPr>
        <p:grpSpPr>
          <a:xfrm>
            <a:off x="6225271" y="57630"/>
            <a:ext cx="2203434" cy="695538"/>
            <a:chOff x="10396798" y="436147"/>
            <a:chExt cx="1044397" cy="289876"/>
          </a:xfrm>
        </p:grpSpPr>
        <p:grpSp>
          <p:nvGrpSpPr>
            <p:cNvPr id="15" name="Groep 14">
              <a:extLst>
                <a:ext uri="{FF2B5EF4-FFF2-40B4-BE49-F238E27FC236}">
                  <a16:creationId xmlns:a16="http://schemas.microsoft.com/office/drawing/2014/main" id="{3160B576-BF6E-1D77-7086-F01D749B9DB1}"/>
                </a:ext>
              </a:extLst>
            </p:cNvPr>
            <p:cNvGrpSpPr/>
            <p:nvPr/>
          </p:nvGrpSpPr>
          <p:grpSpPr>
            <a:xfrm>
              <a:off x="10396798" y="455985"/>
              <a:ext cx="1044397" cy="245870"/>
              <a:chOff x="2578089" y="345922"/>
              <a:chExt cx="1044397" cy="245870"/>
            </a:xfrm>
          </p:grpSpPr>
          <p:sp>
            <p:nvSpPr>
              <p:cNvPr id="21" name="Rechthoek: afgeronde hoeken 20">
                <a:hlinkClick r:id="rId27"/>
                <a:extLst>
                  <a:ext uri="{FF2B5EF4-FFF2-40B4-BE49-F238E27FC236}">
                    <a16:creationId xmlns:a16="http://schemas.microsoft.com/office/drawing/2014/main" id="{52548EF5-60D3-56AB-0868-6318E1A1AC5B}"/>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Tekstvak 21">
                <a:hlinkClick r:id="rId27"/>
                <a:extLst>
                  <a:ext uri="{FF2B5EF4-FFF2-40B4-BE49-F238E27FC236}">
                    <a16:creationId xmlns:a16="http://schemas.microsoft.com/office/drawing/2014/main" id="{5CB099E7-4098-AFFC-D11A-C19001763F44}"/>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6" name="Graphic 15" descr="Pijl-rechts met effen opvulling">
              <a:hlinkClick r:id="rId27"/>
              <a:extLst>
                <a:ext uri="{FF2B5EF4-FFF2-40B4-BE49-F238E27FC236}">
                  <a16:creationId xmlns:a16="http://schemas.microsoft.com/office/drawing/2014/main" id="{435E3EC4-C446-E044-66E0-E556BF2DF3A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32691" y="436147"/>
              <a:ext cx="289876" cy="289876"/>
            </a:xfrm>
            <a:prstGeom prst="rect">
              <a:avLst/>
            </a:prstGeom>
          </p:spPr>
        </p:pic>
      </p:grpSp>
      <p:grpSp>
        <p:nvGrpSpPr>
          <p:cNvPr id="23" name="Groep 22">
            <a:extLst>
              <a:ext uri="{FF2B5EF4-FFF2-40B4-BE49-F238E27FC236}">
                <a16:creationId xmlns:a16="http://schemas.microsoft.com/office/drawing/2014/main" id="{7A27CDC7-EAE1-585F-9B3B-686B7C996DC1}"/>
              </a:ext>
            </a:extLst>
          </p:cNvPr>
          <p:cNvGrpSpPr/>
          <p:nvPr/>
        </p:nvGrpSpPr>
        <p:grpSpPr>
          <a:xfrm>
            <a:off x="490788" y="1441136"/>
            <a:ext cx="2049667" cy="380370"/>
            <a:chOff x="490789" y="939081"/>
            <a:chExt cx="2049667" cy="380370"/>
          </a:xfrm>
        </p:grpSpPr>
        <p:grpSp>
          <p:nvGrpSpPr>
            <p:cNvPr id="28" name="Groep 27">
              <a:extLst>
                <a:ext uri="{FF2B5EF4-FFF2-40B4-BE49-F238E27FC236}">
                  <a16:creationId xmlns:a16="http://schemas.microsoft.com/office/drawing/2014/main" id="{CF60F35A-0733-F1BE-22A2-0088EE7031AC}"/>
                </a:ext>
              </a:extLst>
            </p:cNvPr>
            <p:cNvGrpSpPr/>
            <p:nvPr/>
          </p:nvGrpSpPr>
          <p:grpSpPr>
            <a:xfrm>
              <a:off x="490789" y="939081"/>
              <a:ext cx="2049667" cy="380370"/>
              <a:chOff x="25161" y="879087"/>
              <a:chExt cx="2049667" cy="380370"/>
            </a:xfrm>
          </p:grpSpPr>
          <p:sp>
            <p:nvSpPr>
              <p:cNvPr id="30" name="Rechthoek: afgeronde hoeken 29">
                <a:hlinkClick r:id="rId30" action="ppaction://hlinksldjump"/>
                <a:extLst>
                  <a:ext uri="{FF2B5EF4-FFF2-40B4-BE49-F238E27FC236}">
                    <a16:creationId xmlns:a16="http://schemas.microsoft.com/office/drawing/2014/main" id="{2D8BA42B-5D08-B7D5-5E16-0312097CEF2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30" action="ppaction://hlinksldjump"/>
                <a:extLst>
                  <a:ext uri="{FF2B5EF4-FFF2-40B4-BE49-F238E27FC236}">
                    <a16:creationId xmlns:a16="http://schemas.microsoft.com/office/drawing/2014/main" id="{26D4610A-DD98-A91F-37F0-8A135B02254D}"/>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29" name="Graphic 28" descr="Staafdiagram met effen opvulling">
              <a:hlinkClick r:id="rId30" action="ppaction://hlinksldjump"/>
              <a:extLst>
                <a:ext uri="{FF2B5EF4-FFF2-40B4-BE49-F238E27FC236}">
                  <a16:creationId xmlns:a16="http://schemas.microsoft.com/office/drawing/2014/main" id="{8072C9D7-8A58-1F0A-607F-D7D7D35CBED6}"/>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939081"/>
              <a:ext cx="380370" cy="380370"/>
            </a:xfrm>
            <a:prstGeom prst="rect">
              <a:avLst/>
            </a:prstGeom>
          </p:spPr>
        </p:pic>
      </p:grpSp>
      <p:grpSp>
        <p:nvGrpSpPr>
          <p:cNvPr id="32" name="Groep 31">
            <a:extLst>
              <a:ext uri="{FF2B5EF4-FFF2-40B4-BE49-F238E27FC236}">
                <a16:creationId xmlns:a16="http://schemas.microsoft.com/office/drawing/2014/main" id="{C613C7BA-ADD1-F4B9-A513-7312009125AA}"/>
              </a:ext>
            </a:extLst>
          </p:cNvPr>
          <p:cNvGrpSpPr/>
          <p:nvPr/>
        </p:nvGrpSpPr>
        <p:grpSpPr>
          <a:xfrm>
            <a:off x="490789" y="2304580"/>
            <a:ext cx="2049667" cy="386260"/>
            <a:chOff x="490789" y="1833531"/>
            <a:chExt cx="2049667" cy="386260"/>
          </a:xfrm>
        </p:grpSpPr>
        <p:grpSp>
          <p:nvGrpSpPr>
            <p:cNvPr id="33" name="Groep 32">
              <a:extLst>
                <a:ext uri="{FF2B5EF4-FFF2-40B4-BE49-F238E27FC236}">
                  <a16:creationId xmlns:a16="http://schemas.microsoft.com/office/drawing/2014/main" id="{433EB3BA-CCBF-DAC6-325C-549DC0B7513D}"/>
                </a:ext>
              </a:extLst>
            </p:cNvPr>
            <p:cNvGrpSpPr/>
            <p:nvPr/>
          </p:nvGrpSpPr>
          <p:grpSpPr>
            <a:xfrm>
              <a:off x="490789" y="1833531"/>
              <a:ext cx="2049667" cy="380370"/>
              <a:chOff x="25161" y="879087"/>
              <a:chExt cx="2049667" cy="380370"/>
            </a:xfrm>
          </p:grpSpPr>
          <p:sp>
            <p:nvSpPr>
              <p:cNvPr id="35" name="Rechthoek: afgeronde hoeken 34">
                <a:hlinkClick r:id="rId33" action="ppaction://hlinksldjump"/>
                <a:extLst>
                  <a:ext uri="{FF2B5EF4-FFF2-40B4-BE49-F238E27FC236}">
                    <a16:creationId xmlns:a16="http://schemas.microsoft.com/office/drawing/2014/main" id="{9840AEF0-9E3C-69B3-964A-23B11893167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hlinkClick r:id="rId33" action="ppaction://hlinksldjump"/>
                <a:extLst>
                  <a:ext uri="{FF2B5EF4-FFF2-40B4-BE49-F238E27FC236}">
                    <a16:creationId xmlns:a16="http://schemas.microsoft.com/office/drawing/2014/main" id="{5AC37B7A-9CF8-7937-1B42-70D8B282693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4" name="Graphic 33" descr="Videocamera met effen opvulling">
              <a:hlinkClick r:id="rId33" action="ppaction://hlinksldjump"/>
              <a:extLst>
                <a:ext uri="{FF2B5EF4-FFF2-40B4-BE49-F238E27FC236}">
                  <a16:creationId xmlns:a16="http://schemas.microsoft.com/office/drawing/2014/main" id="{E2EC9D9D-E813-10EA-25DF-E69ED01AEE1D}"/>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37" name="Groep 36">
            <a:extLst>
              <a:ext uri="{FF2B5EF4-FFF2-40B4-BE49-F238E27FC236}">
                <a16:creationId xmlns:a16="http://schemas.microsoft.com/office/drawing/2014/main" id="{EAB95483-A38E-D103-BAD3-BA6CF2029B02}"/>
              </a:ext>
            </a:extLst>
          </p:cNvPr>
          <p:cNvGrpSpPr/>
          <p:nvPr/>
        </p:nvGrpSpPr>
        <p:grpSpPr>
          <a:xfrm>
            <a:off x="503510" y="3600705"/>
            <a:ext cx="2049667" cy="386260"/>
            <a:chOff x="490789" y="1833531"/>
            <a:chExt cx="2049667" cy="386260"/>
          </a:xfrm>
        </p:grpSpPr>
        <p:grpSp>
          <p:nvGrpSpPr>
            <p:cNvPr id="38" name="Groep 37">
              <a:extLst>
                <a:ext uri="{FF2B5EF4-FFF2-40B4-BE49-F238E27FC236}">
                  <a16:creationId xmlns:a16="http://schemas.microsoft.com/office/drawing/2014/main" id="{798C9C82-852B-8D57-47A9-C92C35FE5A11}"/>
                </a:ext>
              </a:extLst>
            </p:cNvPr>
            <p:cNvGrpSpPr/>
            <p:nvPr/>
          </p:nvGrpSpPr>
          <p:grpSpPr>
            <a:xfrm>
              <a:off x="490789" y="1833531"/>
              <a:ext cx="2049667" cy="380370"/>
              <a:chOff x="25161" y="879087"/>
              <a:chExt cx="2049667" cy="380370"/>
            </a:xfrm>
          </p:grpSpPr>
          <p:sp>
            <p:nvSpPr>
              <p:cNvPr id="40" name="Rechthoek: afgeronde hoeken 39">
                <a:hlinkClick r:id="rId36" action="ppaction://hlinksldjump"/>
                <a:extLst>
                  <a:ext uri="{FF2B5EF4-FFF2-40B4-BE49-F238E27FC236}">
                    <a16:creationId xmlns:a16="http://schemas.microsoft.com/office/drawing/2014/main" id="{4A8E1336-1440-9BC6-47B5-DED736D1A620}"/>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hlinkClick r:id="rId36" action="ppaction://hlinksldjump"/>
                <a:extLst>
                  <a:ext uri="{FF2B5EF4-FFF2-40B4-BE49-F238E27FC236}">
                    <a16:creationId xmlns:a16="http://schemas.microsoft.com/office/drawing/2014/main" id="{AE060B20-2CE6-445D-511D-CC8F900563AD}"/>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39" name="Graphic 38" descr="Informatie met effen opvulling">
              <a:hlinkClick r:id="rId36" action="ppaction://hlinksldjump"/>
              <a:extLst>
                <a:ext uri="{FF2B5EF4-FFF2-40B4-BE49-F238E27FC236}">
                  <a16:creationId xmlns:a16="http://schemas.microsoft.com/office/drawing/2014/main" id="{BF87B9D4-1C54-8329-CC8F-79B2E7885030}"/>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42" name="Groep 41">
            <a:extLst>
              <a:ext uri="{FF2B5EF4-FFF2-40B4-BE49-F238E27FC236}">
                <a16:creationId xmlns:a16="http://schemas.microsoft.com/office/drawing/2014/main" id="{F21A50D7-2A68-49C6-FF5F-333CEA4BC0B1}"/>
              </a:ext>
            </a:extLst>
          </p:cNvPr>
          <p:cNvGrpSpPr/>
          <p:nvPr/>
        </p:nvGrpSpPr>
        <p:grpSpPr>
          <a:xfrm>
            <a:off x="490788" y="3175067"/>
            <a:ext cx="2049667" cy="386260"/>
            <a:chOff x="490789" y="1833531"/>
            <a:chExt cx="2049667" cy="386260"/>
          </a:xfrm>
        </p:grpSpPr>
        <p:grpSp>
          <p:nvGrpSpPr>
            <p:cNvPr id="43" name="Groep 42">
              <a:extLst>
                <a:ext uri="{FF2B5EF4-FFF2-40B4-BE49-F238E27FC236}">
                  <a16:creationId xmlns:a16="http://schemas.microsoft.com/office/drawing/2014/main" id="{FECAF338-AC01-1B57-A5EE-5C50B26E0D2C}"/>
                </a:ext>
              </a:extLst>
            </p:cNvPr>
            <p:cNvGrpSpPr/>
            <p:nvPr/>
          </p:nvGrpSpPr>
          <p:grpSpPr>
            <a:xfrm>
              <a:off x="490789" y="1833531"/>
              <a:ext cx="2049667" cy="380370"/>
              <a:chOff x="25161" y="879087"/>
              <a:chExt cx="2049667" cy="380370"/>
            </a:xfrm>
          </p:grpSpPr>
          <p:sp>
            <p:nvSpPr>
              <p:cNvPr id="45" name="Rechthoek: afgeronde hoeken 44">
                <a:hlinkClick r:id="rId39" action="ppaction://hlinksldjump"/>
                <a:extLst>
                  <a:ext uri="{FF2B5EF4-FFF2-40B4-BE49-F238E27FC236}">
                    <a16:creationId xmlns:a16="http://schemas.microsoft.com/office/drawing/2014/main" id="{FDAD70C0-642B-E9DD-DEC5-69B7164627A5}"/>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39" action="ppaction://hlinksldjump"/>
                <a:extLst>
                  <a:ext uri="{FF2B5EF4-FFF2-40B4-BE49-F238E27FC236}">
                    <a16:creationId xmlns:a16="http://schemas.microsoft.com/office/drawing/2014/main" id="{724A5522-BAB2-D07F-FED4-0C4EEBD1C88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44" name="Graphic 43" descr="Cirkel met pijl naar links met effen opvulling">
              <a:hlinkClick r:id="rId39" action="ppaction://hlinksldjump"/>
              <a:extLst>
                <a:ext uri="{FF2B5EF4-FFF2-40B4-BE49-F238E27FC236}">
                  <a16:creationId xmlns:a16="http://schemas.microsoft.com/office/drawing/2014/main" id="{697D2DB0-811B-FADD-A751-3344E092757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1839421"/>
              <a:ext cx="380370" cy="380370"/>
            </a:xfrm>
            <a:prstGeom prst="rect">
              <a:avLst/>
            </a:prstGeom>
          </p:spPr>
        </p:pic>
      </p:grpSp>
      <p:grpSp>
        <p:nvGrpSpPr>
          <p:cNvPr id="47" name="Groep 46">
            <a:extLst>
              <a:ext uri="{FF2B5EF4-FFF2-40B4-BE49-F238E27FC236}">
                <a16:creationId xmlns:a16="http://schemas.microsoft.com/office/drawing/2014/main" id="{A45C274B-A350-7FC8-680B-DD4DFBC58492}"/>
              </a:ext>
            </a:extLst>
          </p:cNvPr>
          <p:cNvGrpSpPr/>
          <p:nvPr/>
        </p:nvGrpSpPr>
        <p:grpSpPr>
          <a:xfrm>
            <a:off x="490788" y="2740479"/>
            <a:ext cx="2049667" cy="386260"/>
            <a:chOff x="490789" y="1833531"/>
            <a:chExt cx="2049667" cy="386260"/>
          </a:xfrm>
        </p:grpSpPr>
        <p:grpSp>
          <p:nvGrpSpPr>
            <p:cNvPr id="48" name="Groep 47">
              <a:extLst>
                <a:ext uri="{FF2B5EF4-FFF2-40B4-BE49-F238E27FC236}">
                  <a16:creationId xmlns:a16="http://schemas.microsoft.com/office/drawing/2014/main" id="{738B320D-9539-D94B-BC02-E94A85A2506D}"/>
                </a:ext>
              </a:extLst>
            </p:cNvPr>
            <p:cNvGrpSpPr/>
            <p:nvPr/>
          </p:nvGrpSpPr>
          <p:grpSpPr>
            <a:xfrm>
              <a:off x="490789" y="1833531"/>
              <a:ext cx="2049667" cy="380370"/>
              <a:chOff x="25161" y="879087"/>
              <a:chExt cx="2049667" cy="380370"/>
            </a:xfrm>
          </p:grpSpPr>
          <p:sp>
            <p:nvSpPr>
              <p:cNvPr id="50" name="Rechthoek: afgeronde hoeken 49">
                <a:hlinkClick r:id="rId42" action="ppaction://hlinksldjump"/>
                <a:extLst>
                  <a:ext uri="{FF2B5EF4-FFF2-40B4-BE49-F238E27FC236}">
                    <a16:creationId xmlns:a16="http://schemas.microsoft.com/office/drawing/2014/main" id="{44E94D21-C487-1E73-C5CA-41C8AB9964D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42" action="ppaction://hlinksldjump"/>
                <a:extLst>
                  <a:ext uri="{FF2B5EF4-FFF2-40B4-BE49-F238E27FC236}">
                    <a16:creationId xmlns:a16="http://schemas.microsoft.com/office/drawing/2014/main" id="{F19A930C-1D43-EECB-C886-E30CA2261B0F}"/>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49" name="Graphic 48" descr="Beoordeling: 3 sterren met effen opvulling">
              <a:hlinkClick r:id="rId42" action="ppaction://hlinksldjump"/>
              <a:extLst>
                <a:ext uri="{FF2B5EF4-FFF2-40B4-BE49-F238E27FC236}">
                  <a16:creationId xmlns:a16="http://schemas.microsoft.com/office/drawing/2014/main" id="{905B10C7-8CC7-2006-1DDF-A27F4EB66B10}"/>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536291" y="1839421"/>
              <a:ext cx="380370" cy="380370"/>
            </a:xfrm>
            <a:prstGeom prst="rect">
              <a:avLst/>
            </a:prstGeom>
          </p:spPr>
        </p:pic>
      </p:grpSp>
      <p:grpSp>
        <p:nvGrpSpPr>
          <p:cNvPr id="52" name="Groep 51">
            <a:extLst>
              <a:ext uri="{FF2B5EF4-FFF2-40B4-BE49-F238E27FC236}">
                <a16:creationId xmlns:a16="http://schemas.microsoft.com/office/drawing/2014/main" id="{D70533EA-A2EA-4F90-DC45-AB8E975943C0}"/>
              </a:ext>
            </a:extLst>
          </p:cNvPr>
          <p:cNvGrpSpPr/>
          <p:nvPr/>
        </p:nvGrpSpPr>
        <p:grpSpPr>
          <a:xfrm>
            <a:off x="490788" y="898029"/>
            <a:ext cx="2015320" cy="468505"/>
            <a:chOff x="490788" y="898029"/>
            <a:chExt cx="2015320" cy="468505"/>
          </a:xfrm>
        </p:grpSpPr>
        <p:sp>
          <p:nvSpPr>
            <p:cNvPr id="53" name="Rechthoek: afgeronde hoeken 52">
              <a:hlinkClick r:id="rId13" action="ppaction://hlinksldjump"/>
              <a:extLst>
                <a:ext uri="{FF2B5EF4-FFF2-40B4-BE49-F238E27FC236}">
                  <a16:creationId xmlns:a16="http://schemas.microsoft.com/office/drawing/2014/main" id="{A7E11DBB-B2B4-036C-72FF-33BDAD4E0464}"/>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4" name="Tekstvak 53">
              <a:hlinkClick r:id="rId13" action="ppaction://hlinksldjump"/>
              <a:extLst>
                <a:ext uri="{FF2B5EF4-FFF2-40B4-BE49-F238E27FC236}">
                  <a16:creationId xmlns:a16="http://schemas.microsoft.com/office/drawing/2014/main" id="{BD520563-73A2-615B-F1FB-619665BCB805}"/>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55" name="Graphic 54" descr="Introductiepagina met effen opvulling">
              <a:hlinkClick r:id="rId13" action="ppaction://hlinksldjump"/>
              <a:extLst>
                <a:ext uri="{FF2B5EF4-FFF2-40B4-BE49-F238E27FC236}">
                  <a16:creationId xmlns:a16="http://schemas.microsoft.com/office/drawing/2014/main" id="{4C656517-372A-A50A-793F-F769CAADE857}"/>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26732" y="918421"/>
              <a:ext cx="448113" cy="448113"/>
            </a:xfrm>
            <a:prstGeom prst="rect">
              <a:avLst/>
            </a:prstGeom>
          </p:spPr>
        </p:pic>
      </p:grpSp>
      <p:grpSp>
        <p:nvGrpSpPr>
          <p:cNvPr id="56" name="Groep 55">
            <a:extLst>
              <a:ext uri="{FF2B5EF4-FFF2-40B4-BE49-F238E27FC236}">
                <a16:creationId xmlns:a16="http://schemas.microsoft.com/office/drawing/2014/main" id="{110856B3-E330-31DD-5BCD-D043E26A4C24}"/>
              </a:ext>
            </a:extLst>
          </p:cNvPr>
          <p:cNvGrpSpPr/>
          <p:nvPr/>
        </p:nvGrpSpPr>
        <p:grpSpPr>
          <a:xfrm>
            <a:off x="118500" y="4130278"/>
            <a:ext cx="2434677" cy="732415"/>
            <a:chOff x="118500" y="4130278"/>
            <a:chExt cx="2434677" cy="732415"/>
          </a:xfrm>
        </p:grpSpPr>
        <p:grpSp>
          <p:nvGrpSpPr>
            <p:cNvPr id="57" name="Groep 56">
              <a:extLst>
                <a:ext uri="{FF2B5EF4-FFF2-40B4-BE49-F238E27FC236}">
                  <a16:creationId xmlns:a16="http://schemas.microsoft.com/office/drawing/2014/main" id="{812B8361-6E7F-5535-CA4A-1CFD102ABA63}"/>
                </a:ext>
              </a:extLst>
            </p:cNvPr>
            <p:cNvGrpSpPr/>
            <p:nvPr/>
          </p:nvGrpSpPr>
          <p:grpSpPr>
            <a:xfrm>
              <a:off x="118500" y="4130278"/>
              <a:ext cx="2434677" cy="732415"/>
              <a:chOff x="105779" y="2446549"/>
              <a:chExt cx="2434677" cy="732415"/>
            </a:xfrm>
          </p:grpSpPr>
          <p:grpSp>
            <p:nvGrpSpPr>
              <p:cNvPr id="59" name="Groep 58">
                <a:extLst>
                  <a:ext uri="{FF2B5EF4-FFF2-40B4-BE49-F238E27FC236}">
                    <a16:creationId xmlns:a16="http://schemas.microsoft.com/office/drawing/2014/main" id="{3ABF8181-60D1-5330-F3E2-F39AAD8E2353}"/>
                  </a:ext>
                </a:extLst>
              </p:cNvPr>
              <p:cNvGrpSpPr/>
              <p:nvPr/>
            </p:nvGrpSpPr>
            <p:grpSpPr>
              <a:xfrm>
                <a:off x="105779" y="2446549"/>
                <a:ext cx="2434677" cy="732415"/>
                <a:chOff x="-359848" y="879086"/>
                <a:chExt cx="2434677" cy="732415"/>
              </a:xfrm>
            </p:grpSpPr>
            <p:sp>
              <p:nvSpPr>
                <p:cNvPr id="61" name="Rechthoek: afgeronde hoeken 60">
                  <a:extLst>
                    <a:ext uri="{FF2B5EF4-FFF2-40B4-BE49-F238E27FC236}">
                      <a16:creationId xmlns:a16="http://schemas.microsoft.com/office/drawing/2014/main" id="{968E29B9-D8A9-7DFA-9BD1-6E18D51A224F}"/>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extLst>
                    <a:ext uri="{FF2B5EF4-FFF2-40B4-BE49-F238E27FC236}">
                      <a16:creationId xmlns:a16="http://schemas.microsoft.com/office/drawing/2014/main" id="{11AA3F61-1B6C-7855-455B-3BF907874C85}"/>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60" name="Graphic 59" descr="Caret omlaag met effen opvulling">
                <a:extLst>
                  <a:ext uri="{FF2B5EF4-FFF2-40B4-BE49-F238E27FC236}">
                    <a16:creationId xmlns:a16="http://schemas.microsoft.com/office/drawing/2014/main" id="{1D1C6F31-6827-E2C7-6F14-D9D9846D3719}"/>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2088444" y="2446550"/>
                <a:ext cx="380370" cy="380370"/>
              </a:xfrm>
              <a:prstGeom prst="rect">
                <a:avLst/>
              </a:prstGeom>
            </p:spPr>
          </p:pic>
        </p:grpSp>
        <p:sp>
          <p:nvSpPr>
            <p:cNvPr id="58" name="Tekstvak 57">
              <a:extLst>
                <a:ext uri="{FF2B5EF4-FFF2-40B4-BE49-F238E27FC236}">
                  <a16:creationId xmlns:a16="http://schemas.microsoft.com/office/drawing/2014/main" id="{B3647026-12A8-F5AB-FC29-5ABDD1A88C32}"/>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63" name="Groep 62">
            <a:extLst>
              <a:ext uri="{FF2B5EF4-FFF2-40B4-BE49-F238E27FC236}">
                <a16:creationId xmlns:a16="http://schemas.microsoft.com/office/drawing/2014/main" id="{CC7FEC6A-5993-5615-6487-6A08E9DE92F2}"/>
              </a:ext>
            </a:extLst>
          </p:cNvPr>
          <p:cNvGrpSpPr/>
          <p:nvPr/>
        </p:nvGrpSpPr>
        <p:grpSpPr>
          <a:xfrm>
            <a:off x="490788" y="1867455"/>
            <a:ext cx="2049667" cy="386260"/>
            <a:chOff x="490789" y="1386306"/>
            <a:chExt cx="2049667" cy="386260"/>
          </a:xfrm>
        </p:grpSpPr>
        <p:sp>
          <p:nvSpPr>
            <p:cNvPr id="64" name="Rechthoek: afgeronde hoeken 63">
              <a:hlinkClick r:id="rId49" action="ppaction://hlinksldjump"/>
              <a:extLst>
                <a:ext uri="{FF2B5EF4-FFF2-40B4-BE49-F238E27FC236}">
                  <a16:creationId xmlns:a16="http://schemas.microsoft.com/office/drawing/2014/main" id="{7D420856-F9AF-D9A7-4258-3F1660C3DDC8}"/>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5" name="Tekstvak 64">
              <a:hlinkClick r:id="rId49" action="ppaction://hlinksldjump"/>
              <a:extLst>
                <a:ext uri="{FF2B5EF4-FFF2-40B4-BE49-F238E27FC236}">
                  <a16:creationId xmlns:a16="http://schemas.microsoft.com/office/drawing/2014/main" id="{43380BB6-6DF9-DEEA-ECA4-E23EF13272D3}"/>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66" name="Graphic 65" descr="Muziek met effen opvulling">
              <a:hlinkClick r:id="rId49" action="ppaction://hlinksldjump"/>
              <a:extLst>
                <a:ext uri="{FF2B5EF4-FFF2-40B4-BE49-F238E27FC236}">
                  <a16:creationId xmlns:a16="http://schemas.microsoft.com/office/drawing/2014/main" id="{46EF8B74-3F3A-890B-BFFA-293A52FC32E4}"/>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912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ABEB534F-15E2-1BD8-9C7E-BBF5DEE69DF2}"/>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A6D7392B-5192-3D65-4281-858B62814AD3}"/>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BEE5F605-C330-0A76-489C-54FB2B7AB8CD}"/>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 name="Rechthoek: afgeronde hoeken 2">
            <a:extLst>
              <a:ext uri="{FF2B5EF4-FFF2-40B4-BE49-F238E27FC236}">
                <a16:creationId xmlns:a16="http://schemas.microsoft.com/office/drawing/2014/main" id="{0EFB2BE5-7638-4A1E-C268-3632B6D6A072}"/>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7544888C-3923-3446-5977-0D96DC1588CA}"/>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9EC4C76B-091E-0825-CE29-5A8D59D1BEA9}"/>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5FD9A83F-5449-25F9-C8E9-92B339DA4876}"/>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6EC4C067-5D8F-A676-DA49-5857D331C1A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D90D526F-25CD-0D7E-E5BA-C2665B11D9D8}"/>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87AEBD9B-E0D8-7DD3-4DFD-E224E6E45637}"/>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CC946417-E08C-3959-3C03-622E64BECDEA}"/>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BAD1DAB5-AD09-27A2-82F4-AF0DD6A4A2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50068">
              <a:off x="1381955" y="5462996"/>
              <a:ext cx="602022" cy="652617"/>
            </a:xfrm>
            <a:prstGeom prst="rect">
              <a:avLst/>
            </a:prstGeom>
          </p:spPr>
        </p:pic>
      </p:grpSp>
      <p:pic>
        <p:nvPicPr>
          <p:cNvPr id="104" name="Afbeelding 103" descr="Afbeelding met schermopname, cirkel, ontwerp&#10;&#10;Automatisch gegenereerde beschrijving">
            <a:hlinkClick r:id="rId6" action="ppaction://hlinksldjump"/>
            <a:extLst>
              <a:ext uri="{FF2B5EF4-FFF2-40B4-BE49-F238E27FC236}">
                <a16:creationId xmlns:a16="http://schemas.microsoft.com/office/drawing/2014/main" id="{30B4E6C2-A238-D800-9FE3-4524A090C12C}"/>
              </a:ext>
            </a:extLst>
          </p:cNvPr>
          <p:cNvPicPr>
            <a:picLocks noChangeAspect="1"/>
          </p:cNvPicPr>
          <p:nvPr/>
        </p:nvPicPr>
        <p:blipFill>
          <a:blip r:embed="rId7">
            <a:duotone>
              <a:prstClr val="black"/>
              <a:srgbClr val="19FFFA">
                <a:tint val="45000"/>
                <a:satMod val="400000"/>
              </a:srgbClr>
            </a:duotone>
            <a:extLst>
              <a:ext uri="{BEBA8EAE-BF5A-486C-A8C5-ECC9F3942E4B}">
                <a14:imgProps xmlns:a14="http://schemas.microsoft.com/office/drawing/2010/main">
                  <a14:imgLayer r:embed="rId8">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D7819A5B-08A7-7EE5-3D9B-52202296C81F}"/>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CDD859F0-08FE-0F97-0AD6-8A49E304CE8F}"/>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E369645E-B931-8899-32AF-10BA57413EAD}"/>
              </a:ext>
            </a:extLst>
          </p:cNvPr>
          <p:cNvSpPr/>
          <p:nvPr/>
        </p:nvSpPr>
        <p:spPr>
          <a:xfrm>
            <a:off x="3351238" y="1627322"/>
            <a:ext cx="8001390" cy="4699597"/>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3EEE8C9C-4A56-B962-2167-EED7B1B507AC}"/>
              </a:ext>
            </a:extLst>
          </p:cNvPr>
          <p:cNvSpPr txBox="1"/>
          <p:nvPr/>
        </p:nvSpPr>
        <p:spPr>
          <a:xfrm>
            <a:off x="3796988" y="1773478"/>
            <a:ext cx="2428283" cy="338554"/>
          </a:xfrm>
          <a:prstGeom prst="rect">
            <a:avLst/>
          </a:prstGeom>
          <a:noFill/>
        </p:spPr>
        <p:txBody>
          <a:bodyPr wrap="square" rtlCol="0">
            <a:spAutoFit/>
          </a:bodyPr>
          <a:lstStyle/>
          <a:p>
            <a:r>
              <a:rPr lang="nl-NL" sz="1600" b="1" dirty="0">
                <a:solidFill>
                  <a:schemeClr val="bg1"/>
                </a:solidFill>
              </a:rPr>
              <a:t>Accountinstellingen</a:t>
            </a:r>
          </a:p>
        </p:txBody>
      </p:sp>
      <p:sp>
        <p:nvSpPr>
          <p:cNvPr id="18" name="Rectangle 1">
            <a:extLst>
              <a:ext uri="{FF2B5EF4-FFF2-40B4-BE49-F238E27FC236}">
                <a16:creationId xmlns:a16="http://schemas.microsoft.com/office/drawing/2014/main" id="{45246F40-8FAA-22E6-94FD-EDBD523EC557}"/>
              </a:ext>
            </a:extLst>
          </p:cNvPr>
          <p:cNvSpPr>
            <a:spLocks noChangeArrowheads="1"/>
          </p:cNvSpPr>
          <p:nvPr/>
        </p:nvSpPr>
        <p:spPr bwMode="auto">
          <a:xfrm>
            <a:off x="3796989" y="2159404"/>
            <a:ext cx="39808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Profielbeheer (naam, profielfoto,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Meerdere profielen (standaard, </a:t>
            </a:r>
            <a:r>
              <a:rPr kumimoji="0" lang="nl-NL" altLang="nl-NL" sz="1200" b="1" i="0" u="none" strike="noStrike" cap="none" normalizeH="0" baseline="0" dirty="0" err="1">
                <a:ln>
                  <a:noFill/>
                </a:ln>
                <a:solidFill>
                  <a:schemeClr val="bg1"/>
                </a:solidFill>
                <a:effectLst/>
                <a:latin typeface="Arial" panose="020B0604020202020204" pitchFamily="34" charset="0"/>
              </a:rPr>
              <a:t>kids</a:t>
            </a:r>
            <a:r>
              <a:rPr kumimoji="0" lang="nl-NL" altLang="nl-NL" sz="1200" b="1" i="0" u="none" strike="noStrike" cap="none" normalizeH="0" baseline="0" dirty="0">
                <a:ln>
                  <a:noFill/>
                </a:ln>
                <a:solidFill>
                  <a:schemeClr val="bg1"/>
                </a:solidFill>
                <a:effectLst/>
                <a:latin typeface="Arial" panose="020B0604020202020204" pitchFamily="34" charset="0"/>
              </a:rPr>
              <a:t>, gast)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Wachtwoord &amp; beveiliging (2FA, herstelopties)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Koppeling met </a:t>
            </a:r>
            <a:r>
              <a:rPr kumimoji="0" lang="nl-NL" altLang="nl-NL" sz="1200" b="1" i="0" u="none" strike="noStrike" cap="none" normalizeH="0" baseline="0" dirty="0" err="1">
                <a:ln>
                  <a:noFill/>
                </a:ln>
                <a:solidFill>
                  <a:schemeClr val="bg1"/>
                </a:solidFill>
                <a:effectLst/>
                <a:latin typeface="Arial" panose="020B0604020202020204" pitchFamily="34" charset="0"/>
              </a:rPr>
              <a:t>social</a:t>
            </a:r>
            <a:r>
              <a:rPr kumimoji="0" lang="nl-NL" altLang="nl-NL" sz="1200" b="1" i="0" u="none" strike="noStrike" cap="none" normalizeH="0" baseline="0" dirty="0">
                <a:ln>
                  <a:noFill/>
                </a:ln>
                <a:solidFill>
                  <a:schemeClr val="bg1"/>
                </a:solidFill>
                <a:effectLst/>
                <a:latin typeface="Arial" panose="020B0604020202020204" pitchFamily="34" charset="0"/>
              </a:rPr>
              <a:t> media (optioneel)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Privacy-instellingen (openbaar, privé, vrienden)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B1A841AA-8FDE-EB4F-7888-6111FEB12609}"/>
              </a:ext>
            </a:extLst>
          </p:cNvPr>
          <p:cNvSpPr txBox="1"/>
          <p:nvPr/>
        </p:nvSpPr>
        <p:spPr>
          <a:xfrm>
            <a:off x="3796988" y="3285056"/>
            <a:ext cx="2428283" cy="338554"/>
          </a:xfrm>
          <a:prstGeom prst="rect">
            <a:avLst/>
          </a:prstGeom>
          <a:noFill/>
        </p:spPr>
        <p:txBody>
          <a:bodyPr wrap="square" rtlCol="0">
            <a:spAutoFit/>
          </a:bodyPr>
          <a:lstStyle/>
          <a:p>
            <a:r>
              <a:rPr lang="nl-NL" sz="1600" b="1" dirty="0">
                <a:solidFill>
                  <a:schemeClr val="bg1"/>
                </a:solidFill>
              </a:rPr>
              <a:t>Afspelen &amp; Kwaliteit</a:t>
            </a:r>
          </a:p>
        </p:txBody>
      </p:sp>
      <p:sp>
        <p:nvSpPr>
          <p:cNvPr id="20" name="Rectangle 1">
            <a:extLst>
              <a:ext uri="{FF2B5EF4-FFF2-40B4-BE49-F238E27FC236}">
                <a16:creationId xmlns:a16="http://schemas.microsoft.com/office/drawing/2014/main" id="{4EBC253C-AA9B-0859-9E48-49F4A43AC647}"/>
              </a:ext>
            </a:extLst>
          </p:cNvPr>
          <p:cNvSpPr>
            <a:spLocks noChangeArrowheads="1"/>
          </p:cNvSpPr>
          <p:nvPr/>
        </p:nvSpPr>
        <p:spPr bwMode="auto">
          <a:xfrm>
            <a:off x="3796987" y="3675783"/>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Resolutie-instellingen (SD, HD, 4K, 8K)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Audio-instellingen (stereo, </a:t>
            </a:r>
            <a:r>
              <a:rPr kumimoji="0" lang="nl-NL" altLang="nl-NL" sz="1200" b="1" i="0" u="none" strike="noStrike" cap="none" normalizeH="0" baseline="0" dirty="0" err="1">
                <a:ln>
                  <a:noFill/>
                </a:ln>
                <a:solidFill>
                  <a:schemeClr val="bg1"/>
                </a:solidFill>
                <a:effectLst/>
                <a:latin typeface="Arial" panose="020B0604020202020204" pitchFamily="34" charset="0"/>
              </a:rPr>
              <a:t>surround</a:t>
            </a:r>
            <a:r>
              <a:rPr kumimoji="0" lang="nl-NL" altLang="nl-NL" sz="1200" b="1" i="0" u="none" strike="noStrike" cap="none" normalizeH="0" baseline="0" dirty="0">
                <a:ln>
                  <a:noFill/>
                </a:ln>
                <a:solidFill>
                  <a:schemeClr val="bg1"/>
                </a:solidFill>
                <a:effectLst/>
                <a:latin typeface="Arial" panose="020B0604020202020204" pitchFamily="34" charset="0"/>
              </a:rPr>
              <a:t>, Dolby </a:t>
            </a:r>
            <a:r>
              <a:rPr kumimoji="0" lang="nl-NL" altLang="nl-NL" sz="1200" b="1" i="0" u="none" strike="noStrike" cap="none" normalizeH="0" baseline="0" dirty="0" err="1">
                <a:ln>
                  <a:noFill/>
                </a:ln>
                <a:solidFill>
                  <a:schemeClr val="bg1"/>
                </a:solidFill>
                <a:effectLst/>
                <a:latin typeface="Arial" panose="020B0604020202020204" pitchFamily="34" charset="0"/>
              </a:rPr>
              <a:t>Atmos</a:t>
            </a:r>
            <a:r>
              <a:rPr kumimoji="0" lang="nl-NL" altLang="nl-NL" sz="1200" b="1"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Streamingkwaliteit (automatisch, laag, gemiddeld, hoog)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 volgende aflevering/video inschakelen/uitschakelen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Terugspoelsnelheid aanpassen (5s, 10s, 30s)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FA1DFB6D-30CC-C7EA-5FAC-BF047B58F1FA}"/>
              </a:ext>
            </a:extLst>
          </p:cNvPr>
          <p:cNvSpPr txBox="1"/>
          <p:nvPr/>
        </p:nvSpPr>
        <p:spPr>
          <a:xfrm>
            <a:off x="3796987" y="4796634"/>
            <a:ext cx="2428283" cy="338554"/>
          </a:xfrm>
          <a:prstGeom prst="rect">
            <a:avLst/>
          </a:prstGeom>
          <a:noFill/>
        </p:spPr>
        <p:txBody>
          <a:bodyPr wrap="square" rtlCol="0">
            <a:spAutoFit/>
          </a:bodyPr>
          <a:lstStyle/>
          <a:p>
            <a:r>
              <a:rPr lang="nl-NL" sz="1600" b="1" dirty="0">
                <a:solidFill>
                  <a:schemeClr val="bg1"/>
                </a:solidFill>
              </a:rPr>
              <a:t>Bibliotheek &amp; Opslag</a:t>
            </a:r>
          </a:p>
        </p:txBody>
      </p:sp>
      <p:sp>
        <p:nvSpPr>
          <p:cNvPr id="24" name="Rectangle 1">
            <a:extLst>
              <a:ext uri="{FF2B5EF4-FFF2-40B4-BE49-F238E27FC236}">
                <a16:creationId xmlns:a16="http://schemas.microsoft.com/office/drawing/2014/main" id="{15EA1066-E60F-37E8-1EB3-F11009B80A20}"/>
              </a:ext>
            </a:extLst>
          </p:cNvPr>
          <p:cNvSpPr>
            <a:spLocks noChangeArrowheads="1"/>
          </p:cNvSpPr>
          <p:nvPr/>
        </p:nvSpPr>
        <p:spPr bwMode="auto">
          <a:xfrm>
            <a:off x="3796987" y="5177999"/>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Offline downloads (aantal en kwaliteit beheren)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Automatische verwijdering van bekeken downloads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Mappen voor favoriete series, films en muziek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'Watch Later'-lijst beheren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Notificaties voor nieuwe afleveringen of releases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32" name="Groep 31">
            <a:extLst>
              <a:ext uri="{FF2B5EF4-FFF2-40B4-BE49-F238E27FC236}">
                <a16:creationId xmlns:a16="http://schemas.microsoft.com/office/drawing/2014/main" id="{76E3332E-5D2C-D25A-1AB7-ECA197A964CA}"/>
              </a:ext>
            </a:extLst>
          </p:cNvPr>
          <p:cNvGrpSpPr/>
          <p:nvPr/>
        </p:nvGrpSpPr>
        <p:grpSpPr>
          <a:xfrm>
            <a:off x="9649798" y="5471235"/>
            <a:ext cx="1176281" cy="855684"/>
            <a:chOff x="9815556" y="5565946"/>
            <a:chExt cx="1176281" cy="855684"/>
          </a:xfrm>
        </p:grpSpPr>
        <p:sp>
          <p:nvSpPr>
            <p:cNvPr id="33" name="Rechthoek: afgeronde hoeken 32">
              <a:hlinkClick r:id="rId9" action="ppaction://hlinksldjump"/>
              <a:extLst>
                <a:ext uri="{FF2B5EF4-FFF2-40B4-BE49-F238E27FC236}">
                  <a16:creationId xmlns:a16="http://schemas.microsoft.com/office/drawing/2014/main" id="{B0D353AF-09EE-403E-DBAF-F454EE26E1FA}"/>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9" name="Graphic 38" descr="Lijn met pijl: Recht met effen opvulling">
              <a:hlinkClick r:id="rId9" action="ppaction://hlinksldjump"/>
              <a:extLst>
                <a:ext uri="{FF2B5EF4-FFF2-40B4-BE49-F238E27FC236}">
                  <a16:creationId xmlns:a16="http://schemas.microsoft.com/office/drawing/2014/main" id="{7611889A-6063-CEA8-F20D-2A37B396883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0032531" y="5640925"/>
              <a:ext cx="780705" cy="780705"/>
            </a:xfrm>
            <a:prstGeom prst="rect">
              <a:avLst/>
            </a:prstGeom>
          </p:spPr>
        </p:pic>
        <p:sp>
          <p:nvSpPr>
            <p:cNvPr id="40" name="Tekstvak 39">
              <a:hlinkClick r:id="rId9" action="ppaction://hlinksldjump"/>
              <a:extLst>
                <a:ext uri="{FF2B5EF4-FFF2-40B4-BE49-F238E27FC236}">
                  <a16:creationId xmlns:a16="http://schemas.microsoft.com/office/drawing/2014/main" id="{FDFBB868-4566-526F-3AB0-7DE8B04714B2}"/>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17" name="Groep 16">
            <a:extLst>
              <a:ext uri="{FF2B5EF4-FFF2-40B4-BE49-F238E27FC236}">
                <a16:creationId xmlns:a16="http://schemas.microsoft.com/office/drawing/2014/main" id="{8EB341DC-4CA6-3727-C284-468D206AE835}"/>
              </a:ext>
            </a:extLst>
          </p:cNvPr>
          <p:cNvGrpSpPr/>
          <p:nvPr/>
        </p:nvGrpSpPr>
        <p:grpSpPr>
          <a:xfrm>
            <a:off x="10826079" y="-16116"/>
            <a:ext cx="1247421" cy="780705"/>
            <a:chOff x="258588" y="-59024"/>
            <a:chExt cx="742023" cy="464399"/>
          </a:xfrm>
        </p:grpSpPr>
        <p:pic>
          <p:nvPicPr>
            <p:cNvPr id="25" name="Graphic 24" descr="Lijn met pijl: Recht met effen opvulling">
              <a:hlinkClick r:id="rId12" action="ppaction://hlinksldjump"/>
              <a:extLst>
                <a:ext uri="{FF2B5EF4-FFF2-40B4-BE49-F238E27FC236}">
                  <a16:creationId xmlns:a16="http://schemas.microsoft.com/office/drawing/2014/main" id="{CFF364C1-EA0D-1666-836A-5FD47D8783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0800000">
              <a:off x="258588" y="-59024"/>
              <a:ext cx="464399" cy="464399"/>
            </a:xfrm>
            <a:prstGeom prst="rect">
              <a:avLst/>
            </a:prstGeom>
          </p:spPr>
        </p:pic>
        <p:pic>
          <p:nvPicPr>
            <p:cNvPr id="26" name="Graphic 25" descr="Introductiepagina met effen opvulling">
              <a:hlinkClick r:id="rId12" action="ppaction://hlinksldjump"/>
              <a:extLst>
                <a:ext uri="{FF2B5EF4-FFF2-40B4-BE49-F238E27FC236}">
                  <a16:creationId xmlns:a16="http://schemas.microsoft.com/office/drawing/2014/main" id="{9740156D-1DB1-965F-1140-6B79F24E374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7465" y="-1944"/>
              <a:ext cx="293146" cy="293146"/>
            </a:xfrm>
            <a:prstGeom prst="rect">
              <a:avLst/>
            </a:prstGeom>
          </p:spPr>
        </p:pic>
      </p:grpSp>
      <p:grpSp>
        <p:nvGrpSpPr>
          <p:cNvPr id="14" name="Groep 13">
            <a:extLst>
              <a:ext uri="{FF2B5EF4-FFF2-40B4-BE49-F238E27FC236}">
                <a16:creationId xmlns:a16="http://schemas.microsoft.com/office/drawing/2014/main" id="{3F820078-457F-FF58-32A3-DB760DA80DCF}"/>
              </a:ext>
            </a:extLst>
          </p:cNvPr>
          <p:cNvGrpSpPr/>
          <p:nvPr/>
        </p:nvGrpSpPr>
        <p:grpSpPr>
          <a:xfrm>
            <a:off x="6225271" y="57630"/>
            <a:ext cx="2203434" cy="695538"/>
            <a:chOff x="10396798" y="436147"/>
            <a:chExt cx="1044397" cy="289876"/>
          </a:xfrm>
        </p:grpSpPr>
        <p:grpSp>
          <p:nvGrpSpPr>
            <p:cNvPr id="15" name="Groep 14">
              <a:extLst>
                <a:ext uri="{FF2B5EF4-FFF2-40B4-BE49-F238E27FC236}">
                  <a16:creationId xmlns:a16="http://schemas.microsoft.com/office/drawing/2014/main" id="{935728E9-1F65-CB8F-D776-2B7CB0811A73}"/>
                </a:ext>
              </a:extLst>
            </p:cNvPr>
            <p:cNvGrpSpPr/>
            <p:nvPr/>
          </p:nvGrpSpPr>
          <p:grpSpPr>
            <a:xfrm>
              <a:off x="10396798" y="455985"/>
              <a:ext cx="1044397" cy="245870"/>
              <a:chOff x="2578089" y="345922"/>
              <a:chExt cx="1044397" cy="245870"/>
            </a:xfrm>
          </p:grpSpPr>
          <p:sp>
            <p:nvSpPr>
              <p:cNvPr id="22" name="Rechthoek: afgeronde hoeken 21">
                <a:hlinkClick r:id="rId17"/>
                <a:extLst>
                  <a:ext uri="{FF2B5EF4-FFF2-40B4-BE49-F238E27FC236}">
                    <a16:creationId xmlns:a16="http://schemas.microsoft.com/office/drawing/2014/main" id="{8D47E561-7C5A-1527-6322-698A0AF9867B}"/>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 name="Tekstvak 22">
                <a:hlinkClick r:id="rId17"/>
                <a:extLst>
                  <a:ext uri="{FF2B5EF4-FFF2-40B4-BE49-F238E27FC236}">
                    <a16:creationId xmlns:a16="http://schemas.microsoft.com/office/drawing/2014/main" id="{4AA13C95-0A5E-DE52-EE46-4931DEB3B1E0}"/>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6" name="Graphic 15" descr="Pijl-rechts met effen opvulling">
              <a:hlinkClick r:id="rId17"/>
              <a:extLst>
                <a:ext uri="{FF2B5EF4-FFF2-40B4-BE49-F238E27FC236}">
                  <a16:creationId xmlns:a16="http://schemas.microsoft.com/office/drawing/2014/main" id="{1779348F-8B86-BB6B-1EED-83F5B9867EA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32691" y="436147"/>
              <a:ext cx="289876" cy="289876"/>
            </a:xfrm>
            <a:prstGeom prst="rect">
              <a:avLst/>
            </a:prstGeom>
          </p:spPr>
        </p:pic>
      </p:grpSp>
      <p:grpSp>
        <p:nvGrpSpPr>
          <p:cNvPr id="34" name="Groep 33">
            <a:extLst>
              <a:ext uri="{FF2B5EF4-FFF2-40B4-BE49-F238E27FC236}">
                <a16:creationId xmlns:a16="http://schemas.microsoft.com/office/drawing/2014/main" id="{7F82AD3D-EC2B-94A2-192E-5A31B883FCBF}"/>
              </a:ext>
            </a:extLst>
          </p:cNvPr>
          <p:cNvGrpSpPr/>
          <p:nvPr/>
        </p:nvGrpSpPr>
        <p:grpSpPr>
          <a:xfrm>
            <a:off x="490788" y="1441136"/>
            <a:ext cx="2049667" cy="380370"/>
            <a:chOff x="490789" y="939081"/>
            <a:chExt cx="2049667" cy="380370"/>
          </a:xfrm>
        </p:grpSpPr>
        <p:grpSp>
          <p:nvGrpSpPr>
            <p:cNvPr id="35" name="Groep 34">
              <a:extLst>
                <a:ext uri="{FF2B5EF4-FFF2-40B4-BE49-F238E27FC236}">
                  <a16:creationId xmlns:a16="http://schemas.microsoft.com/office/drawing/2014/main" id="{4F019779-CCD6-8A2B-8E5D-25B0C9D24A4D}"/>
                </a:ext>
              </a:extLst>
            </p:cNvPr>
            <p:cNvGrpSpPr/>
            <p:nvPr/>
          </p:nvGrpSpPr>
          <p:grpSpPr>
            <a:xfrm>
              <a:off x="490789" y="939081"/>
              <a:ext cx="2049667" cy="380370"/>
              <a:chOff x="25161" y="879087"/>
              <a:chExt cx="2049667" cy="380370"/>
            </a:xfrm>
          </p:grpSpPr>
          <p:sp>
            <p:nvSpPr>
              <p:cNvPr id="37" name="Rechthoek: afgeronde hoeken 36">
                <a:hlinkClick r:id="rId20" action="ppaction://hlinksldjump"/>
                <a:extLst>
                  <a:ext uri="{FF2B5EF4-FFF2-40B4-BE49-F238E27FC236}">
                    <a16:creationId xmlns:a16="http://schemas.microsoft.com/office/drawing/2014/main" id="{ADCA9C07-35FF-C5A3-54F2-F27E15E5B4F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0" action="ppaction://hlinksldjump"/>
                <a:extLst>
                  <a:ext uri="{FF2B5EF4-FFF2-40B4-BE49-F238E27FC236}">
                    <a16:creationId xmlns:a16="http://schemas.microsoft.com/office/drawing/2014/main" id="{493B7E6A-8C65-D9A0-5E64-02270CEC750C}"/>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36" name="Graphic 35" descr="Staafdiagram met effen opvulling">
              <a:hlinkClick r:id="rId20" action="ppaction://hlinksldjump"/>
              <a:extLst>
                <a:ext uri="{FF2B5EF4-FFF2-40B4-BE49-F238E27FC236}">
                  <a16:creationId xmlns:a16="http://schemas.microsoft.com/office/drawing/2014/main" id="{262FE839-5454-E28C-3BE2-F948EEF4673C}"/>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36291" y="939081"/>
              <a:ext cx="380370" cy="380370"/>
            </a:xfrm>
            <a:prstGeom prst="rect">
              <a:avLst/>
            </a:prstGeom>
          </p:spPr>
        </p:pic>
      </p:grpSp>
      <p:grpSp>
        <p:nvGrpSpPr>
          <p:cNvPr id="44" name="Groep 43">
            <a:extLst>
              <a:ext uri="{FF2B5EF4-FFF2-40B4-BE49-F238E27FC236}">
                <a16:creationId xmlns:a16="http://schemas.microsoft.com/office/drawing/2014/main" id="{0ABFEDBC-1D2B-BEDC-BE35-5791424D77B3}"/>
              </a:ext>
            </a:extLst>
          </p:cNvPr>
          <p:cNvGrpSpPr/>
          <p:nvPr/>
        </p:nvGrpSpPr>
        <p:grpSpPr>
          <a:xfrm>
            <a:off x="490789" y="2304580"/>
            <a:ext cx="2049667" cy="386260"/>
            <a:chOff x="490789" y="1833531"/>
            <a:chExt cx="2049667" cy="386260"/>
          </a:xfrm>
        </p:grpSpPr>
        <p:grpSp>
          <p:nvGrpSpPr>
            <p:cNvPr id="47" name="Groep 46">
              <a:extLst>
                <a:ext uri="{FF2B5EF4-FFF2-40B4-BE49-F238E27FC236}">
                  <a16:creationId xmlns:a16="http://schemas.microsoft.com/office/drawing/2014/main" id="{E6E00137-A8C0-DDFB-8F24-1C1BF3A3434A}"/>
                </a:ext>
              </a:extLst>
            </p:cNvPr>
            <p:cNvGrpSpPr/>
            <p:nvPr/>
          </p:nvGrpSpPr>
          <p:grpSpPr>
            <a:xfrm>
              <a:off x="490789" y="1833531"/>
              <a:ext cx="2049667" cy="380370"/>
              <a:chOff x="25161" y="879087"/>
              <a:chExt cx="2049667" cy="380370"/>
            </a:xfrm>
          </p:grpSpPr>
          <p:sp>
            <p:nvSpPr>
              <p:cNvPr id="68" name="Rechthoek: afgeronde hoeken 67">
                <a:hlinkClick r:id="rId23" action="ppaction://hlinksldjump"/>
                <a:extLst>
                  <a:ext uri="{FF2B5EF4-FFF2-40B4-BE49-F238E27FC236}">
                    <a16:creationId xmlns:a16="http://schemas.microsoft.com/office/drawing/2014/main" id="{1A64F3A4-28AB-EA7E-8C91-6BD337DDE7E0}"/>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hlinkClick r:id="rId23" action="ppaction://hlinksldjump"/>
                <a:extLst>
                  <a:ext uri="{FF2B5EF4-FFF2-40B4-BE49-F238E27FC236}">
                    <a16:creationId xmlns:a16="http://schemas.microsoft.com/office/drawing/2014/main" id="{226B20C4-62EC-92A4-67DF-13DC4E1FA9E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8" name="Graphic 47" descr="Videocamera met effen opvulling">
              <a:hlinkClick r:id="rId23" action="ppaction://hlinksldjump"/>
              <a:extLst>
                <a:ext uri="{FF2B5EF4-FFF2-40B4-BE49-F238E27FC236}">
                  <a16:creationId xmlns:a16="http://schemas.microsoft.com/office/drawing/2014/main" id="{CCA520D8-CC2A-D2BA-3544-D2BD1E855BE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36291" y="1839421"/>
              <a:ext cx="380370" cy="380370"/>
            </a:xfrm>
            <a:prstGeom prst="rect">
              <a:avLst/>
            </a:prstGeom>
          </p:spPr>
        </p:pic>
      </p:grpSp>
      <p:grpSp>
        <p:nvGrpSpPr>
          <p:cNvPr id="71" name="Groep 70">
            <a:extLst>
              <a:ext uri="{FF2B5EF4-FFF2-40B4-BE49-F238E27FC236}">
                <a16:creationId xmlns:a16="http://schemas.microsoft.com/office/drawing/2014/main" id="{A45D3F37-E2A6-B711-F584-2B5FBEDD85F7}"/>
              </a:ext>
            </a:extLst>
          </p:cNvPr>
          <p:cNvGrpSpPr/>
          <p:nvPr/>
        </p:nvGrpSpPr>
        <p:grpSpPr>
          <a:xfrm>
            <a:off x="503510" y="3600705"/>
            <a:ext cx="2049667" cy="386260"/>
            <a:chOff x="490789" y="1833531"/>
            <a:chExt cx="2049667" cy="386260"/>
          </a:xfrm>
        </p:grpSpPr>
        <p:grpSp>
          <p:nvGrpSpPr>
            <p:cNvPr id="72" name="Groep 71">
              <a:extLst>
                <a:ext uri="{FF2B5EF4-FFF2-40B4-BE49-F238E27FC236}">
                  <a16:creationId xmlns:a16="http://schemas.microsoft.com/office/drawing/2014/main" id="{31BB7556-159E-ACD3-25FB-EB81543CA967}"/>
                </a:ext>
              </a:extLst>
            </p:cNvPr>
            <p:cNvGrpSpPr/>
            <p:nvPr/>
          </p:nvGrpSpPr>
          <p:grpSpPr>
            <a:xfrm>
              <a:off x="490789" y="1833531"/>
              <a:ext cx="2049667" cy="380370"/>
              <a:chOff x="25161" y="879087"/>
              <a:chExt cx="2049667" cy="380370"/>
            </a:xfrm>
          </p:grpSpPr>
          <p:sp>
            <p:nvSpPr>
              <p:cNvPr id="81" name="Rechthoek: afgeronde hoeken 80">
                <a:hlinkClick r:id="rId26" action="ppaction://hlinksldjump"/>
                <a:extLst>
                  <a:ext uri="{FF2B5EF4-FFF2-40B4-BE49-F238E27FC236}">
                    <a16:creationId xmlns:a16="http://schemas.microsoft.com/office/drawing/2014/main" id="{88E4F8AF-CCCB-1B2A-D0E5-A1949EFBFC8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3" name="Tekstvak 82">
                <a:hlinkClick r:id="rId26" action="ppaction://hlinksldjump"/>
                <a:extLst>
                  <a:ext uri="{FF2B5EF4-FFF2-40B4-BE49-F238E27FC236}">
                    <a16:creationId xmlns:a16="http://schemas.microsoft.com/office/drawing/2014/main" id="{9888FEF0-A089-453B-F549-FBA46B71F0A2}"/>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73" name="Graphic 72" descr="Informatie met effen opvulling">
              <a:hlinkClick r:id="rId26" action="ppaction://hlinksldjump"/>
              <a:extLst>
                <a:ext uri="{FF2B5EF4-FFF2-40B4-BE49-F238E27FC236}">
                  <a16:creationId xmlns:a16="http://schemas.microsoft.com/office/drawing/2014/main" id="{D5BBE9E0-C1D4-179D-A6E8-CDC38B5589A7}"/>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84" name="Groep 83">
            <a:extLst>
              <a:ext uri="{FF2B5EF4-FFF2-40B4-BE49-F238E27FC236}">
                <a16:creationId xmlns:a16="http://schemas.microsoft.com/office/drawing/2014/main" id="{B43A64E0-C6B9-CB41-9E26-5EDD307C536D}"/>
              </a:ext>
            </a:extLst>
          </p:cNvPr>
          <p:cNvGrpSpPr/>
          <p:nvPr/>
        </p:nvGrpSpPr>
        <p:grpSpPr>
          <a:xfrm>
            <a:off x="490788" y="3175067"/>
            <a:ext cx="2049667" cy="386260"/>
            <a:chOff x="490789" y="1833531"/>
            <a:chExt cx="2049667" cy="386260"/>
          </a:xfrm>
        </p:grpSpPr>
        <p:grpSp>
          <p:nvGrpSpPr>
            <p:cNvPr id="85" name="Groep 84">
              <a:extLst>
                <a:ext uri="{FF2B5EF4-FFF2-40B4-BE49-F238E27FC236}">
                  <a16:creationId xmlns:a16="http://schemas.microsoft.com/office/drawing/2014/main" id="{3FAF63D6-1110-7498-DCD8-457E0E94A655}"/>
                </a:ext>
              </a:extLst>
            </p:cNvPr>
            <p:cNvGrpSpPr/>
            <p:nvPr/>
          </p:nvGrpSpPr>
          <p:grpSpPr>
            <a:xfrm>
              <a:off x="490789" y="1833531"/>
              <a:ext cx="2049667" cy="380370"/>
              <a:chOff x="25161" y="879087"/>
              <a:chExt cx="2049667" cy="380370"/>
            </a:xfrm>
          </p:grpSpPr>
          <p:sp>
            <p:nvSpPr>
              <p:cNvPr id="87" name="Rechthoek: afgeronde hoeken 86">
                <a:hlinkClick r:id="rId29" action="ppaction://hlinksldjump"/>
                <a:extLst>
                  <a:ext uri="{FF2B5EF4-FFF2-40B4-BE49-F238E27FC236}">
                    <a16:creationId xmlns:a16="http://schemas.microsoft.com/office/drawing/2014/main" id="{355F1676-9659-2D59-9F58-041B906E38F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hlinkClick r:id="rId29" action="ppaction://hlinksldjump"/>
                <a:extLst>
                  <a:ext uri="{FF2B5EF4-FFF2-40B4-BE49-F238E27FC236}">
                    <a16:creationId xmlns:a16="http://schemas.microsoft.com/office/drawing/2014/main" id="{C03CF5E0-89EB-370F-DD18-63CF081FB910}"/>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6" name="Graphic 85" descr="Cirkel met pijl naar links met effen opvulling">
              <a:hlinkClick r:id="rId29" action="ppaction://hlinksldjump"/>
              <a:extLst>
                <a:ext uri="{FF2B5EF4-FFF2-40B4-BE49-F238E27FC236}">
                  <a16:creationId xmlns:a16="http://schemas.microsoft.com/office/drawing/2014/main" id="{25CE9FDD-4D10-7C54-237B-BA6E89F09854}"/>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1839421"/>
              <a:ext cx="380370" cy="380370"/>
            </a:xfrm>
            <a:prstGeom prst="rect">
              <a:avLst/>
            </a:prstGeom>
          </p:spPr>
        </p:pic>
      </p:grpSp>
      <p:grpSp>
        <p:nvGrpSpPr>
          <p:cNvPr id="92" name="Groep 91">
            <a:extLst>
              <a:ext uri="{FF2B5EF4-FFF2-40B4-BE49-F238E27FC236}">
                <a16:creationId xmlns:a16="http://schemas.microsoft.com/office/drawing/2014/main" id="{2BD40C7E-7AB0-3D07-01E6-F858DCB80BBF}"/>
              </a:ext>
            </a:extLst>
          </p:cNvPr>
          <p:cNvGrpSpPr/>
          <p:nvPr/>
        </p:nvGrpSpPr>
        <p:grpSpPr>
          <a:xfrm>
            <a:off x="490788" y="2740479"/>
            <a:ext cx="2049667" cy="386260"/>
            <a:chOff x="490789" y="1833531"/>
            <a:chExt cx="2049667" cy="386260"/>
          </a:xfrm>
        </p:grpSpPr>
        <p:grpSp>
          <p:nvGrpSpPr>
            <p:cNvPr id="95" name="Groep 94">
              <a:extLst>
                <a:ext uri="{FF2B5EF4-FFF2-40B4-BE49-F238E27FC236}">
                  <a16:creationId xmlns:a16="http://schemas.microsoft.com/office/drawing/2014/main" id="{BF098545-DF78-70C3-C9CC-9A727BE81E33}"/>
                </a:ext>
              </a:extLst>
            </p:cNvPr>
            <p:cNvGrpSpPr/>
            <p:nvPr/>
          </p:nvGrpSpPr>
          <p:grpSpPr>
            <a:xfrm>
              <a:off x="490789" y="1833531"/>
              <a:ext cx="2049667" cy="380370"/>
              <a:chOff x="25161" y="879087"/>
              <a:chExt cx="2049667" cy="380370"/>
            </a:xfrm>
          </p:grpSpPr>
          <p:sp>
            <p:nvSpPr>
              <p:cNvPr id="101" name="Rechthoek: afgeronde hoeken 100">
                <a:hlinkClick r:id="rId32" action="ppaction://hlinksldjump"/>
                <a:extLst>
                  <a:ext uri="{FF2B5EF4-FFF2-40B4-BE49-F238E27FC236}">
                    <a16:creationId xmlns:a16="http://schemas.microsoft.com/office/drawing/2014/main" id="{0CDD6831-62F5-A489-E1A2-AC3CD7982DA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2" name="Tekstvak 101">
                <a:hlinkClick r:id="rId32" action="ppaction://hlinksldjump"/>
                <a:extLst>
                  <a:ext uri="{FF2B5EF4-FFF2-40B4-BE49-F238E27FC236}">
                    <a16:creationId xmlns:a16="http://schemas.microsoft.com/office/drawing/2014/main" id="{18D15D05-308A-2FD0-002A-C621C1575052}"/>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100" name="Graphic 99" descr="Beoordeling: 3 sterren met effen opvulling">
              <a:hlinkClick r:id="rId32" action="ppaction://hlinksldjump"/>
              <a:extLst>
                <a:ext uri="{FF2B5EF4-FFF2-40B4-BE49-F238E27FC236}">
                  <a16:creationId xmlns:a16="http://schemas.microsoft.com/office/drawing/2014/main" id="{6E273AF0-B738-DD26-30FB-FF5559A83A26}"/>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103" name="Groep 102">
            <a:extLst>
              <a:ext uri="{FF2B5EF4-FFF2-40B4-BE49-F238E27FC236}">
                <a16:creationId xmlns:a16="http://schemas.microsoft.com/office/drawing/2014/main" id="{462A6069-2C73-F063-5E17-271D4B7B1E88}"/>
              </a:ext>
            </a:extLst>
          </p:cNvPr>
          <p:cNvGrpSpPr/>
          <p:nvPr/>
        </p:nvGrpSpPr>
        <p:grpSpPr>
          <a:xfrm>
            <a:off x="490788" y="898029"/>
            <a:ext cx="2015320" cy="468505"/>
            <a:chOff x="490788" y="898029"/>
            <a:chExt cx="2015320" cy="468505"/>
          </a:xfrm>
        </p:grpSpPr>
        <p:sp>
          <p:nvSpPr>
            <p:cNvPr id="105" name="Rechthoek: afgeronde hoeken 104">
              <a:hlinkClick r:id="rId35" action="ppaction://hlinksldjump"/>
              <a:extLst>
                <a:ext uri="{FF2B5EF4-FFF2-40B4-BE49-F238E27FC236}">
                  <a16:creationId xmlns:a16="http://schemas.microsoft.com/office/drawing/2014/main" id="{BE0A0F6D-A882-21D3-5B27-E96551FA8B6F}"/>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hlinkClick r:id="rId35" action="ppaction://hlinksldjump"/>
              <a:extLst>
                <a:ext uri="{FF2B5EF4-FFF2-40B4-BE49-F238E27FC236}">
                  <a16:creationId xmlns:a16="http://schemas.microsoft.com/office/drawing/2014/main" id="{C9EE9141-EDCC-9777-B36A-A08CF2F93C34}"/>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07" name="Graphic 106" descr="Introductiepagina met effen opvulling">
              <a:hlinkClick r:id="rId35" action="ppaction://hlinksldjump"/>
              <a:extLst>
                <a:ext uri="{FF2B5EF4-FFF2-40B4-BE49-F238E27FC236}">
                  <a16:creationId xmlns:a16="http://schemas.microsoft.com/office/drawing/2014/main" id="{B6B37F13-F61A-5F7C-B66B-3EB091490F3A}"/>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26732" y="918421"/>
              <a:ext cx="448113" cy="448113"/>
            </a:xfrm>
            <a:prstGeom prst="rect">
              <a:avLst/>
            </a:prstGeom>
          </p:spPr>
        </p:pic>
      </p:grpSp>
      <p:grpSp>
        <p:nvGrpSpPr>
          <p:cNvPr id="108" name="Groep 107">
            <a:extLst>
              <a:ext uri="{FF2B5EF4-FFF2-40B4-BE49-F238E27FC236}">
                <a16:creationId xmlns:a16="http://schemas.microsoft.com/office/drawing/2014/main" id="{F986EAEA-012A-6D75-E09C-22BDD2EFF421}"/>
              </a:ext>
            </a:extLst>
          </p:cNvPr>
          <p:cNvGrpSpPr/>
          <p:nvPr/>
        </p:nvGrpSpPr>
        <p:grpSpPr>
          <a:xfrm>
            <a:off x="118500" y="4130278"/>
            <a:ext cx="2434677" cy="732415"/>
            <a:chOff x="118500" y="4130278"/>
            <a:chExt cx="2434677" cy="732415"/>
          </a:xfrm>
        </p:grpSpPr>
        <p:grpSp>
          <p:nvGrpSpPr>
            <p:cNvPr id="109" name="Groep 108">
              <a:extLst>
                <a:ext uri="{FF2B5EF4-FFF2-40B4-BE49-F238E27FC236}">
                  <a16:creationId xmlns:a16="http://schemas.microsoft.com/office/drawing/2014/main" id="{D0712923-B869-D212-07F5-E6533AF31F03}"/>
                </a:ext>
              </a:extLst>
            </p:cNvPr>
            <p:cNvGrpSpPr/>
            <p:nvPr/>
          </p:nvGrpSpPr>
          <p:grpSpPr>
            <a:xfrm>
              <a:off x="118500" y="4130278"/>
              <a:ext cx="2434677" cy="732415"/>
              <a:chOff x="105779" y="2446549"/>
              <a:chExt cx="2434677" cy="732415"/>
            </a:xfrm>
          </p:grpSpPr>
          <p:grpSp>
            <p:nvGrpSpPr>
              <p:cNvPr id="112" name="Groep 111">
                <a:extLst>
                  <a:ext uri="{FF2B5EF4-FFF2-40B4-BE49-F238E27FC236}">
                    <a16:creationId xmlns:a16="http://schemas.microsoft.com/office/drawing/2014/main" id="{640E64F9-DBA5-2E1E-D919-C9436359D9CB}"/>
                  </a:ext>
                </a:extLst>
              </p:cNvPr>
              <p:cNvGrpSpPr/>
              <p:nvPr/>
            </p:nvGrpSpPr>
            <p:grpSpPr>
              <a:xfrm>
                <a:off x="105779" y="2446549"/>
                <a:ext cx="2434677" cy="732415"/>
                <a:chOff x="-359848" y="879086"/>
                <a:chExt cx="2434677" cy="732415"/>
              </a:xfrm>
            </p:grpSpPr>
            <p:sp>
              <p:nvSpPr>
                <p:cNvPr id="114" name="Rechthoek: afgeronde hoeken 113">
                  <a:extLst>
                    <a:ext uri="{FF2B5EF4-FFF2-40B4-BE49-F238E27FC236}">
                      <a16:creationId xmlns:a16="http://schemas.microsoft.com/office/drawing/2014/main" id="{6483CDA3-2CDA-D8C0-2A08-A33327CE8828}"/>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5" name="Tekstvak 114">
                  <a:extLst>
                    <a:ext uri="{FF2B5EF4-FFF2-40B4-BE49-F238E27FC236}">
                      <a16:creationId xmlns:a16="http://schemas.microsoft.com/office/drawing/2014/main" id="{A163B18A-A50F-9088-93E9-EEFED69512FC}"/>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13" name="Graphic 112" descr="Caret omlaag met effen opvulling">
                <a:extLst>
                  <a:ext uri="{FF2B5EF4-FFF2-40B4-BE49-F238E27FC236}">
                    <a16:creationId xmlns:a16="http://schemas.microsoft.com/office/drawing/2014/main" id="{A8657C74-6BA4-C3EE-3AAE-571DF7E20DB1}"/>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2088444" y="2446550"/>
                <a:ext cx="380370" cy="380370"/>
              </a:xfrm>
              <a:prstGeom prst="rect">
                <a:avLst/>
              </a:prstGeom>
            </p:spPr>
          </p:pic>
        </p:grpSp>
        <p:sp>
          <p:nvSpPr>
            <p:cNvPr id="111" name="Tekstvak 110">
              <a:extLst>
                <a:ext uri="{FF2B5EF4-FFF2-40B4-BE49-F238E27FC236}">
                  <a16:creationId xmlns:a16="http://schemas.microsoft.com/office/drawing/2014/main" id="{7ABA945C-C185-A3DA-EE5D-78ACAA8B1F65}"/>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16" name="Groep 115">
            <a:extLst>
              <a:ext uri="{FF2B5EF4-FFF2-40B4-BE49-F238E27FC236}">
                <a16:creationId xmlns:a16="http://schemas.microsoft.com/office/drawing/2014/main" id="{9B7065F3-A75F-C355-CAB9-16A61F0E541B}"/>
              </a:ext>
            </a:extLst>
          </p:cNvPr>
          <p:cNvGrpSpPr/>
          <p:nvPr/>
        </p:nvGrpSpPr>
        <p:grpSpPr>
          <a:xfrm>
            <a:off x="490788" y="1867455"/>
            <a:ext cx="2049667" cy="386260"/>
            <a:chOff x="490789" y="1386306"/>
            <a:chExt cx="2049667" cy="386260"/>
          </a:xfrm>
        </p:grpSpPr>
        <p:sp>
          <p:nvSpPr>
            <p:cNvPr id="117" name="Rechthoek: afgeronde hoeken 116">
              <a:hlinkClick r:id="rId40" action="ppaction://hlinksldjump"/>
              <a:extLst>
                <a:ext uri="{FF2B5EF4-FFF2-40B4-BE49-F238E27FC236}">
                  <a16:creationId xmlns:a16="http://schemas.microsoft.com/office/drawing/2014/main" id="{98C3E469-5C37-798C-14FE-1CC2FD9A6957}"/>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8" name="Tekstvak 117">
              <a:hlinkClick r:id="rId40" action="ppaction://hlinksldjump"/>
              <a:extLst>
                <a:ext uri="{FF2B5EF4-FFF2-40B4-BE49-F238E27FC236}">
                  <a16:creationId xmlns:a16="http://schemas.microsoft.com/office/drawing/2014/main" id="{130C6BB9-1D08-CC12-1252-B01A8DFC133F}"/>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9" name="Graphic 118" descr="Muziek met effen opvulling">
              <a:hlinkClick r:id="rId40" action="ppaction://hlinksldjump"/>
              <a:extLst>
                <a:ext uri="{FF2B5EF4-FFF2-40B4-BE49-F238E27FC236}">
                  <a16:creationId xmlns:a16="http://schemas.microsoft.com/office/drawing/2014/main" id="{3C07E38C-203D-84AC-8A2B-070F0CC35184}"/>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181435075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647177D9-BE44-DCFE-ABE1-42CC105ABC88}"/>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482FC3D2-151E-8F35-2547-05B166E22AA7}"/>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FA16ACEA-1FB0-07CE-BE00-5237CEB1034E}"/>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 name="Rechthoek: afgeronde hoeken 2">
            <a:extLst>
              <a:ext uri="{FF2B5EF4-FFF2-40B4-BE49-F238E27FC236}">
                <a16:creationId xmlns:a16="http://schemas.microsoft.com/office/drawing/2014/main" id="{2FE07B50-6126-3B89-11A1-E786F47C7EB1}"/>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6E853863-C129-FDA5-B7DD-D689379493F9}"/>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2F79C482-9D22-98F9-D108-169DCD4E2E83}"/>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AA595888-8FFC-20E0-2FC6-15A670083DB0}"/>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6A6620C5-A434-5B61-4EE4-A4794E4FEB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B5B65E9D-6043-0B1F-4D6F-9C884BA6C8F8}"/>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0D45EBE3-5F24-1901-719E-84CFA3598A67}"/>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7B22D73E-F56F-36E3-1E6D-FD5D940EE77A}"/>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3614386B-FBB6-444D-FED2-BEB6462C37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50068">
              <a:off x="1381955" y="5462996"/>
              <a:ext cx="602022" cy="652617"/>
            </a:xfrm>
            <a:prstGeom prst="rect">
              <a:avLst/>
            </a:prstGeom>
          </p:spPr>
        </p:pic>
      </p:grpSp>
      <p:pic>
        <p:nvPicPr>
          <p:cNvPr id="104" name="Afbeelding 103" descr="Afbeelding met schermopname, cirkel, ontwerp&#10;&#10;Automatisch gegenereerde beschrijving">
            <a:hlinkClick r:id="rId6" action="ppaction://hlinksldjump"/>
            <a:extLst>
              <a:ext uri="{FF2B5EF4-FFF2-40B4-BE49-F238E27FC236}">
                <a16:creationId xmlns:a16="http://schemas.microsoft.com/office/drawing/2014/main" id="{4EF0D0BE-69D7-0266-466C-D8A834ACEC2A}"/>
              </a:ext>
            </a:extLst>
          </p:cNvPr>
          <p:cNvPicPr>
            <a:picLocks noChangeAspect="1"/>
          </p:cNvPicPr>
          <p:nvPr/>
        </p:nvPicPr>
        <p:blipFill>
          <a:blip r:embed="rId7">
            <a:duotone>
              <a:prstClr val="black"/>
              <a:srgbClr val="19FFFA">
                <a:tint val="45000"/>
                <a:satMod val="400000"/>
              </a:srgbClr>
            </a:duotone>
            <a:extLst>
              <a:ext uri="{BEBA8EAE-BF5A-486C-A8C5-ECC9F3942E4B}">
                <a14:imgProps xmlns:a14="http://schemas.microsoft.com/office/drawing/2010/main">
                  <a14:imgLayer r:embed="rId8">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06AD0EB9-01FA-F976-C275-ABDFEB7CDCF7}"/>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EA34CDAA-9638-C465-FCF4-40AFFB92B64D}"/>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6FE1AA21-2A6F-B46C-5F74-991350B90BEB}"/>
              </a:ext>
            </a:extLst>
          </p:cNvPr>
          <p:cNvSpPr/>
          <p:nvPr/>
        </p:nvSpPr>
        <p:spPr>
          <a:xfrm>
            <a:off x="3351238" y="1627322"/>
            <a:ext cx="8001390" cy="4699597"/>
          </a:xfrm>
          <a:prstGeom prst="roundRect">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751BF575-1FDE-48DC-8E73-F53FB78B074D}"/>
              </a:ext>
            </a:extLst>
          </p:cNvPr>
          <p:cNvSpPr txBox="1"/>
          <p:nvPr/>
        </p:nvSpPr>
        <p:spPr>
          <a:xfrm>
            <a:off x="3796988" y="1773478"/>
            <a:ext cx="2428283" cy="338554"/>
          </a:xfrm>
          <a:prstGeom prst="rect">
            <a:avLst/>
          </a:prstGeom>
          <a:noFill/>
        </p:spPr>
        <p:txBody>
          <a:bodyPr wrap="square" rtlCol="0">
            <a:spAutoFit/>
          </a:bodyPr>
          <a:lstStyle/>
          <a:p>
            <a:r>
              <a:rPr lang="nl-NL" sz="1600" b="1" dirty="0">
                <a:solidFill>
                  <a:schemeClr val="bg1"/>
                </a:solidFill>
              </a:rPr>
              <a:t>Abonnement &amp; Betaling</a:t>
            </a:r>
          </a:p>
        </p:txBody>
      </p:sp>
      <p:sp>
        <p:nvSpPr>
          <p:cNvPr id="18" name="Rectangle 1">
            <a:extLst>
              <a:ext uri="{FF2B5EF4-FFF2-40B4-BE49-F238E27FC236}">
                <a16:creationId xmlns:a16="http://schemas.microsoft.com/office/drawing/2014/main" id="{3D0C991E-A37B-F64F-B868-7F6B4775020F}"/>
              </a:ext>
            </a:extLst>
          </p:cNvPr>
          <p:cNvSpPr>
            <a:spLocks noChangeArrowheads="1"/>
          </p:cNvSpPr>
          <p:nvPr/>
        </p:nvSpPr>
        <p:spPr bwMode="auto">
          <a:xfrm>
            <a:off x="3789787" y="2093802"/>
            <a:ext cx="39808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Abonnementsbeheer (standaard, Pro)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Automatische verlenging in-/uitschakelen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Cadeau-abonnementen &amp; kortingscodes invoeren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Betalingsgeschiedenis bekijken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81C79F96-E36D-C6B3-E9E2-0143E0417275}"/>
              </a:ext>
            </a:extLst>
          </p:cNvPr>
          <p:cNvSpPr txBox="1"/>
          <p:nvPr/>
        </p:nvSpPr>
        <p:spPr>
          <a:xfrm>
            <a:off x="3795492" y="3090819"/>
            <a:ext cx="3980846" cy="338554"/>
          </a:xfrm>
          <a:prstGeom prst="rect">
            <a:avLst/>
          </a:prstGeom>
          <a:noFill/>
        </p:spPr>
        <p:txBody>
          <a:bodyPr wrap="square" rtlCol="0">
            <a:spAutoFit/>
          </a:bodyPr>
          <a:lstStyle/>
          <a:p>
            <a:r>
              <a:rPr lang="nl-NL" sz="1600" dirty="0">
                <a:solidFill>
                  <a:schemeClr val="bg1"/>
                </a:solidFill>
                <a:latin typeface="Bauhaus 93" panose="04030905020B02020C02" pitchFamily="82" charset="0"/>
              </a:rPr>
              <a:t>Fuze</a:t>
            </a:r>
            <a:r>
              <a:rPr lang="nl-NL" sz="1600" b="1" dirty="0">
                <a:solidFill>
                  <a:schemeClr val="bg1"/>
                </a:solidFill>
              </a:rPr>
              <a:t> Pro-abonnement (extra functies)</a:t>
            </a:r>
          </a:p>
        </p:txBody>
      </p:sp>
      <p:sp>
        <p:nvSpPr>
          <p:cNvPr id="20" name="Rectangle 1">
            <a:extLst>
              <a:ext uri="{FF2B5EF4-FFF2-40B4-BE49-F238E27FC236}">
                <a16:creationId xmlns:a16="http://schemas.microsoft.com/office/drawing/2014/main" id="{80A1F2A6-2F4A-55B9-1AD2-964AB94D05AD}"/>
              </a:ext>
            </a:extLst>
          </p:cNvPr>
          <p:cNvSpPr>
            <a:spLocks noChangeArrowheads="1"/>
          </p:cNvSpPr>
          <p:nvPr/>
        </p:nvSpPr>
        <p:spPr bwMode="auto">
          <a:xfrm>
            <a:off x="3789787" y="3373353"/>
            <a:ext cx="583938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Advertentievrij streamen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Exclusieve films, series &amp; concertregistraties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4K &amp; 8K resolutie + betere audio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Meerdere apparaten tegelijk streamen (bijv. 4 i.p.v.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AI-aanbevelingen voor muziek en films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Offline downloaden zonder limiet</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A2CCE6F1-8446-A6AF-5892-06E973E8DF75}"/>
              </a:ext>
            </a:extLst>
          </p:cNvPr>
          <p:cNvSpPr txBox="1"/>
          <p:nvPr/>
        </p:nvSpPr>
        <p:spPr>
          <a:xfrm>
            <a:off x="3799287" y="4623283"/>
            <a:ext cx="3363468" cy="338554"/>
          </a:xfrm>
          <a:prstGeom prst="rect">
            <a:avLst/>
          </a:prstGeom>
          <a:noFill/>
        </p:spPr>
        <p:txBody>
          <a:bodyPr wrap="square" rtlCol="0">
            <a:spAutoFit/>
          </a:bodyPr>
          <a:lstStyle/>
          <a:p>
            <a:r>
              <a:rPr lang="nl-NL" sz="1600" b="1" dirty="0">
                <a:solidFill>
                  <a:schemeClr val="bg1"/>
                </a:solidFill>
              </a:rPr>
              <a:t>Kindermodus &amp; Ouderlijk Toezicht</a:t>
            </a:r>
          </a:p>
        </p:txBody>
      </p:sp>
      <p:sp>
        <p:nvSpPr>
          <p:cNvPr id="24" name="Rectangle 1">
            <a:extLst>
              <a:ext uri="{FF2B5EF4-FFF2-40B4-BE49-F238E27FC236}">
                <a16:creationId xmlns:a16="http://schemas.microsoft.com/office/drawing/2014/main" id="{0088AF7E-4C14-9E1B-C2F7-4E494BA68647}"/>
              </a:ext>
            </a:extLst>
          </p:cNvPr>
          <p:cNvSpPr>
            <a:spLocks noChangeArrowheads="1"/>
          </p:cNvSpPr>
          <p:nvPr/>
        </p:nvSpPr>
        <p:spPr bwMode="auto">
          <a:xfrm>
            <a:off x="3789787" y="4917238"/>
            <a:ext cx="45996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Beperkingen op basis van leeftijdscategorie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Schermtijdlimiet instellen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Zoekfilter voor kindvriendelijke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Kijkgeschiedenis van kinderen bekijken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41" name="Groep 40">
            <a:extLst>
              <a:ext uri="{FF2B5EF4-FFF2-40B4-BE49-F238E27FC236}">
                <a16:creationId xmlns:a16="http://schemas.microsoft.com/office/drawing/2014/main" id="{C7A0A840-310E-331C-1E73-388EA6327FD0}"/>
              </a:ext>
            </a:extLst>
          </p:cNvPr>
          <p:cNvGrpSpPr/>
          <p:nvPr/>
        </p:nvGrpSpPr>
        <p:grpSpPr>
          <a:xfrm>
            <a:off x="9649798" y="5471235"/>
            <a:ext cx="1176281" cy="855684"/>
            <a:chOff x="9815556" y="5565946"/>
            <a:chExt cx="1176281" cy="855684"/>
          </a:xfrm>
        </p:grpSpPr>
        <p:sp>
          <p:nvSpPr>
            <p:cNvPr id="42" name="Rechthoek: afgeronde hoeken 41">
              <a:hlinkClick r:id="rId9" action="ppaction://hlinksldjump"/>
              <a:extLst>
                <a:ext uri="{FF2B5EF4-FFF2-40B4-BE49-F238E27FC236}">
                  <a16:creationId xmlns:a16="http://schemas.microsoft.com/office/drawing/2014/main" id="{5DA68B62-E371-EAFF-E1FD-C4E947EAE3A1}"/>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3" name="Graphic 42" descr="Lijn met pijl: Recht met effen opvulling">
              <a:hlinkClick r:id="rId9" action="ppaction://hlinksldjump"/>
              <a:extLst>
                <a:ext uri="{FF2B5EF4-FFF2-40B4-BE49-F238E27FC236}">
                  <a16:creationId xmlns:a16="http://schemas.microsoft.com/office/drawing/2014/main" id="{FCEE3438-86BD-E097-7679-08DDBD199C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10032531" y="5640925"/>
              <a:ext cx="780705" cy="780705"/>
            </a:xfrm>
            <a:prstGeom prst="rect">
              <a:avLst/>
            </a:prstGeom>
          </p:spPr>
        </p:pic>
        <p:sp>
          <p:nvSpPr>
            <p:cNvPr id="45" name="Tekstvak 44">
              <a:hlinkClick r:id="rId9" action="ppaction://hlinksldjump"/>
              <a:extLst>
                <a:ext uri="{FF2B5EF4-FFF2-40B4-BE49-F238E27FC236}">
                  <a16:creationId xmlns:a16="http://schemas.microsoft.com/office/drawing/2014/main" id="{8D2DC878-41A7-1116-8891-BC9781002977}"/>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46" name="Groep 45">
            <a:extLst>
              <a:ext uri="{FF2B5EF4-FFF2-40B4-BE49-F238E27FC236}">
                <a16:creationId xmlns:a16="http://schemas.microsoft.com/office/drawing/2014/main" id="{200DC85B-398A-73EE-C04A-69516CEC4893}"/>
              </a:ext>
            </a:extLst>
          </p:cNvPr>
          <p:cNvGrpSpPr/>
          <p:nvPr/>
        </p:nvGrpSpPr>
        <p:grpSpPr>
          <a:xfrm>
            <a:off x="8465740" y="5464202"/>
            <a:ext cx="1176281" cy="855684"/>
            <a:chOff x="9815556" y="5565946"/>
            <a:chExt cx="1176281" cy="855684"/>
          </a:xfrm>
        </p:grpSpPr>
        <p:sp>
          <p:nvSpPr>
            <p:cNvPr id="49" name="Rechthoek: afgeronde hoeken 48">
              <a:hlinkClick r:id="rId12" action="ppaction://hlinksldjump"/>
              <a:extLst>
                <a:ext uri="{FF2B5EF4-FFF2-40B4-BE49-F238E27FC236}">
                  <a16:creationId xmlns:a16="http://schemas.microsoft.com/office/drawing/2014/main" id="{0951BB41-415A-554F-25A2-D71582F65A7D}"/>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0" name="Graphic 49" descr="Lijn met pijl: Recht met effen opvulling">
              <a:hlinkClick r:id="rId12" action="ppaction://hlinksldjump"/>
              <a:extLst>
                <a:ext uri="{FF2B5EF4-FFF2-40B4-BE49-F238E27FC236}">
                  <a16:creationId xmlns:a16="http://schemas.microsoft.com/office/drawing/2014/main" id="{05B8F12C-61DA-1CDE-FE31-1FAD8CE392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32531" y="5640925"/>
              <a:ext cx="780705" cy="780705"/>
            </a:xfrm>
            <a:prstGeom prst="rect">
              <a:avLst/>
            </a:prstGeom>
          </p:spPr>
        </p:pic>
        <p:sp>
          <p:nvSpPr>
            <p:cNvPr id="51" name="Tekstvak 50">
              <a:hlinkClick r:id="rId12" action="ppaction://hlinksldjump"/>
              <a:extLst>
                <a:ext uri="{FF2B5EF4-FFF2-40B4-BE49-F238E27FC236}">
                  <a16:creationId xmlns:a16="http://schemas.microsoft.com/office/drawing/2014/main" id="{08F23E53-FA32-F7AC-521F-401C9A340285}"/>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vorige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27" name="Groep 26">
            <a:extLst>
              <a:ext uri="{FF2B5EF4-FFF2-40B4-BE49-F238E27FC236}">
                <a16:creationId xmlns:a16="http://schemas.microsoft.com/office/drawing/2014/main" id="{67FBE596-DDD4-A84D-1645-A62ADB6295BF}"/>
              </a:ext>
            </a:extLst>
          </p:cNvPr>
          <p:cNvGrpSpPr/>
          <p:nvPr/>
        </p:nvGrpSpPr>
        <p:grpSpPr>
          <a:xfrm>
            <a:off x="10826079" y="-16116"/>
            <a:ext cx="1247421" cy="780705"/>
            <a:chOff x="258588" y="-59024"/>
            <a:chExt cx="742023" cy="464399"/>
          </a:xfrm>
        </p:grpSpPr>
        <p:pic>
          <p:nvPicPr>
            <p:cNvPr id="28" name="Graphic 27" descr="Lijn met pijl: Recht met effen opvulling">
              <a:hlinkClick r:id="rId13" action="ppaction://hlinksldjump"/>
              <a:extLst>
                <a:ext uri="{FF2B5EF4-FFF2-40B4-BE49-F238E27FC236}">
                  <a16:creationId xmlns:a16="http://schemas.microsoft.com/office/drawing/2014/main" id="{362D28BE-617C-E207-A57E-66379B2F0E3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258588" y="-59024"/>
              <a:ext cx="464399" cy="464399"/>
            </a:xfrm>
            <a:prstGeom prst="rect">
              <a:avLst/>
            </a:prstGeom>
          </p:spPr>
        </p:pic>
        <p:pic>
          <p:nvPicPr>
            <p:cNvPr id="29" name="Graphic 28" descr="Introductiepagina met effen opvulling">
              <a:hlinkClick r:id="rId13" action="ppaction://hlinksldjump"/>
              <a:extLst>
                <a:ext uri="{FF2B5EF4-FFF2-40B4-BE49-F238E27FC236}">
                  <a16:creationId xmlns:a16="http://schemas.microsoft.com/office/drawing/2014/main" id="{D7C7017F-ABC7-BE61-57BF-CCC0FDAEC7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7465" y="-1944"/>
              <a:ext cx="293146" cy="293146"/>
            </a:xfrm>
            <a:prstGeom prst="rect">
              <a:avLst/>
            </a:prstGeom>
          </p:spPr>
        </p:pic>
      </p:grpSp>
      <p:grpSp>
        <p:nvGrpSpPr>
          <p:cNvPr id="14" name="Groep 13">
            <a:extLst>
              <a:ext uri="{FF2B5EF4-FFF2-40B4-BE49-F238E27FC236}">
                <a16:creationId xmlns:a16="http://schemas.microsoft.com/office/drawing/2014/main" id="{35813D6E-3334-B02E-FA47-83B1C970128E}"/>
              </a:ext>
            </a:extLst>
          </p:cNvPr>
          <p:cNvGrpSpPr/>
          <p:nvPr/>
        </p:nvGrpSpPr>
        <p:grpSpPr>
          <a:xfrm>
            <a:off x="6225271" y="57630"/>
            <a:ext cx="2203434" cy="695538"/>
            <a:chOff x="10396798" y="436147"/>
            <a:chExt cx="1044397" cy="289876"/>
          </a:xfrm>
        </p:grpSpPr>
        <p:grpSp>
          <p:nvGrpSpPr>
            <p:cNvPr id="15" name="Groep 14">
              <a:extLst>
                <a:ext uri="{FF2B5EF4-FFF2-40B4-BE49-F238E27FC236}">
                  <a16:creationId xmlns:a16="http://schemas.microsoft.com/office/drawing/2014/main" id="{C68913FF-09C1-46A5-0E4B-7666FB9793D7}"/>
                </a:ext>
              </a:extLst>
            </p:cNvPr>
            <p:cNvGrpSpPr/>
            <p:nvPr/>
          </p:nvGrpSpPr>
          <p:grpSpPr>
            <a:xfrm>
              <a:off x="10396798" y="455985"/>
              <a:ext cx="1044397" cy="245870"/>
              <a:chOff x="2578089" y="345922"/>
              <a:chExt cx="1044397" cy="245870"/>
            </a:xfrm>
          </p:grpSpPr>
          <p:sp>
            <p:nvSpPr>
              <p:cNvPr id="17" name="Rechthoek: afgeronde hoeken 16">
                <a:hlinkClick r:id="rId18"/>
                <a:extLst>
                  <a:ext uri="{FF2B5EF4-FFF2-40B4-BE49-F238E27FC236}">
                    <a16:creationId xmlns:a16="http://schemas.microsoft.com/office/drawing/2014/main" id="{0DB72D82-3D9A-6FDC-17CD-42ECF55BAC69}"/>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 name="Tekstvak 21">
                <a:hlinkClick r:id="rId18"/>
                <a:extLst>
                  <a:ext uri="{FF2B5EF4-FFF2-40B4-BE49-F238E27FC236}">
                    <a16:creationId xmlns:a16="http://schemas.microsoft.com/office/drawing/2014/main" id="{A753301C-5B2F-A915-A67A-CEB46D03B1A8}"/>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6" name="Graphic 15" descr="Pijl-rechts met effen opvulling">
              <a:hlinkClick r:id="rId18"/>
              <a:extLst>
                <a:ext uri="{FF2B5EF4-FFF2-40B4-BE49-F238E27FC236}">
                  <a16:creationId xmlns:a16="http://schemas.microsoft.com/office/drawing/2014/main" id="{0371007E-922C-96E6-4394-F175767EA2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32691" y="436147"/>
              <a:ext cx="289876" cy="289876"/>
            </a:xfrm>
            <a:prstGeom prst="rect">
              <a:avLst/>
            </a:prstGeom>
          </p:spPr>
        </p:pic>
      </p:grpSp>
      <p:grpSp>
        <p:nvGrpSpPr>
          <p:cNvPr id="23" name="Groep 22">
            <a:extLst>
              <a:ext uri="{FF2B5EF4-FFF2-40B4-BE49-F238E27FC236}">
                <a16:creationId xmlns:a16="http://schemas.microsoft.com/office/drawing/2014/main" id="{48EB58AB-683C-55E6-C99C-5DF4CB0FF29A}"/>
              </a:ext>
            </a:extLst>
          </p:cNvPr>
          <p:cNvGrpSpPr/>
          <p:nvPr/>
        </p:nvGrpSpPr>
        <p:grpSpPr>
          <a:xfrm>
            <a:off x="490788" y="1441136"/>
            <a:ext cx="2049667" cy="380370"/>
            <a:chOff x="490789" y="939081"/>
            <a:chExt cx="2049667" cy="380370"/>
          </a:xfrm>
        </p:grpSpPr>
        <p:grpSp>
          <p:nvGrpSpPr>
            <p:cNvPr id="25" name="Groep 24">
              <a:extLst>
                <a:ext uri="{FF2B5EF4-FFF2-40B4-BE49-F238E27FC236}">
                  <a16:creationId xmlns:a16="http://schemas.microsoft.com/office/drawing/2014/main" id="{AC2B971A-521D-5A78-509B-E709FA305B82}"/>
                </a:ext>
              </a:extLst>
            </p:cNvPr>
            <p:cNvGrpSpPr/>
            <p:nvPr/>
          </p:nvGrpSpPr>
          <p:grpSpPr>
            <a:xfrm>
              <a:off x="490789" y="939081"/>
              <a:ext cx="2049667" cy="380370"/>
              <a:chOff x="25161" y="879087"/>
              <a:chExt cx="2049667" cy="380370"/>
            </a:xfrm>
          </p:grpSpPr>
          <p:sp>
            <p:nvSpPr>
              <p:cNvPr id="30" name="Rechthoek: afgeronde hoeken 29">
                <a:hlinkClick r:id="rId21" action="ppaction://hlinksldjump"/>
                <a:extLst>
                  <a:ext uri="{FF2B5EF4-FFF2-40B4-BE49-F238E27FC236}">
                    <a16:creationId xmlns:a16="http://schemas.microsoft.com/office/drawing/2014/main" id="{0461A6DB-2D7A-FDA2-83CA-6B3057A68E6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1" action="ppaction://hlinksldjump"/>
                <a:extLst>
                  <a:ext uri="{FF2B5EF4-FFF2-40B4-BE49-F238E27FC236}">
                    <a16:creationId xmlns:a16="http://schemas.microsoft.com/office/drawing/2014/main" id="{9BA1D1D2-7734-CC5E-9F77-F46FCD057C82}"/>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26" name="Graphic 25" descr="Staafdiagram met effen opvulling">
              <a:hlinkClick r:id="rId21" action="ppaction://hlinksldjump"/>
              <a:extLst>
                <a:ext uri="{FF2B5EF4-FFF2-40B4-BE49-F238E27FC236}">
                  <a16:creationId xmlns:a16="http://schemas.microsoft.com/office/drawing/2014/main" id="{4D9DCA37-401F-98DD-EF38-1754C8A03366}"/>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536291" y="939081"/>
              <a:ext cx="380370" cy="380370"/>
            </a:xfrm>
            <a:prstGeom prst="rect">
              <a:avLst/>
            </a:prstGeom>
          </p:spPr>
        </p:pic>
      </p:grpSp>
      <p:grpSp>
        <p:nvGrpSpPr>
          <p:cNvPr id="32" name="Groep 31">
            <a:extLst>
              <a:ext uri="{FF2B5EF4-FFF2-40B4-BE49-F238E27FC236}">
                <a16:creationId xmlns:a16="http://schemas.microsoft.com/office/drawing/2014/main" id="{BA7E4323-58FA-972C-6007-862167634CC6}"/>
              </a:ext>
            </a:extLst>
          </p:cNvPr>
          <p:cNvGrpSpPr/>
          <p:nvPr/>
        </p:nvGrpSpPr>
        <p:grpSpPr>
          <a:xfrm>
            <a:off x="490789" y="2304580"/>
            <a:ext cx="2049667" cy="386260"/>
            <a:chOff x="490789" y="1833531"/>
            <a:chExt cx="2049667" cy="386260"/>
          </a:xfrm>
        </p:grpSpPr>
        <p:grpSp>
          <p:nvGrpSpPr>
            <p:cNvPr id="33" name="Groep 32">
              <a:extLst>
                <a:ext uri="{FF2B5EF4-FFF2-40B4-BE49-F238E27FC236}">
                  <a16:creationId xmlns:a16="http://schemas.microsoft.com/office/drawing/2014/main" id="{191F9B51-DAC5-FC18-ABE6-92222E997AEF}"/>
                </a:ext>
              </a:extLst>
            </p:cNvPr>
            <p:cNvGrpSpPr/>
            <p:nvPr/>
          </p:nvGrpSpPr>
          <p:grpSpPr>
            <a:xfrm>
              <a:off x="490789" y="1833531"/>
              <a:ext cx="2049667" cy="380370"/>
              <a:chOff x="25161" y="879087"/>
              <a:chExt cx="2049667" cy="380370"/>
            </a:xfrm>
          </p:grpSpPr>
          <p:sp>
            <p:nvSpPr>
              <p:cNvPr id="35" name="Rechthoek: afgeronde hoeken 34">
                <a:hlinkClick r:id="rId24" action="ppaction://hlinksldjump"/>
                <a:extLst>
                  <a:ext uri="{FF2B5EF4-FFF2-40B4-BE49-F238E27FC236}">
                    <a16:creationId xmlns:a16="http://schemas.microsoft.com/office/drawing/2014/main" id="{4D7C71F8-CFBA-C3B1-FEB0-A97B70C1387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hlinkClick r:id="rId24" action="ppaction://hlinksldjump"/>
                <a:extLst>
                  <a:ext uri="{FF2B5EF4-FFF2-40B4-BE49-F238E27FC236}">
                    <a16:creationId xmlns:a16="http://schemas.microsoft.com/office/drawing/2014/main" id="{9307B71F-3E3A-F7B3-5249-D969312E666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4" name="Graphic 33" descr="Videocamera met effen opvulling">
              <a:hlinkClick r:id="rId24" action="ppaction://hlinksldjump"/>
              <a:extLst>
                <a:ext uri="{FF2B5EF4-FFF2-40B4-BE49-F238E27FC236}">
                  <a16:creationId xmlns:a16="http://schemas.microsoft.com/office/drawing/2014/main" id="{1763A6B0-0935-EBC4-2057-AB284E5C60B1}"/>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536291" y="1839421"/>
              <a:ext cx="380370" cy="380370"/>
            </a:xfrm>
            <a:prstGeom prst="rect">
              <a:avLst/>
            </a:prstGeom>
          </p:spPr>
        </p:pic>
      </p:grpSp>
      <p:grpSp>
        <p:nvGrpSpPr>
          <p:cNvPr id="37" name="Groep 36">
            <a:extLst>
              <a:ext uri="{FF2B5EF4-FFF2-40B4-BE49-F238E27FC236}">
                <a16:creationId xmlns:a16="http://schemas.microsoft.com/office/drawing/2014/main" id="{A8CEB9FC-784B-3E64-7B3D-05D19AFC174E}"/>
              </a:ext>
            </a:extLst>
          </p:cNvPr>
          <p:cNvGrpSpPr/>
          <p:nvPr/>
        </p:nvGrpSpPr>
        <p:grpSpPr>
          <a:xfrm>
            <a:off x="503510" y="3600705"/>
            <a:ext cx="2049667" cy="386260"/>
            <a:chOff x="490789" y="1833531"/>
            <a:chExt cx="2049667" cy="386260"/>
          </a:xfrm>
        </p:grpSpPr>
        <p:grpSp>
          <p:nvGrpSpPr>
            <p:cNvPr id="38" name="Groep 37">
              <a:extLst>
                <a:ext uri="{FF2B5EF4-FFF2-40B4-BE49-F238E27FC236}">
                  <a16:creationId xmlns:a16="http://schemas.microsoft.com/office/drawing/2014/main" id="{1BE324EE-1023-EBA0-CFF7-45BD246D0D01}"/>
                </a:ext>
              </a:extLst>
            </p:cNvPr>
            <p:cNvGrpSpPr/>
            <p:nvPr/>
          </p:nvGrpSpPr>
          <p:grpSpPr>
            <a:xfrm>
              <a:off x="490789" y="1833531"/>
              <a:ext cx="2049667" cy="380370"/>
              <a:chOff x="25161" y="879087"/>
              <a:chExt cx="2049667" cy="380370"/>
            </a:xfrm>
          </p:grpSpPr>
          <p:sp>
            <p:nvSpPr>
              <p:cNvPr id="47" name="Rechthoek: afgeronde hoeken 46">
                <a:hlinkClick r:id="rId27" action="ppaction://hlinksldjump"/>
                <a:extLst>
                  <a:ext uri="{FF2B5EF4-FFF2-40B4-BE49-F238E27FC236}">
                    <a16:creationId xmlns:a16="http://schemas.microsoft.com/office/drawing/2014/main" id="{F5C3FCE7-323E-928B-B49D-7395C55A86C0}"/>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27" action="ppaction://hlinksldjump"/>
                <a:extLst>
                  <a:ext uri="{FF2B5EF4-FFF2-40B4-BE49-F238E27FC236}">
                    <a16:creationId xmlns:a16="http://schemas.microsoft.com/office/drawing/2014/main" id="{CF6F9016-2224-F186-5A76-A6FA723D021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44" name="Graphic 43" descr="Informatie met effen opvulling">
              <a:hlinkClick r:id="rId27" action="ppaction://hlinksldjump"/>
              <a:extLst>
                <a:ext uri="{FF2B5EF4-FFF2-40B4-BE49-F238E27FC236}">
                  <a16:creationId xmlns:a16="http://schemas.microsoft.com/office/drawing/2014/main" id="{1E9E0F84-D648-C0BE-D158-D217561112F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36291" y="1839421"/>
              <a:ext cx="380370" cy="380370"/>
            </a:xfrm>
            <a:prstGeom prst="rect">
              <a:avLst/>
            </a:prstGeom>
          </p:spPr>
        </p:pic>
      </p:grpSp>
      <p:grpSp>
        <p:nvGrpSpPr>
          <p:cNvPr id="68" name="Groep 67">
            <a:extLst>
              <a:ext uri="{FF2B5EF4-FFF2-40B4-BE49-F238E27FC236}">
                <a16:creationId xmlns:a16="http://schemas.microsoft.com/office/drawing/2014/main" id="{B5F2C04D-C161-9290-5D44-8189350F4D29}"/>
              </a:ext>
            </a:extLst>
          </p:cNvPr>
          <p:cNvGrpSpPr/>
          <p:nvPr/>
        </p:nvGrpSpPr>
        <p:grpSpPr>
          <a:xfrm>
            <a:off x="490788" y="3175067"/>
            <a:ext cx="2049667" cy="386260"/>
            <a:chOff x="490789" y="1833531"/>
            <a:chExt cx="2049667" cy="386260"/>
          </a:xfrm>
        </p:grpSpPr>
        <p:grpSp>
          <p:nvGrpSpPr>
            <p:cNvPr id="70" name="Groep 69">
              <a:extLst>
                <a:ext uri="{FF2B5EF4-FFF2-40B4-BE49-F238E27FC236}">
                  <a16:creationId xmlns:a16="http://schemas.microsoft.com/office/drawing/2014/main" id="{788731D9-9DD8-9125-B9C5-9596DC0860DE}"/>
                </a:ext>
              </a:extLst>
            </p:cNvPr>
            <p:cNvGrpSpPr/>
            <p:nvPr/>
          </p:nvGrpSpPr>
          <p:grpSpPr>
            <a:xfrm>
              <a:off x="490789" y="1833531"/>
              <a:ext cx="2049667" cy="380370"/>
              <a:chOff x="25161" y="879087"/>
              <a:chExt cx="2049667" cy="380370"/>
            </a:xfrm>
          </p:grpSpPr>
          <p:sp>
            <p:nvSpPr>
              <p:cNvPr id="72" name="Rechthoek: afgeronde hoeken 71">
                <a:hlinkClick r:id="rId30" action="ppaction://hlinksldjump"/>
                <a:extLst>
                  <a:ext uri="{FF2B5EF4-FFF2-40B4-BE49-F238E27FC236}">
                    <a16:creationId xmlns:a16="http://schemas.microsoft.com/office/drawing/2014/main" id="{A3523121-1465-0088-8120-2016BBE04BA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3" name="Tekstvak 72">
                <a:hlinkClick r:id="rId30" action="ppaction://hlinksldjump"/>
                <a:extLst>
                  <a:ext uri="{FF2B5EF4-FFF2-40B4-BE49-F238E27FC236}">
                    <a16:creationId xmlns:a16="http://schemas.microsoft.com/office/drawing/2014/main" id="{940E400C-D3C1-012B-69E7-7CFF5805C7C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71" name="Graphic 70" descr="Cirkel met pijl naar links met effen opvulling">
              <a:hlinkClick r:id="rId30" action="ppaction://hlinksldjump"/>
              <a:extLst>
                <a:ext uri="{FF2B5EF4-FFF2-40B4-BE49-F238E27FC236}">
                  <a16:creationId xmlns:a16="http://schemas.microsoft.com/office/drawing/2014/main" id="{8D73EF43-B044-562C-2CB9-DE31F566CE55}"/>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3955A771-7304-3D82-5184-C8D8F4984C9B}"/>
              </a:ext>
            </a:extLst>
          </p:cNvPr>
          <p:cNvGrpSpPr/>
          <p:nvPr/>
        </p:nvGrpSpPr>
        <p:grpSpPr>
          <a:xfrm>
            <a:off x="490788" y="2740479"/>
            <a:ext cx="2049667" cy="386260"/>
            <a:chOff x="490789" y="1833531"/>
            <a:chExt cx="2049667" cy="386260"/>
          </a:xfrm>
        </p:grpSpPr>
        <p:grpSp>
          <p:nvGrpSpPr>
            <p:cNvPr id="83" name="Groep 82">
              <a:extLst>
                <a:ext uri="{FF2B5EF4-FFF2-40B4-BE49-F238E27FC236}">
                  <a16:creationId xmlns:a16="http://schemas.microsoft.com/office/drawing/2014/main" id="{CB92B817-DFAE-2CC8-C5D4-A5D56B719CC4}"/>
                </a:ext>
              </a:extLst>
            </p:cNvPr>
            <p:cNvGrpSpPr/>
            <p:nvPr/>
          </p:nvGrpSpPr>
          <p:grpSpPr>
            <a:xfrm>
              <a:off x="490789" y="1833531"/>
              <a:ext cx="2049667" cy="380370"/>
              <a:chOff x="25161" y="879087"/>
              <a:chExt cx="2049667" cy="380370"/>
            </a:xfrm>
          </p:grpSpPr>
          <p:sp>
            <p:nvSpPr>
              <p:cNvPr id="85" name="Rechthoek: afgeronde hoeken 84">
                <a:hlinkClick r:id="rId33" action="ppaction://hlinksldjump"/>
                <a:extLst>
                  <a:ext uri="{FF2B5EF4-FFF2-40B4-BE49-F238E27FC236}">
                    <a16:creationId xmlns:a16="http://schemas.microsoft.com/office/drawing/2014/main" id="{8E36ACD1-B197-D872-B9E7-A801F4C2E2F0}"/>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6" name="Tekstvak 85">
                <a:hlinkClick r:id="rId33" action="ppaction://hlinksldjump"/>
                <a:extLst>
                  <a:ext uri="{FF2B5EF4-FFF2-40B4-BE49-F238E27FC236}">
                    <a16:creationId xmlns:a16="http://schemas.microsoft.com/office/drawing/2014/main" id="{65878911-ED84-6FC9-0348-60A8162E9EAC}"/>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84" name="Graphic 83" descr="Beoordeling: 3 sterren met effen opvulling">
              <a:hlinkClick r:id="rId33" action="ppaction://hlinksldjump"/>
              <a:extLst>
                <a:ext uri="{FF2B5EF4-FFF2-40B4-BE49-F238E27FC236}">
                  <a16:creationId xmlns:a16="http://schemas.microsoft.com/office/drawing/2014/main" id="{19B3E004-B139-7470-E5A0-44157F674123}"/>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87" name="Groep 86">
            <a:extLst>
              <a:ext uri="{FF2B5EF4-FFF2-40B4-BE49-F238E27FC236}">
                <a16:creationId xmlns:a16="http://schemas.microsoft.com/office/drawing/2014/main" id="{424728F3-725D-0906-6325-6FBBAC4A086D}"/>
              </a:ext>
            </a:extLst>
          </p:cNvPr>
          <p:cNvGrpSpPr/>
          <p:nvPr/>
        </p:nvGrpSpPr>
        <p:grpSpPr>
          <a:xfrm>
            <a:off x="490788" y="898029"/>
            <a:ext cx="2015320" cy="468505"/>
            <a:chOff x="490788" y="898029"/>
            <a:chExt cx="2015320" cy="468505"/>
          </a:xfrm>
        </p:grpSpPr>
        <p:sp>
          <p:nvSpPr>
            <p:cNvPr id="88" name="Rechthoek: afgeronde hoeken 87">
              <a:hlinkClick r:id="rId36" action="ppaction://hlinksldjump"/>
              <a:extLst>
                <a:ext uri="{FF2B5EF4-FFF2-40B4-BE49-F238E27FC236}">
                  <a16:creationId xmlns:a16="http://schemas.microsoft.com/office/drawing/2014/main" id="{AA6A041D-48CA-6B75-BF83-0CDC37678B48}"/>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hlinkClick r:id="rId36" action="ppaction://hlinksldjump"/>
              <a:extLst>
                <a:ext uri="{FF2B5EF4-FFF2-40B4-BE49-F238E27FC236}">
                  <a16:creationId xmlns:a16="http://schemas.microsoft.com/office/drawing/2014/main" id="{0AA954BE-4C7C-4EDD-9598-DFCCE5C0ACA8}"/>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5" name="Graphic 94" descr="Introductiepagina met effen opvulling">
              <a:hlinkClick r:id="rId36" action="ppaction://hlinksldjump"/>
              <a:extLst>
                <a:ext uri="{FF2B5EF4-FFF2-40B4-BE49-F238E27FC236}">
                  <a16:creationId xmlns:a16="http://schemas.microsoft.com/office/drawing/2014/main" id="{2D7FDC4D-B58D-3A7F-7E1E-ED3ADF5E8679}"/>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26732" y="918421"/>
              <a:ext cx="448113" cy="448113"/>
            </a:xfrm>
            <a:prstGeom prst="rect">
              <a:avLst/>
            </a:prstGeom>
          </p:spPr>
        </p:pic>
      </p:grpSp>
      <p:grpSp>
        <p:nvGrpSpPr>
          <p:cNvPr id="100" name="Groep 99">
            <a:extLst>
              <a:ext uri="{FF2B5EF4-FFF2-40B4-BE49-F238E27FC236}">
                <a16:creationId xmlns:a16="http://schemas.microsoft.com/office/drawing/2014/main" id="{0E236D76-76E2-47A8-F713-89749B269F48}"/>
              </a:ext>
            </a:extLst>
          </p:cNvPr>
          <p:cNvGrpSpPr/>
          <p:nvPr/>
        </p:nvGrpSpPr>
        <p:grpSpPr>
          <a:xfrm>
            <a:off x="118500" y="4130278"/>
            <a:ext cx="2434677" cy="732415"/>
            <a:chOff x="118500" y="4130278"/>
            <a:chExt cx="2434677" cy="732415"/>
          </a:xfrm>
        </p:grpSpPr>
        <p:grpSp>
          <p:nvGrpSpPr>
            <p:cNvPr id="101" name="Groep 100">
              <a:extLst>
                <a:ext uri="{FF2B5EF4-FFF2-40B4-BE49-F238E27FC236}">
                  <a16:creationId xmlns:a16="http://schemas.microsoft.com/office/drawing/2014/main" id="{FEB9832C-3614-6247-6990-6410FE543033}"/>
                </a:ext>
              </a:extLst>
            </p:cNvPr>
            <p:cNvGrpSpPr/>
            <p:nvPr/>
          </p:nvGrpSpPr>
          <p:grpSpPr>
            <a:xfrm>
              <a:off x="118500" y="4130278"/>
              <a:ext cx="2434677" cy="732415"/>
              <a:chOff x="105779" y="2446549"/>
              <a:chExt cx="2434677" cy="732415"/>
            </a:xfrm>
          </p:grpSpPr>
          <p:grpSp>
            <p:nvGrpSpPr>
              <p:cNvPr id="103" name="Groep 102">
                <a:extLst>
                  <a:ext uri="{FF2B5EF4-FFF2-40B4-BE49-F238E27FC236}">
                    <a16:creationId xmlns:a16="http://schemas.microsoft.com/office/drawing/2014/main" id="{2780FA12-C376-B837-643F-5C2599161F7B}"/>
                  </a:ext>
                </a:extLst>
              </p:cNvPr>
              <p:cNvGrpSpPr/>
              <p:nvPr/>
            </p:nvGrpSpPr>
            <p:grpSpPr>
              <a:xfrm>
                <a:off x="105779" y="2446549"/>
                <a:ext cx="2434677" cy="732415"/>
                <a:chOff x="-359848" y="879086"/>
                <a:chExt cx="2434677" cy="732415"/>
              </a:xfrm>
            </p:grpSpPr>
            <p:sp>
              <p:nvSpPr>
                <p:cNvPr id="106" name="Rechthoek: afgeronde hoeken 105">
                  <a:extLst>
                    <a:ext uri="{FF2B5EF4-FFF2-40B4-BE49-F238E27FC236}">
                      <a16:creationId xmlns:a16="http://schemas.microsoft.com/office/drawing/2014/main" id="{A224698A-BF1B-0FC4-6F9B-6811D14EA7BA}"/>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7" name="Tekstvak 106">
                  <a:extLst>
                    <a:ext uri="{FF2B5EF4-FFF2-40B4-BE49-F238E27FC236}">
                      <a16:creationId xmlns:a16="http://schemas.microsoft.com/office/drawing/2014/main" id="{B627D8D6-40C1-8AF1-424C-F3F17E3C7340}"/>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5" name="Graphic 104" descr="Caret omlaag met effen opvulling">
                <a:extLst>
                  <a:ext uri="{FF2B5EF4-FFF2-40B4-BE49-F238E27FC236}">
                    <a16:creationId xmlns:a16="http://schemas.microsoft.com/office/drawing/2014/main" id="{FE0FAA37-AC0C-9FA5-4756-7C4F7F6FB12D}"/>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088444" y="2446550"/>
                <a:ext cx="380370" cy="380370"/>
              </a:xfrm>
              <a:prstGeom prst="rect">
                <a:avLst/>
              </a:prstGeom>
            </p:spPr>
          </p:pic>
        </p:grpSp>
        <p:sp>
          <p:nvSpPr>
            <p:cNvPr id="102" name="Tekstvak 101">
              <a:extLst>
                <a:ext uri="{FF2B5EF4-FFF2-40B4-BE49-F238E27FC236}">
                  <a16:creationId xmlns:a16="http://schemas.microsoft.com/office/drawing/2014/main" id="{0A1E8161-AFC2-358C-F736-EF1FCA6A18A4}"/>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08" name="Groep 107">
            <a:extLst>
              <a:ext uri="{FF2B5EF4-FFF2-40B4-BE49-F238E27FC236}">
                <a16:creationId xmlns:a16="http://schemas.microsoft.com/office/drawing/2014/main" id="{035DE33E-DC88-F105-3BEB-69D82A3BF35B}"/>
              </a:ext>
            </a:extLst>
          </p:cNvPr>
          <p:cNvGrpSpPr/>
          <p:nvPr/>
        </p:nvGrpSpPr>
        <p:grpSpPr>
          <a:xfrm>
            <a:off x="490788" y="1867455"/>
            <a:ext cx="2049667" cy="386260"/>
            <a:chOff x="490789" y="1386306"/>
            <a:chExt cx="2049667" cy="386260"/>
          </a:xfrm>
        </p:grpSpPr>
        <p:sp>
          <p:nvSpPr>
            <p:cNvPr id="109" name="Rechthoek: afgeronde hoeken 108">
              <a:hlinkClick r:id="rId41" action="ppaction://hlinksldjump"/>
              <a:extLst>
                <a:ext uri="{FF2B5EF4-FFF2-40B4-BE49-F238E27FC236}">
                  <a16:creationId xmlns:a16="http://schemas.microsoft.com/office/drawing/2014/main" id="{5B7B3531-61DD-5D3C-BC77-8375FFB8FD37}"/>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Tekstvak 121">
              <a:hlinkClick r:id="rId41" action="ppaction://hlinksldjump"/>
              <a:extLst>
                <a:ext uri="{FF2B5EF4-FFF2-40B4-BE49-F238E27FC236}">
                  <a16:creationId xmlns:a16="http://schemas.microsoft.com/office/drawing/2014/main" id="{FCDD47FB-60A3-CC4B-800A-6E52BF359F59}"/>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23" name="Graphic 122" descr="Muziek met effen opvulling">
              <a:hlinkClick r:id="rId41" action="ppaction://hlinksldjump"/>
              <a:extLst>
                <a:ext uri="{FF2B5EF4-FFF2-40B4-BE49-F238E27FC236}">
                  <a16:creationId xmlns:a16="http://schemas.microsoft.com/office/drawing/2014/main" id="{707972F9-2657-F96C-12FA-73A0365B9F0F}"/>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586780931"/>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313"/>
        </a:solidFill>
        <a:effectLst/>
      </p:bgPr>
    </p:bg>
    <p:spTree>
      <p:nvGrpSpPr>
        <p:cNvPr id="1" name="">
          <a:extLst>
            <a:ext uri="{FF2B5EF4-FFF2-40B4-BE49-F238E27FC236}">
              <a16:creationId xmlns:a16="http://schemas.microsoft.com/office/drawing/2014/main" id="{E00A8279-8C15-C043-E997-9DF1C7B5BB4A}"/>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3D5C9779-2EEF-A5B3-6F2E-B1FAFAF36A42}"/>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998847E7-6046-6554-C01D-9390344BCA9E}"/>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grpSp>
        <p:nvGrpSpPr>
          <p:cNvPr id="94" name="Groep 93">
            <a:extLst>
              <a:ext uri="{FF2B5EF4-FFF2-40B4-BE49-F238E27FC236}">
                <a16:creationId xmlns:a16="http://schemas.microsoft.com/office/drawing/2014/main" id="{A3532894-D898-51D1-5FE8-023484B54785}"/>
              </a:ext>
            </a:extLst>
          </p:cNvPr>
          <p:cNvGrpSpPr/>
          <p:nvPr/>
        </p:nvGrpSpPr>
        <p:grpSpPr>
          <a:xfrm>
            <a:off x="6225271" y="57630"/>
            <a:ext cx="2203434" cy="695538"/>
            <a:chOff x="10396798" y="436147"/>
            <a:chExt cx="1044397" cy="289876"/>
          </a:xfrm>
        </p:grpSpPr>
        <p:grpSp>
          <p:nvGrpSpPr>
            <p:cNvPr id="89" name="Groep 88">
              <a:extLst>
                <a:ext uri="{FF2B5EF4-FFF2-40B4-BE49-F238E27FC236}">
                  <a16:creationId xmlns:a16="http://schemas.microsoft.com/office/drawing/2014/main" id="{9DDA0725-A2A5-9FDA-BB53-8E5FA6C09A7B}"/>
                </a:ext>
              </a:extLst>
            </p:cNvPr>
            <p:cNvGrpSpPr/>
            <p:nvPr/>
          </p:nvGrpSpPr>
          <p:grpSpPr>
            <a:xfrm>
              <a:off x="10396798" y="455985"/>
              <a:ext cx="1044397" cy="245870"/>
              <a:chOff x="2578089" y="345922"/>
              <a:chExt cx="1044397" cy="245870"/>
            </a:xfrm>
          </p:grpSpPr>
          <p:sp>
            <p:nvSpPr>
              <p:cNvPr id="90" name="Rechthoek: afgeronde hoeken 89">
                <a:hlinkClick r:id="rId2"/>
                <a:extLst>
                  <a:ext uri="{FF2B5EF4-FFF2-40B4-BE49-F238E27FC236}">
                    <a16:creationId xmlns:a16="http://schemas.microsoft.com/office/drawing/2014/main" id="{6B2FF385-3E55-3A28-66F5-6CA57BAFEDBE}"/>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1" name="Tekstvak 90">
                <a:hlinkClick r:id="rId2"/>
                <a:extLst>
                  <a:ext uri="{FF2B5EF4-FFF2-40B4-BE49-F238E27FC236}">
                    <a16:creationId xmlns:a16="http://schemas.microsoft.com/office/drawing/2014/main" id="{309E7DD8-580F-14C1-D599-7F4C2B368E76}"/>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93" name="Graphic 92" descr="Pijl-rechts met effen opvulling">
              <a:hlinkClick r:id="rId2"/>
              <a:extLst>
                <a:ext uri="{FF2B5EF4-FFF2-40B4-BE49-F238E27FC236}">
                  <a16:creationId xmlns:a16="http://schemas.microsoft.com/office/drawing/2014/main" id="{416AA511-3490-3D8E-3331-A1CB646721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2691" y="436147"/>
              <a:ext cx="289876" cy="289876"/>
            </a:xfrm>
            <a:prstGeom prst="rect">
              <a:avLst/>
            </a:prstGeom>
          </p:spPr>
        </p:pic>
      </p:grpSp>
      <p:sp>
        <p:nvSpPr>
          <p:cNvPr id="3" name="Rechthoek: afgeronde hoeken 2">
            <a:extLst>
              <a:ext uri="{FF2B5EF4-FFF2-40B4-BE49-F238E27FC236}">
                <a16:creationId xmlns:a16="http://schemas.microsoft.com/office/drawing/2014/main" id="{1C889F5A-E181-ADFD-7603-98C63C7149BB}"/>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2DA5D47E-E197-9BFF-38C9-478C57634DB5}"/>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DFAABEE3-F110-976D-6E71-70CF197BA65D}"/>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62E1410E-3CBD-93D1-4021-27B4CF034ECD}"/>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6BA0AB9E-5D43-3062-0DBC-BE0D04D75C4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2AEEE0AC-E471-C9EF-0EAB-38B3898956B1}"/>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EB106437-0FFC-B529-0319-690EB4876472}"/>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3101E5FA-E1CD-C1F6-C73F-CE5D049E66E7}"/>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76C23FCF-0F6B-8C4C-7C34-ADADA5AB4E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9150068">
              <a:off x="1381955" y="5462996"/>
              <a:ext cx="602022" cy="652617"/>
            </a:xfrm>
            <a:prstGeom prst="rect">
              <a:avLst/>
            </a:prstGeom>
          </p:spPr>
        </p:pic>
      </p:grpSp>
      <p:pic>
        <p:nvPicPr>
          <p:cNvPr id="104" name="Afbeelding 103" descr="Afbeelding met schermopname, cirkel, ontwerp&#10;&#10;Automatisch gegenereerde beschrijving">
            <a:hlinkClick r:id="rId9" action="ppaction://hlinksldjump"/>
            <a:extLst>
              <a:ext uri="{FF2B5EF4-FFF2-40B4-BE49-F238E27FC236}">
                <a16:creationId xmlns:a16="http://schemas.microsoft.com/office/drawing/2014/main" id="{BEE8F35F-EC38-9063-3F81-7AFFBB50C0B0}"/>
              </a:ext>
            </a:extLst>
          </p:cNvPr>
          <p:cNvPicPr>
            <a:picLocks noChangeAspect="1"/>
          </p:cNvPicPr>
          <p:nvPr/>
        </p:nvPicPr>
        <p:blipFill>
          <a:blip r:embed="rId10">
            <a:duotone>
              <a:prstClr val="black"/>
              <a:srgbClr val="19FFFA">
                <a:tint val="45000"/>
                <a:satMod val="400000"/>
              </a:srgbClr>
            </a:duotone>
            <a:extLst>
              <a:ext uri="{BEBA8EAE-BF5A-486C-A8C5-ECC9F3942E4B}">
                <a14:imgProps xmlns:a14="http://schemas.microsoft.com/office/drawing/2010/main">
                  <a14:imgLayer r:embed="rId11">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2DE2A227-AB13-031B-B097-B9EC46BE5F2F}"/>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4EE9C06E-2FCF-E4F6-001E-FCE3989B472E}"/>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727ECD0E-F926-36DF-FEC2-D7FAB8BF6A3C}"/>
              </a:ext>
            </a:extLst>
          </p:cNvPr>
          <p:cNvSpPr/>
          <p:nvPr/>
        </p:nvSpPr>
        <p:spPr>
          <a:xfrm>
            <a:off x="3351238" y="1627322"/>
            <a:ext cx="8001390" cy="469959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683BE11B-477F-3781-195B-4B834C9564EA}"/>
              </a:ext>
            </a:extLst>
          </p:cNvPr>
          <p:cNvSpPr txBox="1"/>
          <p:nvPr/>
        </p:nvSpPr>
        <p:spPr>
          <a:xfrm>
            <a:off x="3796988" y="1773478"/>
            <a:ext cx="2058331" cy="338554"/>
          </a:xfrm>
          <a:prstGeom prst="rect">
            <a:avLst/>
          </a:prstGeom>
          <a:noFill/>
        </p:spPr>
        <p:txBody>
          <a:bodyPr wrap="square" rtlCol="0">
            <a:spAutoFit/>
          </a:bodyPr>
          <a:lstStyle/>
          <a:p>
            <a:r>
              <a:rPr lang="nl-NL" sz="1600" b="1" dirty="0">
                <a:solidFill>
                  <a:schemeClr val="bg1"/>
                </a:solidFill>
              </a:rPr>
              <a:t>UI &amp; Personalisatie</a:t>
            </a:r>
          </a:p>
        </p:txBody>
      </p:sp>
      <p:sp>
        <p:nvSpPr>
          <p:cNvPr id="14" name="Rechthoek: afgeronde hoeken 13">
            <a:hlinkClick r:id="rId12" action="ppaction://hlinksldjump"/>
            <a:extLst>
              <a:ext uri="{FF2B5EF4-FFF2-40B4-BE49-F238E27FC236}">
                <a16:creationId xmlns:a16="http://schemas.microsoft.com/office/drawing/2014/main" id="{D31E87CC-5239-0B8E-BA7D-A7AC1115A477}"/>
              </a:ext>
            </a:extLst>
          </p:cNvPr>
          <p:cNvSpPr/>
          <p:nvPr/>
        </p:nvSpPr>
        <p:spPr>
          <a:xfrm>
            <a:off x="9016115" y="2080253"/>
            <a:ext cx="1809964" cy="246221"/>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Rectangle 1">
            <a:extLst>
              <a:ext uri="{FF2B5EF4-FFF2-40B4-BE49-F238E27FC236}">
                <a16:creationId xmlns:a16="http://schemas.microsoft.com/office/drawing/2014/main" id="{BA349897-F4F2-C0E2-9B51-20D0683F96AD}"/>
              </a:ext>
            </a:extLst>
          </p:cNvPr>
          <p:cNvSpPr>
            <a:spLocks noChangeArrowheads="1"/>
          </p:cNvSpPr>
          <p:nvPr/>
        </p:nvSpPr>
        <p:spPr bwMode="auto">
          <a:xfrm>
            <a:off x="3789787" y="2093802"/>
            <a:ext cx="39808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Thema wijzigen (licht, donker, aangepast)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Taalinstellingen voor interface en ondertitels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AI-aanbevelingen op basis van kijkgedrag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err="1">
                <a:ln>
                  <a:noFill/>
                </a:ln>
                <a:solidFill>
                  <a:schemeClr val="bg1"/>
                </a:solidFill>
                <a:effectLst/>
                <a:latin typeface="Arial" panose="020B0604020202020204" pitchFamily="34" charset="0"/>
              </a:rPr>
              <a:t>Stemgestuurde</a:t>
            </a:r>
            <a:r>
              <a:rPr kumimoji="0" lang="nl-NL" altLang="nl-NL" sz="1200" b="1" i="0" u="none" strike="noStrike" cap="none" normalizeH="0" baseline="0" dirty="0">
                <a:ln>
                  <a:noFill/>
                </a:ln>
                <a:solidFill>
                  <a:schemeClr val="bg1"/>
                </a:solidFill>
                <a:effectLst/>
                <a:latin typeface="Arial" panose="020B0604020202020204" pitchFamily="34" charset="0"/>
              </a:rPr>
              <a:t> navigatie (optioneel)</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4FDD59ED-FE1C-E029-9CDA-F1156692C8F7}"/>
              </a:ext>
            </a:extLst>
          </p:cNvPr>
          <p:cNvSpPr txBox="1"/>
          <p:nvPr/>
        </p:nvSpPr>
        <p:spPr>
          <a:xfrm>
            <a:off x="3789787" y="3084648"/>
            <a:ext cx="3980846" cy="338554"/>
          </a:xfrm>
          <a:prstGeom prst="rect">
            <a:avLst/>
          </a:prstGeom>
          <a:noFill/>
        </p:spPr>
        <p:txBody>
          <a:bodyPr wrap="square" rtlCol="0">
            <a:spAutoFit/>
          </a:bodyPr>
          <a:lstStyle/>
          <a:p>
            <a:r>
              <a:rPr lang="nl-NL" sz="1600" b="1" dirty="0">
                <a:solidFill>
                  <a:schemeClr val="bg1"/>
                </a:solidFill>
              </a:rPr>
              <a:t>Geavanceerde Afspeelopties</a:t>
            </a:r>
          </a:p>
        </p:txBody>
      </p:sp>
      <p:sp>
        <p:nvSpPr>
          <p:cNvPr id="20" name="Rectangle 1">
            <a:extLst>
              <a:ext uri="{FF2B5EF4-FFF2-40B4-BE49-F238E27FC236}">
                <a16:creationId xmlns:a16="http://schemas.microsoft.com/office/drawing/2014/main" id="{4644110C-701C-9525-FD77-AAD77A7CAF33}"/>
              </a:ext>
            </a:extLst>
          </p:cNvPr>
          <p:cNvSpPr>
            <a:spLocks noChangeArrowheads="1"/>
          </p:cNvSpPr>
          <p:nvPr/>
        </p:nvSpPr>
        <p:spPr bwMode="auto">
          <a:xfrm>
            <a:off x="3789786" y="3373615"/>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Speed Control: Afspelen versnellen of vertragen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Picture-in-Picture Mode: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Kijken terwijl je andere apps gebruikt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err="1">
                <a:ln>
                  <a:noFill/>
                </a:ln>
                <a:solidFill>
                  <a:schemeClr val="bg1"/>
                </a:solidFill>
                <a:effectLst/>
                <a:latin typeface="Arial" panose="020B0604020202020204" pitchFamily="34" charset="0"/>
              </a:rPr>
              <a:t>Custom</a:t>
            </a:r>
            <a:r>
              <a:rPr kumimoji="0" lang="nl-NL" altLang="nl-NL" sz="1200" b="1" i="0" u="none" strike="noStrike" cap="none" normalizeH="0" baseline="0" dirty="0">
                <a:ln>
                  <a:noFill/>
                </a:ln>
                <a:solidFill>
                  <a:schemeClr val="bg1"/>
                </a:solidFill>
                <a:effectLst/>
                <a:latin typeface="Arial" panose="020B0604020202020204" pitchFamily="34" charset="0"/>
              </a:rPr>
              <a:t> </a:t>
            </a:r>
            <a:r>
              <a:rPr kumimoji="0" lang="nl-NL" altLang="nl-NL" sz="1200" b="1" i="0" u="none" strike="noStrike" cap="none" normalizeH="0" baseline="0" dirty="0" err="1">
                <a:ln>
                  <a:noFill/>
                </a:ln>
                <a:solidFill>
                  <a:schemeClr val="bg1"/>
                </a:solidFill>
                <a:effectLst/>
                <a:latin typeface="Arial" panose="020B0604020202020204" pitchFamily="34" charset="0"/>
              </a:rPr>
              <a:t>Subtitles</a:t>
            </a:r>
            <a:r>
              <a:rPr kumimoji="0" lang="nl-NL" altLang="nl-NL" sz="1200" b="1" i="0" u="none" strike="noStrike" cap="none" normalizeH="0" baseline="0" dirty="0">
                <a:ln>
                  <a:noFill/>
                </a:ln>
                <a:solidFill>
                  <a:schemeClr val="bg1"/>
                </a:solidFill>
                <a:effectLst/>
                <a:latin typeface="Arial" panose="020B0604020202020204" pitchFamily="34" charset="0"/>
              </a:rPr>
              <a:t>: Grootte, kleur en stijl aanpassen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Audiobeschrijving: Voor blinden en slechtzienden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19616E6E-1493-50D4-3BC3-AE081A4FFD21}"/>
              </a:ext>
            </a:extLst>
          </p:cNvPr>
          <p:cNvSpPr txBox="1"/>
          <p:nvPr/>
        </p:nvSpPr>
        <p:spPr>
          <a:xfrm>
            <a:off x="3799287" y="4468864"/>
            <a:ext cx="3363468" cy="338554"/>
          </a:xfrm>
          <a:prstGeom prst="rect">
            <a:avLst/>
          </a:prstGeom>
          <a:noFill/>
        </p:spPr>
        <p:txBody>
          <a:bodyPr wrap="square" rtlCol="0">
            <a:spAutoFit/>
          </a:bodyPr>
          <a:lstStyle/>
          <a:p>
            <a:r>
              <a:rPr lang="nl-NL" sz="1600" b="1" dirty="0" err="1">
                <a:solidFill>
                  <a:schemeClr val="bg1"/>
                </a:solidFill>
              </a:rPr>
              <a:t>Social</a:t>
            </a:r>
            <a:r>
              <a:rPr lang="nl-NL" sz="1600" b="1" dirty="0">
                <a:solidFill>
                  <a:schemeClr val="bg1"/>
                </a:solidFill>
              </a:rPr>
              <a:t> &amp; Community Functies</a:t>
            </a:r>
          </a:p>
        </p:txBody>
      </p:sp>
      <p:sp>
        <p:nvSpPr>
          <p:cNvPr id="24" name="Rectangle 1">
            <a:extLst>
              <a:ext uri="{FF2B5EF4-FFF2-40B4-BE49-F238E27FC236}">
                <a16:creationId xmlns:a16="http://schemas.microsoft.com/office/drawing/2014/main" id="{25E07CB2-78DA-54EB-2A9A-AE06FF9F8651}"/>
              </a:ext>
            </a:extLst>
          </p:cNvPr>
          <p:cNvSpPr>
            <a:spLocks noChangeArrowheads="1"/>
          </p:cNvSpPr>
          <p:nvPr/>
        </p:nvSpPr>
        <p:spPr bwMode="auto">
          <a:xfrm>
            <a:off x="3796988" y="4753996"/>
            <a:ext cx="47114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Live Chat &amp; Reacties: Praat met anderen terwijl je kijkt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Vriendenlijst: Voeg vrienden toe en bekijk hun kijklijst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Watch Party: Samen films en series kijken met synchronisatie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Beoordelingen &amp; Reviews: Geef sterren en schrijf recensies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41" name="Groep 40">
            <a:extLst>
              <a:ext uri="{FF2B5EF4-FFF2-40B4-BE49-F238E27FC236}">
                <a16:creationId xmlns:a16="http://schemas.microsoft.com/office/drawing/2014/main" id="{1F088393-0674-4D3A-9047-B47852227FA9}"/>
              </a:ext>
            </a:extLst>
          </p:cNvPr>
          <p:cNvGrpSpPr/>
          <p:nvPr/>
        </p:nvGrpSpPr>
        <p:grpSpPr>
          <a:xfrm>
            <a:off x="9649798" y="5471235"/>
            <a:ext cx="1176281" cy="855684"/>
            <a:chOff x="9815556" y="5565946"/>
            <a:chExt cx="1176281" cy="855684"/>
          </a:xfrm>
        </p:grpSpPr>
        <p:pic>
          <p:nvPicPr>
            <p:cNvPr id="43" name="Graphic 42" descr="Lijn met pijl: Recht met effen opvulling">
              <a:hlinkClick r:id="rId13" action="ppaction://hlinksldjump"/>
              <a:extLst>
                <a:ext uri="{FF2B5EF4-FFF2-40B4-BE49-F238E27FC236}">
                  <a16:creationId xmlns:a16="http://schemas.microsoft.com/office/drawing/2014/main" id="{59500E77-D30C-B3B7-695C-9E9F498A13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0032531" y="5640925"/>
              <a:ext cx="780705" cy="780705"/>
            </a:xfrm>
            <a:prstGeom prst="rect">
              <a:avLst/>
            </a:prstGeom>
          </p:spPr>
        </p:pic>
        <p:sp>
          <p:nvSpPr>
            <p:cNvPr id="45" name="Tekstvak 44">
              <a:extLst>
                <a:ext uri="{FF2B5EF4-FFF2-40B4-BE49-F238E27FC236}">
                  <a16:creationId xmlns:a16="http://schemas.microsoft.com/office/drawing/2014/main" id="{06084ED9-2672-C23B-E8D7-DB8927553899}"/>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sp>
          <p:nvSpPr>
            <p:cNvPr id="42" name="Rechthoek: afgeronde hoeken 41">
              <a:extLst>
                <a:ext uri="{FF2B5EF4-FFF2-40B4-BE49-F238E27FC236}">
                  <a16:creationId xmlns:a16="http://schemas.microsoft.com/office/drawing/2014/main" id="{428C2896-672F-C75B-43C9-230074DBAD87}"/>
                </a:ext>
              </a:extLst>
            </p:cNvPr>
            <p:cNvSpPr/>
            <p:nvPr/>
          </p:nvSpPr>
          <p:spPr>
            <a:xfrm>
              <a:off x="9851016" y="5565946"/>
              <a:ext cx="1111553" cy="651787"/>
            </a:xfrm>
            <a:prstGeom prst="roundRect">
              <a:avLst>
                <a:gd name="adj" fmla="val 34892"/>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46" name="Groep 45">
            <a:extLst>
              <a:ext uri="{FF2B5EF4-FFF2-40B4-BE49-F238E27FC236}">
                <a16:creationId xmlns:a16="http://schemas.microsoft.com/office/drawing/2014/main" id="{0ED93634-97AF-C5E9-115E-888C5A6CFFFF}"/>
              </a:ext>
            </a:extLst>
          </p:cNvPr>
          <p:cNvGrpSpPr/>
          <p:nvPr/>
        </p:nvGrpSpPr>
        <p:grpSpPr>
          <a:xfrm>
            <a:off x="8465740" y="5464202"/>
            <a:ext cx="1176281" cy="855684"/>
            <a:chOff x="9815556" y="5565946"/>
            <a:chExt cx="1176281" cy="855684"/>
          </a:xfrm>
        </p:grpSpPr>
        <p:sp>
          <p:nvSpPr>
            <p:cNvPr id="49" name="Rechthoek: afgeronde hoeken 48">
              <a:hlinkClick r:id="rId12" action="ppaction://hlinksldjump"/>
              <a:extLst>
                <a:ext uri="{FF2B5EF4-FFF2-40B4-BE49-F238E27FC236}">
                  <a16:creationId xmlns:a16="http://schemas.microsoft.com/office/drawing/2014/main" id="{E6EF0A4D-D173-AB85-1536-29258D30C131}"/>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0" name="Graphic 49" descr="Lijn met pijl: Recht met effen opvulling">
              <a:hlinkClick r:id="rId12" action="ppaction://hlinksldjump"/>
              <a:extLst>
                <a:ext uri="{FF2B5EF4-FFF2-40B4-BE49-F238E27FC236}">
                  <a16:creationId xmlns:a16="http://schemas.microsoft.com/office/drawing/2014/main" id="{03F45776-C9B3-4489-7181-46829E975F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32531" y="5640925"/>
              <a:ext cx="780705" cy="780705"/>
            </a:xfrm>
            <a:prstGeom prst="rect">
              <a:avLst/>
            </a:prstGeom>
          </p:spPr>
        </p:pic>
        <p:sp>
          <p:nvSpPr>
            <p:cNvPr id="51" name="Tekstvak 50">
              <a:hlinkClick r:id="rId12" action="ppaction://hlinksldjump"/>
              <a:extLst>
                <a:ext uri="{FF2B5EF4-FFF2-40B4-BE49-F238E27FC236}">
                  <a16:creationId xmlns:a16="http://schemas.microsoft.com/office/drawing/2014/main" id="{0290418C-1C84-3CBC-02F2-9D221A94D5FF}"/>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vorige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25" name="Groep 24">
            <a:extLst>
              <a:ext uri="{FF2B5EF4-FFF2-40B4-BE49-F238E27FC236}">
                <a16:creationId xmlns:a16="http://schemas.microsoft.com/office/drawing/2014/main" id="{0E9FA505-9AD3-EA84-D9F3-75340CE6F8EA}"/>
              </a:ext>
            </a:extLst>
          </p:cNvPr>
          <p:cNvGrpSpPr/>
          <p:nvPr/>
        </p:nvGrpSpPr>
        <p:grpSpPr>
          <a:xfrm>
            <a:off x="9177111" y="2098898"/>
            <a:ext cx="651966" cy="246221"/>
            <a:chOff x="8903700" y="1668546"/>
            <a:chExt cx="651966" cy="246221"/>
          </a:xfrm>
        </p:grpSpPr>
        <p:sp>
          <p:nvSpPr>
            <p:cNvPr id="26" name="Rechthoek: afgeronde hoeken 25">
              <a:hlinkClick r:id="rId18" action="ppaction://hlinksldjump"/>
              <a:extLst>
                <a:ext uri="{FF2B5EF4-FFF2-40B4-BE49-F238E27FC236}">
                  <a16:creationId xmlns:a16="http://schemas.microsoft.com/office/drawing/2014/main" id="{D62F81FB-C43F-E252-52F6-1C98C209485C}"/>
                </a:ext>
              </a:extLst>
            </p:cNvPr>
            <p:cNvSpPr/>
            <p:nvPr/>
          </p:nvSpPr>
          <p:spPr>
            <a:xfrm>
              <a:off x="8903700" y="1695457"/>
              <a:ext cx="651966" cy="164601"/>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dirty="0"/>
            </a:p>
          </p:txBody>
        </p:sp>
        <p:sp>
          <p:nvSpPr>
            <p:cNvPr id="27" name="Tekstvak 26">
              <a:hlinkClick r:id="rId18" action="ppaction://hlinksldjump"/>
              <a:extLst>
                <a:ext uri="{FF2B5EF4-FFF2-40B4-BE49-F238E27FC236}">
                  <a16:creationId xmlns:a16="http://schemas.microsoft.com/office/drawing/2014/main" id="{42DD37F1-5D70-621C-E24A-676EEC9522A4}"/>
                </a:ext>
              </a:extLst>
            </p:cNvPr>
            <p:cNvSpPr txBox="1"/>
            <p:nvPr/>
          </p:nvSpPr>
          <p:spPr>
            <a:xfrm>
              <a:off x="8963536" y="1668546"/>
              <a:ext cx="532293" cy="246221"/>
            </a:xfrm>
            <a:prstGeom prst="rect">
              <a:avLst/>
            </a:prstGeom>
            <a:noFill/>
          </p:spPr>
          <p:txBody>
            <a:bodyPr wrap="square" rtlCol="0">
              <a:spAutoFit/>
            </a:bodyPr>
            <a:lstStyle/>
            <a:p>
              <a:pPr algn="ctr"/>
              <a:r>
                <a:rPr lang="nl-NL" sz="1000" dirty="0">
                  <a:solidFill>
                    <a:schemeClr val="bg1"/>
                  </a:solidFill>
                </a:rPr>
                <a:t>licht</a:t>
              </a:r>
            </a:p>
          </p:txBody>
        </p:sp>
      </p:grpSp>
      <p:grpSp>
        <p:nvGrpSpPr>
          <p:cNvPr id="28" name="Groep 27">
            <a:extLst>
              <a:ext uri="{FF2B5EF4-FFF2-40B4-BE49-F238E27FC236}">
                <a16:creationId xmlns:a16="http://schemas.microsoft.com/office/drawing/2014/main" id="{45103FFE-CEEF-4633-4CAB-E5CE5CBB997B}"/>
              </a:ext>
            </a:extLst>
          </p:cNvPr>
          <p:cNvGrpSpPr/>
          <p:nvPr/>
        </p:nvGrpSpPr>
        <p:grpSpPr>
          <a:xfrm>
            <a:off x="10028776" y="2082280"/>
            <a:ext cx="651966" cy="246221"/>
            <a:chOff x="8903700" y="1654646"/>
            <a:chExt cx="651966" cy="246221"/>
          </a:xfrm>
        </p:grpSpPr>
        <p:sp>
          <p:nvSpPr>
            <p:cNvPr id="29" name="Rechthoek: afgeronde hoeken 28">
              <a:extLst>
                <a:ext uri="{FF2B5EF4-FFF2-40B4-BE49-F238E27FC236}">
                  <a16:creationId xmlns:a16="http://schemas.microsoft.com/office/drawing/2014/main" id="{56563E10-062C-C6B2-CF31-9B06084FED7C}"/>
                </a:ext>
              </a:extLst>
            </p:cNvPr>
            <p:cNvSpPr/>
            <p:nvPr/>
          </p:nvSpPr>
          <p:spPr>
            <a:xfrm>
              <a:off x="8903700" y="1695457"/>
              <a:ext cx="651966" cy="164601"/>
            </a:xfrm>
            <a:prstGeom prst="roundRect">
              <a:avLst/>
            </a:prstGeom>
            <a:solidFill>
              <a:schemeClr val="bg1">
                <a:lumMod val="85000"/>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Tekstvak 29">
              <a:extLst>
                <a:ext uri="{FF2B5EF4-FFF2-40B4-BE49-F238E27FC236}">
                  <a16:creationId xmlns:a16="http://schemas.microsoft.com/office/drawing/2014/main" id="{718D4F7C-853F-D118-82E7-FB38807ACA13}"/>
                </a:ext>
              </a:extLst>
            </p:cNvPr>
            <p:cNvSpPr txBox="1"/>
            <p:nvPr/>
          </p:nvSpPr>
          <p:spPr>
            <a:xfrm>
              <a:off x="8946556" y="1654646"/>
              <a:ext cx="600383" cy="246221"/>
            </a:xfrm>
            <a:prstGeom prst="rect">
              <a:avLst/>
            </a:prstGeom>
            <a:noFill/>
          </p:spPr>
          <p:txBody>
            <a:bodyPr wrap="square" rtlCol="0">
              <a:spAutoFit/>
            </a:bodyPr>
            <a:lstStyle/>
            <a:p>
              <a:pPr algn="ctr"/>
              <a:r>
                <a:rPr lang="nl-NL" sz="1000" dirty="0">
                  <a:solidFill>
                    <a:schemeClr val="bg1"/>
                  </a:solidFill>
                </a:rPr>
                <a:t>donker</a:t>
              </a:r>
            </a:p>
          </p:txBody>
        </p:sp>
      </p:grpSp>
      <p:grpSp>
        <p:nvGrpSpPr>
          <p:cNvPr id="31" name="Groep 30">
            <a:extLst>
              <a:ext uri="{FF2B5EF4-FFF2-40B4-BE49-F238E27FC236}">
                <a16:creationId xmlns:a16="http://schemas.microsoft.com/office/drawing/2014/main" id="{2B3E9727-06D1-2847-6766-FA396C60F736}"/>
              </a:ext>
            </a:extLst>
          </p:cNvPr>
          <p:cNvGrpSpPr/>
          <p:nvPr/>
        </p:nvGrpSpPr>
        <p:grpSpPr>
          <a:xfrm>
            <a:off x="10826079" y="-16116"/>
            <a:ext cx="1247421" cy="780705"/>
            <a:chOff x="258588" y="-59024"/>
            <a:chExt cx="742023" cy="464399"/>
          </a:xfrm>
        </p:grpSpPr>
        <p:pic>
          <p:nvPicPr>
            <p:cNvPr id="32" name="Graphic 31" descr="Lijn met pijl: Recht met effen opvulling">
              <a:hlinkClick r:id="rId19" action="ppaction://hlinksldjump"/>
              <a:extLst>
                <a:ext uri="{FF2B5EF4-FFF2-40B4-BE49-F238E27FC236}">
                  <a16:creationId xmlns:a16="http://schemas.microsoft.com/office/drawing/2014/main" id="{E147D5B2-C25E-9EE6-B7D8-2616FB2407F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0800000">
              <a:off x="258588" y="-59024"/>
              <a:ext cx="464399" cy="464399"/>
            </a:xfrm>
            <a:prstGeom prst="rect">
              <a:avLst/>
            </a:prstGeom>
          </p:spPr>
        </p:pic>
        <p:pic>
          <p:nvPicPr>
            <p:cNvPr id="33" name="Graphic 32" descr="Introductiepagina met effen opvulling">
              <a:hlinkClick r:id="rId19" action="ppaction://hlinksldjump"/>
              <a:extLst>
                <a:ext uri="{FF2B5EF4-FFF2-40B4-BE49-F238E27FC236}">
                  <a16:creationId xmlns:a16="http://schemas.microsoft.com/office/drawing/2014/main" id="{A5017E85-3C16-EC07-78C6-AC20CB5E6DC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465" y="-1944"/>
              <a:ext cx="293146" cy="293146"/>
            </a:xfrm>
            <a:prstGeom prst="rect">
              <a:avLst/>
            </a:prstGeom>
          </p:spPr>
        </p:pic>
      </p:grpSp>
      <p:grpSp>
        <p:nvGrpSpPr>
          <p:cNvPr id="15" name="Groep 14">
            <a:extLst>
              <a:ext uri="{FF2B5EF4-FFF2-40B4-BE49-F238E27FC236}">
                <a16:creationId xmlns:a16="http://schemas.microsoft.com/office/drawing/2014/main" id="{0D054444-DD04-FD99-C91D-3243890F8DCA}"/>
              </a:ext>
            </a:extLst>
          </p:cNvPr>
          <p:cNvGrpSpPr/>
          <p:nvPr/>
        </p:nvGrpSpPr>
        <p:grpSpPr>
          <a:xfrm>
            <a:off x="490788" y="1441136"/>
            <a:ext cx="2049667" cy="380370"/>
            <a:chOff x="490789" y="939081"/>
            <a:chExt cx="2049667" cy="380370"/>
          </a:xfrm>
        </p:grpSpPr>
        <p:grpSp>
          <p:nvGrpSpPr>
            <p:cNvPr id="16" name="Groep 15">
              <a:extLst>
                <a:ext uri="{FF2B5EF4-FFF2-40B4-BE49-F238E27FC236}">
                  <a16:creationId xmlns:a16="http://schemas.microsoft.com/office/drawing/2014/main" id="{960A4555-D496-F9A3-C588-A65BD610B3E0}"/>
                </a:ext>
              </a:extLst>
            </p:cNvPr>
            <p:cNvGrpSpPr/>
            <p:nvPr/>
          </p:nvGrpSpPr>
          <p:grpSpPr>
            <a:xfrm>
              <a:off x="490789" y="939081"/>
              <a:ext cx="2049667" cy="380370"/>
              <a:chOff x="25161" y="879087"/>
              <a:chExt cx="2049667" cy="380370"/>
            </a:xfrm>
          </p:grpSpPr>
          <p:sp>
            <p:nvSpPr>
              <p:cNvPr id="23" name="Rechthoek: afgeronde hoeken 22">
                <a:hlinkClick r:id="rId24" action="ppaction://hlinksldjump"/>
                <a:extLst>
                  <a:ext uri="{FF2B5EF4-FFF2-40B4-BE49-F238E27FC236}">
                    <a16:creationId xmlns:a16="http://schemas.microsoft.com/office/drawing/2014/main" id="{07F2EC54-E413-D6AE-BC80-74A98D75BA0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4" name="Tekstvak 33">
                <a:hlinkClick r:id="rId24" action="ppaction://hlinksldjump"/>
                <a:extLst>
                  <a:ext uri="{FF2B5EF4-FFF2-40B4-BE49-F238E27FC236}">
                    <a16:creationId xmlns:a16="http://schemas.microsoft.com/office/drawing/2014/main" id="{978F213E-116A-F0C2-F17B-C9B3920DB17D}"/>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22" name="Graphic 21" descr="Staafdiagram met effen opvulling">
              <a:hlinkClick r:id="rId24" action="ppaction://hlinksldjump"/>
              <a:extLst>
                <a:ext uri="{FF2B5EF4-FFF2-40B4-BE49-F238E27FC236}">
                  <a16:creationId xmlns:a16="http://schemas.microsoft.com/office/drawing/2014/main" id="{74CF95A3-AC9F-8511-19E3-94AB796E4027}"/>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536291" y="939081"/>
              <a:ext cx="380370" cy="380370"/>
            </a:xfrm>
            <a:prstGeom prst="rect">
              <a:avLst/>
            </a:prstGeom>
          </p:spPr>
        </p:pic>
      </p:grpSp>
      <p:grpSp>
        <p:nvGrpSpPr>
          <p:cNvPr id="35" name="Groep 34">
            <a:extLst>
              <a:ext uri="{FF2B5EF4-FFF2-40B4-BE49-F238E27FC236}">
                <a16:creationId xmlns:a16="http://schemas.microsoft.com/office/drawing/2014/main" id="{E56B7A4E-3C5D-FC8F-DBED-4EC411AFC351}"/>
              </a:ext>
            </a:extLst>
          </p:cNvPr>
          <p:cNvGrpSpPr/>
          <p:nvPr/>
        </p:nvGrpSpPr>
        <p:grpSpPr>
          <a:xfrm>
            <a:off x="490789" y="2304580"/>
            <a:ext cx="2049667" cy="386260"/>
            <a:chOff x="490789" y="1833531"/>
            <a:chExt cx="2049667" cy="386260"/>
          </a:xfrm>
        </p:grpSpPr>
        <p:grpSp>
          <p:nvGrpSpPr>
            <p:cNvPr id="36" name="Groep 35">
              <a:extLst>
                <a:ext uri="{FF2B5EF4-FFF2-40B4-BE49-F238E27FC236}">
                  <a16:creationId xmlns:a16="http://schemas.microsoft.com/office/drawing/2014/main" id="{E6C2FCB7-16FB-5558-E897-08FE3F91C266}"/>
                </a:ext>
              </a:extLst>
            </p:cNvPr>
            <p:cNvGrpSpPr/>
            <p:nvPr/>
          </p:nvGrpSpPr>
          <p:grpSpPr>
            <a:xfrm>
              <a:off x="490789" y="1833531"/>
              <a:ext cx="2049667" cy="380370"/>
              <a:chOff x="25161" y="879087"/>
              <a:chExt cx="2049667" cy="380370"/>
            </a:xfrm>
          </p:grpSpPr>
          <p:sp>
            <p:nvSpPr>
              <p:cNvPr id="38" name="Rechthoek: afgeronde hoeken 37">
                <a:hlinkClick r:id="rId27" action="ppaction://hlinksldjump"/>
                <a:extLst>
                  <a:ext uri="{FF2B5EF4-FFF2-40B4-BE49-F238E27FC236}">
                    <a16:creationId xmlns:a16="http://schemas.microsoft.com/office/drawing/2014/main" id="{98992C92-0ADC-69F8-55ED-78B963BA534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hlinkClick r:id="rId27" action="ppaction://hlinksldjump"/>
                <a:extLst>
                  <a:ext uri="{FF2B5EF4-FFF2-40B4-BE49-F238E27FC236}">
                    <a16:creationId xmlns:a16="http://schemas.microsoft.com/office/drawing/2014/main" id="{90D5A952-5AAA-1F18-1535-34B2D1E23C12}"/>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7" name="Graphic 36" descr="Videocamera met effen opvulling">
              <a:hlinkClick r:id="rId27" action="ppaction://hlinksldjump"/>
              <a:extLst>
                <a:ext uri="{FF2B5EF4-FFF2-40B4-BE49-F238E27FC236}">
                  <a16:creationId xmlns:a16="http://schemas.microsoft.com/office/drawing/2014/main" id="{EC3C4DEE-FFDE-9151-BF26-182A02EC5B18}"/>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36291" y="1839421"/>
              <a:ext cx="380370" cy="380370"/>
            </a:xfrm>
            <a:prstGeom prst="rect">
              <a:avLst/>
            </a:prstGeom>
          </p:spPr>
        </p:pic>
      </p:grpSp>
      <p:grpSp>
        <p:nvGrpSpPr>
          <p:cNvPr id="47" name="Groep 46">
            <a:extLst>
              <a:ext uri="{FF2B5EF4-FFF2-40B4-BE49-F238E27FC236}">
                <a16:creationId xmlns:a16="http://schemas.microsoft.com/office/drawing/2014/main" id="{1F7E749D-B5B6-F958-4AC6-5DA1B7C85516}"/>
              </a:ext>
            </a:extLst>
          </p:cNvPr>
          <p:cNvGrpSpPr/>
          <p:nvPr/>
        </p:nvGrpSpPr>
        <p:grpSpPr>
          <a:xfrm>
            <a:off x="503510" y="3600705"/>
            <a:ext cx="2049667" cy="386260"/>
            <a:chOff x="490789" y="1833531"/>
            <a:chExt cx="2049667" cy="386260"/>
          </a:xfrm>
        </p:grpSpPr>
        <p:grpSp>
          <p:nvGrpSpPr>
            <p:cNvPr id="48" name="Groep 47">
              <a:extLst>
                <a:ext uri="{FF2B5EF4-FFF2-40B4-BE49-F238E27FC236}">
                  <a16:creationId xmlns:a16="http://schemas.microsoft.com/office/drawing/2014/main" id="{3CFA7367-1D2C-0A46-2439-1792ADB2D3CB}"/>
                </a:ext>
              </a:extLst>
            </p:cNvPr>
            <p:cNvGrpSpPr/>
            <p:nvPr/>
          </p:nvGrpSpPr>
          <p:grpSpPr>
            <a:xfrm>
              <a:off x="490789" y="1833531"/>
              <a:ext cx="2049667" cy="380370"/>
              <a:chOff x="25161" y="879087"/>
              <a:chExt cx="2049667" cy="380370"/>
            </a:xfrm>
          </p:grpSpPr>
          <p:sp>
            <p:nvSpPr>
              <p:cNvPr id="70" name="Rechthoek: afgeronde hoeken 69">
                <a:hlinkClick r:id="rId30" action="ppaction://hlinksldjump"/>
                <a:extLst>
                  <a:ext uri="{FF2B5EF4-FFF2-40B4-BE49-F238E27FC236}">
                    <a16:creationId xmlns:a16="http://schemas.microsoft.com/office/drawing/2014/main" id="{94C7AF00-DD0B-7063-9DBF-3FF97C30E17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1" name="Tekstvak 70">
                <a:hlinkClick r:id="rId30" action="ppaction://hlinksldjump"/>
                <a:extLst>
                  <a:ext uri="{FF2B5EF4-FFF2-40B4-BE49-F238E27FC236}">
                    <a16:creationId xmlns:a16="http://schemas.microsoft.com/office/drawing/2014/main" id="{D4378952-15EB-CA95-CCB3-F08A520464E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68" name="Graphic 67" descr="Informatie met effen opvulling">
              <a:hlinkClick r:id="rId30" action="ppaction://hlinksldjump"/>
              <a:extLst>
                <a:ext uri="{FF2B5EF4-FFF2-40B4-BE49-F238E27FC236}">
                  <a16:creationId xmlns:a16="http://schemas.microsoft.com/office/drawing/2014/main" id="{2F53F985-09BF-9A7E-1F54-DD4B00EBBE4E}"/>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1839421"/>
              <a:ext cx="380370" cy="380370"/>
            </a:xfrm>
            <a:prstGeom prst="rect">
              <a:avLst/>
            </a:prstGeom>
          </p:spPr>
        </p:pic>
      </p:grpSp>
      <p:grpSp>
        <p:nvGrpSpPr>
          <p:cNvPr id="72" name="Groep 71">
            <a:extLst>
              <a:ext uri="{FF2B5EF4-FFF2-40B4-BE49-F238E27FC236}">
                <a16:creationId xmlns:a16="http://schemas.microsoft.com/office/drawing/2014/main" id="{6A5D11EB-63CB-2974-B0BD-D3723D95A71C}"/>
              </a:ext>
            </a:extLst>
          </p:cNvPr>
          <p:cNvGrpSpPr/>
          <p:nvPr/>
        </p:nvGrpSpPr>
        <p:grpSpPr>
          <a:xfrm>
            <a:off x="490788" y="3175067"/>
            <a:ext cx="2049667" cy="386260"/>
            <a:chOff x="490789" y="1833531"/>
            <a:chExt cx="2049667" cy="386260"/>
          </a:xfrm>
        </p:grpSpPr>
        <p:grpSp>
          <p:nvGrpSpPr>
            <p:cNvPr id="73" name="Groep 72">
              <a:extLst>
                <a:ext uri="{FF2B5EF4-FFF2-40B4-BE49-F238E27FC236}">
                  <a16:creationId xmlns:a16="http://schemas.microsoft.com/office/drawing/2014/main" id="{A82DAAA7-BE1A-B56D-7FE8-E43BADB095FD}"/>
                </a:ext>
              </a:extLst>
            </p:cNvPr>
            <p:cNvGrpSpPr/>
            <p:nvPr/>
          </p:nvGrpSpPr>
          <p:grpSpPr>
            <a:xfrm>
              <a:off x="490789" y="1833531"/>
              <a:ext cx="2049667" cy="380370"/>
              <a:chOff x="25161" y="879087"/>
              <a:chExt cx="2049667" cy="380370"/>
            </a:xfrm>
          </p:grpSpPr>
          <p:sp>
            <p:nvSpPr>
              <p:cNvPr id="83" name="Rechthoek: afgeronde hoeken 82">
                <a:hlinkClick r:id="rId33" action="ppaction://hlinksldjump"/>
                <a:extLst>
                  <a:ext uri="{FF2B5EF4-FFF2-40B4-BE49-F238E27FC236}">
                    <a16:creationId xmlns:a16="http://schemas.microsoft.com/office/drawing/2014/main" id="{7A2C9EAC-5AD9-E7F5-0FA2-FC71359F3DB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4" name="Tekstvak 83">
                <a:hlinkClick r:id="rId33" action="ppaction://hlinksldjump"/>
                <a:extLst>
                  <a:ext uri="{FF2B5EF4-FFF2-40B4-BE49-F238E27FC236}">
                    <a16:creationId xmlns:a16="http://schemas.microsoft.com/office/drawing/2014/main" id="{14F7F338-0E17-2CA0-6BC5-F7B97AF0B05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1" name="Graphic 80" descr="Cirkel met pijl naar links met effen opvulling">
              <a:hlinkClick r:id="rId33" action="ppaction://hlinksldjump"/>
              <a:extLst>
                <a:ext uri="{FF2B5EF4-FFF2-40B4-BE49-F238E27FC236}">
                  <a16:creationId xmlns:a16="http://schemas.microsoft.com/office/drawing/2014/main" id="{3ADAB358-C8D9-76E6-4E00-C4268A5F5420}"/>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85" name="Groep 84">
            <a:extLst>
              <a:ext uri="{FF2B5EF4-FFF2-40B4-BE49-F238E27FC236}">
                <a16:creationId xmlns:a16="http://schemas.microsoft.com/office/drawing/2014/main" id="{BFC99237-31EA-C297-DC4D-B9932987C6FF}"/>
              </a:ext>
            </a:extLst>
          </p:cNvPr>
          <p:cNvGrpSpPr/>
          <p:nvPr/>
        </p:nvGrpSpPr>
        <p:grpSpPr>
          <a:xfrm>
            <a:off x="490788" y="2740479"/>
            <a:ext cx="2049667" cy="386260"/>
            <a:chOff x="490789" y="1833531"/>
            <a:chExt cx="2049667" cy="386260"/>
          </a:xfrm>
        </p:grpSpPr>
        <p:grpSp>
          <p:nvGrpSpPr>
            <p:cNvPr id="86" name="Groep 85">
              <a:extLst>
                <a:ext uri="{FF2B5EF4-FFF2-40B4-BE49-F238E27FC236}">
                  <a16:creationId xmlns:a16="http://schemas.microsoft.com/office/drawing/2014/main" id="{30B774C9-7DB9-D24B-5AD4-D8C2037715D1}"/>
                </a:ext>
              </a:extLst>
            </p:cNvPr>
            <p:cNvGrpSpPr/>
            <p:nvPr/>
          </p:nvGrpSpPr>
          <p:grpSpPr>
            <a:xfrm>
              <a:off x="490789" y="1833531"/>
              <a:ext cx="2049667" cy="380370"/>
              <a:chOff x="25161" y="879087"/>
              <a:chExt cx="2049667" cy="380370"/>
            </a:xfrm>
          </p:grpSpPr>
          <p:sp>
            <p:nvSpPr>
              <p:cNvPr id="88" name="Rechthoek: afgeronde hoeken 87">
                <a:hlinkClick r:id="rId36" action="ppaction://hlinksldjump"/>
                <a:extLst>
                  <a:ext uri="{FF2B5EF4-FFF2-40B4-BE49-F238E27FC236}">
                    <a16:creationId xmlns:a16="http://schemas.microsoft.com/office/drawing/2014/main" id="{E951F62D-93C1-E69E-D31F-9EE24996560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hlinkClick r:id="rId36" action="ppaction://hlinksldjump"/>
                <a:extLst>
                  <a:ext uri="{FF2B5EF4-FFF2-40B4-BE49-F238E27FC236}">
                    <a16:creationId xmlns:a16="http://schemas.microsoft.com/office/drawing/2014/main" id="{075DA304-7F35-6406-1A07-6A2C7B703B35}"/>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87" name="Graphic 86" descr="Beoordeling: 3 sterren met effen opvulling">
              <a:hlinkClick r:id="rId36" action="ppaction://hlinksldjump"/>
              <a:extLst>
                <a:ext uri="{FF2B5EF4-FFF2-40B4-BE49-F238E27FC236}">
                  <a16:creationId xmlns:a16="http://schemas.microsoft.com/office/drawing/2014/main" id="{FA9A1C3A-9399-AD62-FC88-626B1FE569C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95" name="Groep 94">
            <a:extLst>
              <a:ext uri="{FF2B5EF4-FFF2-40B4-BE49-F238E27FC236}">
                <a16:creationId xmlns:a16="http://schemas.microsoft.com/office/drawing/2014/main" id="{ABF69F5C-E10E-2EB9-84DD-50CA8BE94877}"/>
              </a:ext>
            </a:extLst>
          </p:cNvPr>
          <p:cNvGrpSpPr/>
          <p:nvPr/>
        </p:nvGrpSpPr>
        <p:grpSpPr>
          <a:xfrm>
            <a:off x="490788" y="898029"/>
            <a:ext cx="2015320" cy="468505"/>
            <a:chOff x="490788" y="898029"/>
            <a:chExt cx="2015320" cy="468505"/>
          </a:xfrm>
        </p:grpSpPr>
        <p:sp>
          <p:nvSpPr>
            <p:cNvPr id="100" name="Rechthoek: afgeronde hoeken 99">
              <a:hlinkClick r:id="rId39" action="ppaction://hlinksldjump"/>
              <a:extLst>
                <a:ext uri="{FF2B5EF4-FFF2-40B4-BE49-F238E27FC236}">
                  <a16:creationId xmlns:a16="http://schemas.microsoft.com/office/drawing/2014/main" id="{19D2814F-40BC-8784-C5AD-25FE2A10DF5F}"/>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1" name="Tekstvak 100">
              <a:hlinkClick r:id="rId39" action="ppaction://hlinksldjump"/>
              <a:extLst>
                <a:ext uri="{FF2B5EF4-FFF2-40B4-BE49-F238E27FC236}">
                  <a16:creationId xmlns:a16="http://schemas.microsoft.com/office/drawing/2014/main" id="{A661F722-C642-F4BA-961A-1511D95860A8}"/>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02" name="Graphic 101" descr="Introductiepagina met effen opvulling">
              <a:hlinkClick r:id="rId39" action="ppaction://hlinksldjump"/>
              <a:extLst>
                <a:ext uri="{FF2B5EF4-FFF2-40B4-BE49-F238E27FC236}">
                  <a16:creationId xmlns:a16="http://schemas.microsoft.com/office/drawing/2014/main" id="{6FE6E2ED-067D-F922-94C1-D8A3EDCE2A97}"/>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26732" y="918421"/>
              <a:ext cx="448113" cy="448113"/>
            </a:xfrm>
            <a:prstGeom prst="rect">
              <a:avLst/>
            </a:prstGeom>
          </p:spPr>
        </p:pic>
      </p:grpSp>
      <p:grpSp>
        <p:nvGrpSpPr>
          <p:cNvPr id="103" name="Groep 102">
            <a:extLst>
              <a:ext uri="{FF2B5EF4-FFF2-40B4-BE49-F238E27FC236}">
                <a16:creationId xmlns:a16="http://schemas.microsoft.com/office/drawing/2014/main" id="{2A4779AF-9FA4-8930-1D13-A9C34069388F}"/>
              </a:ext>
            </a:extLst>
          </p:cNvPr>
          <p:cNvGrpSpPr/>
          <p:nvPr/>
        </p:nvGrpSpPr>
        <p:grpSpPr>
          <a:xfrm>
            <a:off x="118500" y="4130278"/>
            <a:ext cx="2434677" cy="732415"/>
            <a:chOff x="118500" y="4130278"/>
            <a:chExt cx="2434677" cy="732415"/>
          </a:xfrm>
        </p:grpSpPr>
        <p:grpSp>
          <p:nvGrpSpPr>
            <p:cNvPr id="105" name="Groep 104">
              <a:extLst>
                <a:ext uri="{FF2B5EF4-FFF2-40B4-BE49-F238E27FC236}">
                  <a16:creationId xmlns:a16="http://schemas.microsoft.com/office/drawing/2014/main" id="{663BD768-21AF-1A93-CFA6-6AFB2B650143}"/>
                </a:ext>
              </a:extLst>
            </p:cNvPr>
            <p:cNvGrpSpPr/>
            <p:nvPr/>
          </p:nvGrpSpPr>
          <p:grpSpPr>
            <a:xfrm>
              <a:off x="118500" y="4130278"/>
              <a:ext cx="2434677" cy="732415"/>
              <a:chOff x="105779" y="2446549"/>
              <a:chExt cx="2434677" cy="732415"/>
            </a:xfrm>
          </p:grpSpPr>
          <p:grpSp>
            <p:nvGrpSpPr>
              <p:cNvPr id="107" name="Groep 106">
                <a:extLst>
                  <a:ext uri="{FF2B5EF4-FFF2-40B4-BE49-F238E27FC236}">
                    <a16:creationId xmlns:a16="http://schemas.microsoft.com/office/drawing/2014/main" id="{72E8857B-9231-187C-E32A-DB8FEF6E0DE0}"/>
                  </a:ext>
                </a:extLst>
              </p:cNvPr>
              <p:cNvGrpSpPr/>
              <p:nvPr/>
            </p:nvGrpSpPr>
            <p:grpSpPr>
              <a:xfrm>
                <a:off x="105779" y="2446549"/>
                <a:ext cx="2434677" cy="732415"/>
                <a:chOff x="-359848" y="879086"/>
                <a:chExt cx="2434677" cy="732415"/>
              </a:xfrm>
            </p:grpSpPr>
            <p:sp>
              <p:nvSpPr>
                <p:cNvPr id="109" name="Rechthoek: afgeronde hoeken 108">
                  <a:extLst>
                    <a:ext uri="{FF2B5EF4-FFF2-40B4-BE49-F238E27FC236}">
                      <a16:creationId xmlns:a16="http://schemas.microsoft.com/office/drawing/2014/main" id="{332BD9C0-3494-92DB-7127-E4A922F9C100}"/>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Tekstvak 121">
                  <a:extLst>
                    <a:ext uri="{FF2B5EF4-FFF2-40B4-BE49-F238E27FC236}">
                      <a16:creationId xmlns:a16="http://schemas.microsoft.com/office/drawing/2014/main" id="{7AD48A7B-8E2B-BD18-A692-2236C11FC560}"/>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08" name="Graphic 107" descr="Caret omlaag met effen opvulling">
                <a:extLst>
                  <a:ext uri="{FF2B5EF4-FFF2-40B4-BE49-F238E27FC236}">
                    <a16:creationId xmlns:a16="http://schemas.microsoft.com/office/drawing/2014/main" id="{58D0BFD2-D26A-1A36-8560-CCC970F3E17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088444" y="2446550"/>
                <a:ext cx="380370" cy="380370"/>
              </a:xfrm>
              <a:prstGeom prst="rect">
                <a:avLst/>
              </a:prstGeom>
            </p:spPr>
          </p:pic>
        </p:grpSp>
        <p:sp>
          <p:nvSpPr>
            <p:cNvPr id="106" name="Tekstvak 105">
              <a:extLst>
                <a:ext uri="{FF2B5EF4-FFF2-40B4-BE49-F238E27FC236}">
                  <a16:creationId xmlns:a16="http://schemas.microsoft.com/office/drawing/2014/main" id="{DB0A9A87-73CC-169A-233C-2640D4352EF1}"/>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23" name="Groep 122">
            <a:extLst>
              <a:ext uri="{FF2B5EF4-FFF2-40B4-BE49-F238E27FC236}">
                <a16:creationId xmlns:a16="http://schemas.microsoft.com/office/drawing/2014/main" id="{65735D8B-9450-B69A-5B28-C9B60B5B3DB9}"/>
              </a:ext>
            </a:extLst>
          </p:cNvPr>
          <p:cNvGrpSpPr/>
          <p:nvPr/>
        </p:nvGrpSpPr>
        <p:grpSpPr>
          <a:xfrm>
            <a:off x="490788" y="1867455"/>
            <a:ext cx="2049667" cy="386260"/>
            <a:chOff x="490789" y="1386306"/>
            <a:chExt cx="2049667" cy="386260"/>
          </a:xfrm>
        </p:grpSpPr>
        <p:sp>
          <p:nvSpPr>
            <p:cNvPr id="124" name="Rechthoek: afgeronde hoeken 123">
              <a:hlinkClick r:id="rId44" action="ppaction://hlinksldjump"/>
              <a:extLst>
                <a:ext uri="{FF2B5EF4-FFF2-40B4-BE49-F238E27FC236}">
                  <a16:creationId xmlns:a16="http://schemas.microsoft.com/office/drawing/2014/main" id="{2E0A4ACC-5E05-BC23-72A3-9FB675E10A92}"/>
                </a:ext>
              </a:extLst>
            </p:cNvPr>
            <p:cNvSpPr/>
            <p:nvPr/>
          </p:nvSpPr>
          <p:spPr>
            <a:xfrm>
              <a:off x="490789" y="1386306"/>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5" name="Tekstvak 124">
              <a:hlinkClick r:id="rId44" action="ppaction://hlinksldjump"/>
              <a:extLst>
                <a:ext uri="{FF2B5EF4-FFF2-40B4-BE49-F238E27FC236}">
                  <a16:creationId xmlns:a16="http://schemas.microsoft.com/office/drawing/2014/main" id="{96D49492-E6B0-8FEB-AC90-A329126CFD2F}"/>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26" name="Graphic 125" descr="Muziek met effen opvulling">
              <a:hlinkClick r:id="rId44" action="ppaction://hlinksldjump"/>
              <a:extLst>
                <a:ext uri="{FF2B5EF4-FFF2-40B4-BE49-F238E27FC236}">
                  <a16:creationId xmlns:a16="http://schemas.microsoft.com/office/drawing/2014/main" id="{6BEE4759-9FF8-5176-EE2B-D0F85EB685F6}"/>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1268280934"/>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hthoek: afgeronde hoeken 9">
            <a:extLst>
              <a:ext uri="{FF2B5EF4-FFF2-40B4-BE49-F238E27FC236}">
                <a16:creationId xmlns:a16="http://schemas.microsoft.com/office/drawing/2014/main" id="{E3DE043B-6C9B-4269-648A-4CF012DB89FF}"/>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descr="Afbeelding met schermopname, cirkel, ontwerp&#10;&#10;Automatisch gegenereerde beschrijving">
            <a:hlinkClick r:id="rId11" action="ppaction://hlinksldjump"/>
            <a:extLst>
              <a:ext uri="{FF2B5EF4-FFF2-40B4-BE49-F238E27FC236}">
                <a16:creationId xmlns:a16="http://schemas.microsoft.com/office/drawing/2014/main" id="{DB0116FF-F059-3253-6021-631AFC6A2F79}"/>
              </a:ext>
            </a:extLst>
          </p:cNvPr>
          <p:cNvPicPr>
            <a:picLocks noChangeAspect="1"/>
          </p:cNvPicPr>
          <p:nvPr/>
        </p:nvPicPr>
        <p:blipFill>
          <a:blip r:embed="rId12">
            <a:duotone>
              <a:prstClr val="black"/>
              <a:srgbClr val="19FFFA">
                <a:tint val="45000"/>
                <a:satMod val="400000"/>
              </a:srgbClr>
            </a:duotone>
            <a:extLst>
              <a:ext uri="{BEBA8EAE-BF5A-486C-A8C5-ECC9F3942E4B}">
                <a14:imgProps xmlns:a14="http://schemas.microsoft.com/office/drawing/2010/main">
                  <a14:imgLayer r:embed="rId1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5" name="Groep 94">
            <a:extLst>
              <a:ext uri="{FF2B5EF4-FFF2-40B4-BE49-F238E27FC236}">
                <a16:creationId xmlns:a16="http://schemas.microsoft.com/office/drawing/2014/main" id="{F8E60D21-A44B-D93E-97E0-6861C691D729}"/>
              </a:ext>
            </a:extLst>
          </p:cNvPr>
          <p:cNvGrpSpPr/>
          <p:nvPr/>
        </p:nvGrpSpPr>
        <p:grpSpPr>
          <a:xfrm>
            <a:off x="445740" y="6158819"/>
            <a:ext cx="2139762" cy="537612"/>
            <a:chOff x="445740" y="6158819"/>
            <a:chExt cx="2139762" cy="537612"/>
          </a:xfrm>
        </p:grpSpPr>
        <p:grpSp>
          <p:nvGrpSpPr>
            <p:cNvPr id="68" name="Groep 67">
              <a:extLst>
                <a:ext uri="{FF2B5EF4-FFF2-40B4-BE49-F238E27FC236}">
                  <a16:creationId xmlns:a16="http://schemas.microsoft.com/office/drawing/2014/main" id="{E73E8DBB-0427-375A-6927-709543D47148}"/>
                </a:ext>
              </a:extLst>
            </p:cNvPr>
            <p:cNvGrpSpPr/>
            <p:nvPr/>
          </p:nvGrpSpPr>
          <p:grpSpPr>
            <a:xfrm>
              <a:off x="445740" y="6158819"/>
              <a:ext cx="2139762" cy="537612"/>
              <a:chOff x="445742" y="1760800"/>
              <a:chExt cx="2139762" cy="537612"/>
            </a:xfrm>
          </p:grpSpPr>
          <p:sp>
            <p:nvSpPr>
              <p:cNvPr id="71" name="Rechthoek: afgeronde hoeken 70">
                <a:extLst>
                  <a:ext uri="{FF2B5EF4-FFF2-40B4-BE49-F238E27FC236}">
                    <a16:creationId xmlns:a16="http://schemas.microsoft.com/office/drawing/2014/main" id="{4164A92F-97AC-1AC8-DB99-97A5FF632B9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0" name="Graphic 69" descr="Ster met effen opvulling">
                <a:extLst>
                  <a:ext uri="{FF2B5EF4-FFF2-40B4-BE49-F238E27FC236}">
                    <a16:creationId xmlns:a16="http://schemas.microsoft.com/office/drawing/2014/main" id="{6FE7E39A-EC5F-7833-8211-4CD13B2A127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521746" y="1796508"/>
                <a:ext cx="453101" cy="453101"/>
              </a:xfrm>
              <a:prstGeom prst="rect">
                <a:avLst/>
              </a:prstGeom>
            </p:spPr>
          </p:pic>
        </p:grpSp>
        <p:sp>
          <p:nvSpPr>
            <p:cNvPr id="73" name="Tekstvak 72">
              <a:extLst>
                <a:ext uri="{FF2B5EF4-FFF2-40B4-BE49-F238E27FC236}">
                  <a16:creationId xmlns:a16="http://schemas.microsoft.com/office/drawing/2014/main" id="{43CA6203-F3D5-C0F9-C8CA-2D85B32CEA1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97" name="Groep 96">
            <a:extLst>
              <a:ext uri="{FF2B5EF4-FFF2-40B4-BE49-F238E27FC236}">
                <a16:creationId xmlns:a16="http://schemas.microsoft.com/office/drawing/2014/main" id="{31EE5A47-6AF9-8E36-02DF-0BBD50BFA6F4}"/>
              </a:ext>
            </a:extLst>
          </p:cNvPr>
          <p:cNvGrpSpPr/>
          <p:nvPr/>
        </p:nvGrpSpPr>
        <p:grpSpPr>
          <a:xfrm>
            <a:off x="3113675" y="788126"/>
            <a:ext cx="2676260" cy="1805186"/>
            <a:chOff x="3113675" y="788126"/>
            <a:chExt cx="2676260" cy="1805186"/>
          </a:xfrm>
        </p:grpSpPr>
        <p:sp>
          <p:nvSpPr>
            <p:cNvPr id="77" name="Rechthoek: afgeronde hoeken 76">
              <a:extLst>
                <a:ext uri="{FF2B5EF4-FFF2-40B4-BE49-F238E27FC236}">
                  <a16:creationId xmlns:a16="http://schemas.microsoft.com/office/drawing/2014/main" id="{169A10AA-2FCB-F736-4042-0C405F691B4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6" name="Onlinemedia 85" title="BANKZITTERS PIZZA EETWEDSTRIJD IN 12 PROVINCIES">
              <a:hlinkClick r:id="" action="ppaction://media"/>
              <a:extLst>
                <a:ext uri="{FF2B5EF4-FFF2-40B4-BE49-F238E27FC236}">
                  <a16:creationId xmlns:a16="http://schemas.microsoft.com/office/drawing/2014/main" id="{305DBA6A-20E8-5C64-2E16-F4262CAA6241}"/>
                </a:ext>
              </a:extLst>
            </p:cNvPr>
            <p:cNvPicPr>
              <a:picLocks noRot="1" noChangeAspect="1"/>
            </p:cNvPicPr>
            <p:nvPr>
              <a:videoFile r:link="rId9"/>
            </p:nvPr>
          </p:nvPicPr>
          <p:blipFill>
            <a:blip r:embed="rId16"/>
            <a:stretch>
              <a:fillRect/>
            </a:stretch>
          </p:blipFill>
          <p:spPr>
            <a:xfrm>
              <a:off x="3316764" y="853209"/>
              <a:ext cx="2265995" cy="1280290"/>
            </a:xfrm>
            <a:prstGeom prst="roundRect">
              <a:avLst>
                <a:gd name="adj" fmla="val 5439"/>
              </a:avLst>
            </a:prstGeom>
            <a:ln>
              <a:noFill/>
            </a:ln>
            <a:effectLst>
              <a:innerShdw blurRad="114300" dist="50800">
                <a:srgbClr val="000000">
                  <a:alpha val="0"/>
                </a:srgbClr>
              </a:innerShdw>
            </a:effectLst>
          </p:spPr>
        </p:pic>
        <p:sp>
          <p:nvSpPr>
            <p:cNvPr id="96" name="Tekstvak 95">
              <a:extLst>
                <a:ext uri="{FF2B5EF4-FFF2-40B4-BE49-F238E27FC236}">
                  <a16:creationId xmlns:a16="http://schemas.microsoft.com/office/drawing/2014/main" id="{50703638-24E2-BCF8-881B-5399C86936BB}"/>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BANKZITTERS PIZZA EETWEDSTRIJD IN 12 PROVINCIES</a:t>
              </a:r>
              <a:endParaRPr lang="nl-NL" dirty="0">
                <a:solidFill>
                  <a:schemeClr val="bg1"/>
                </a:solidFill>
                <a:latin typeface="Franklin Gothic Heavy" panose="020B0903020102020204" pitchFamily="34" charset="0"/>
              </a:endParaRPr>
            </a:p>
          </p:txBody>
        </p:sp>
      </p:grpSp>
      <p:grpSp>
        <p:nvGrpSpPr>
          <p:cNvPr id="2" name="Groep 1">
            <a:extLst>
              <a:ext uri="{FF2B5EF4-FFF2-40B4-BE49-F238E27FC236}">
                <a16:creationId xmlns:a16="http://schemas.microsoft.com/office/drawing/2014/main" id="{AC9CF174-00E1-7A97-ECBC-31631315EF00}"/>
              </a:ext>
            </a:extLst>
          </p:cNvPr>
          <p:cNvGrpSpPr/>
          <p:nvPr/>
        </p:nvGrpSpPr>
        <p:grpSpPr>
          <a:xfrm>
            <a:off x="5990903" y="788126"/>
            <a:ext cx="2676260" cy="1805186"/>
            <a:chOff x="3113675" y="788126"/>
            <a:chExt cx="2676260" cy="1805186"/>
          </a:xfrm>
        </p:grpSpPr>
        <p:sp>
          <p:nvSpPr>
            <p:cNvPr id="3" name="Rechthoek: afgeronde hoeken 2">
              <a:extLst>
                <a:ext uri="{FF2B5EF4-FFF2-40B4-BE49-F238E27FC236}">
                  <a16:creationId xmlns:a16="http://schemas.microsoft.com/office/drawing/2014/main" id="{AAFE97AD-5131-1082-D5B7-1603989D06B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A33C5CA5-C807-5A8E-5718-A5583773CAED}"/>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Every Minute One Person Is Eliminated</a:t>
              </a:r>
              <a:endParaRPr lang="nl-NL" dirty="0">
                <a:solidFill>
                  <a:schemeClr val="bg1"/>
                </a:solidFill>
                <a:latin typeface="Franklin Gothic Heavy" panose="020B0903020102020204" pitchFamily="34" charset="0"/>
              </a:endParaRPr>
            </a:p>
          </p:txBody>
        </p:sp>
      </p:grpSp>
      <p:grpSp>
        <p:nvGrpSpPr>
          <p:cNvPr id="26" name="Groep 25">
            <a:extLst>
              <a:ext uri="{FF2B5EF4-FFF2-40B4-BE49-F238E27FC236}">
                <a16:creationId xmlns:a16="http://schemas.microsoft.com/office/drawing/2014/main" id="{672726B4-E36B-AF12-2838-F4220AA7F816}"/>
              </a:ext>
            </a:extLst>
          </p:cNvPr>
          <p:cNvGrpSpPr/>
          <p:nvPr/>
        </p:nvGrpSpPr>
        <p:grpSpPr>
          <a:xfrm>
            <a:off x="8874235" y="788126"/>
            <a:ext cx="2676260" cy="1805186"/>
            <a:chOff x="3113675" y="788126"/>
            <a:chExt cx="2676260" cy="1805186"/>
          </a:xfrm>
        </p:grpSpPr>
        <p:sp>
          <p:nvSpPr>
            <p:cNvPr id="28" name="Rechthoek: afgeronde hoeken 27">
              <a:extLst>
                <a:ext uri="{FF2B5EF4-FFF2-40B4-BE49-F238E27FC236}">
                  <a16:creationId xmlns:a16="http://schemas.microsoft.com/office/drawing/2014/main" id="{93BD0E74-4163-B8CB-0ABA-796785AFECA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extLst>
                <a:ext uri="{FF2B5EF4-FFF2-40B4-BE49-F238E27FC236}">
                  <a16:creationId xmlns:a16="http://schemas.microsoft.com/office/drawing/2014/main" id="{98115C77-4161-E930-CD42-3AC0B41C1176}"/>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Gordon Ramsay Served A Sandwich With Powdered Sugar…</a:t>
              </a:r>
              <a:endParaRPr lang="nl-NL" dirty="0">
                <a:solidFill>
                  <a:schemeClr val="bg1"/>
                </a:solidFill>
                <a:latin typeface="Franklin Gothic Heavy" panose="020B0903020102020204" pitchFamily="34" charset="0"/>
              </a:endParaRPr>
            </a:p>
          </p:txBody>
        </p:sp>
      </p:grpSp>
      <p:grpSp>
        <p:nvGrpSpPr>
          <p:cNvPr id="42" name="Groep 41">
            <a:extLst>
              <a:ext uri="{FF2B5EF4-FFF2-40B4-BE49-F238E27FC236}">
                <a16:creationId xmlns:a16="http://schemas.microsoft.com/office/drawing/2014/main" id="{DC1712A0-1649-83AA-B061-B76F5071A8FA}"/>
              </a:ext>
            </a:extLst>
          </p:cNvPr>
          <p:cNvGrpSpPr/>
          <p:nvPr/>
        </p:nvGrpSpPr>
        <p:grpSpPr>
          <a:xfrm>
            <a:off x="3113675" y="2740479"/>
            <a:ext cx="2676260" cy="1805186"/>
            <a:chOff x="3113675" y="788126"/>
            <a:chExt cx="2676260" cy="1805186"/>
          </a:xfrm>
        </p:grpSpPr>
        <p:sp>
          <p:nvSpPr>
            <p:cNvPr id="43" name="Rechthoek: afgeronde hoeken 42">
              <a:extLst>
                <a:ext uri="{FF2B5EF4-FFF2-40B4-BE49-F238E27FC236}">
                  <a16:creationId xmlns:a16="http://schemas.microsoft.com/office/drawing/2014/main" id="{8A6F2DBB-A991-D7EE-31AB-8B94DF57B704}"/>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extLst>
                <a:ext uri="{FF2B5EF4-FFF2-40B4-BE49-F238E27FC236}">
                  <a16:creationId xmlns:a16="http://schemas.microsoft.com/office/drawing/2014/main" id="{CBFBE70E-2989-00BC-9F2E-4B2744475084}"/>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World's Cheapest vs Most Expensive Laptop!</a:t>
              </a:r>
              <a:endParaRPr lang="nl-NL" dirty="0">
                <a:solidFill>
                  <a:schemeClr val="bg1"/>
                </a:solidFill>
                <a:latin typeface="Franklin Gothic Heavy" panose="020B0903020102020204" pitchFamily="34" charset="0"/>
              </a:endParaRPr>
            </a:p>
          </p:txBody>
        </p:sp>
      </p:grpSp>
      <p:grpSp>
        <p:nvGrpSpPr>
          <p:cNvPr id="67" name="Groep 66">
            <a:extLst>
              <a:ext uri="{FF2B5EF4-FFF2-40B4-BE49-F238E27FC236}">
                <a16:creationId xmlns:a16="http://schemas.microsoft.com/office/drawing/2014/main" id="{68A87D08-26CA-7042-8BDB-0D04F9BE4F7C}"/>
              </a:ext>
            </a:extLst>
          </p:cNvPr>
          <p:cNvGrpSpPr/>
          <p:nvPr/>
        </p:nvGrpSpPr>
        <p:grpSpPr>
          <a:xfrm>
            <a:off x="5990903" y="2740479"/>
            <a:ext cx="2676260" cy="1805186"/>
            <a:chOff x="3113675" y="788126"/>
            <a:chExt cx="2676260" cy="1805186"/>
          </a:xfrm>
        </p:grpSpPr>
        <p:sp>
          <p:nvSpPr>
            <p:cNvPr id="69" name="Rechthoek: afgeronde hoeken 68">
              <a:extLst>
                <a:ext uri="{FF2B5EF4-FFF2-40B4-BE49-F238E27FC236}">
                  <a16:creationId xmlns:a16="http://schemas.microsoft.com/office/drawing/2014/main" id="{D400ED14-6426-EB92-66F8-52F3D5052D6E}"/>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Tekstvak 77">
              <a:extLst>
                <a:ext uri="{FF2B5EF4-FFF2-40B4-BE49-F238E27FC236}">
                  <a16:creationId xmlns:a16="http://schemas.microsoft.com/office/drawing/2014/main" id="{EF5E984C-135B-090E-0B89-67DBF5D722E1}"/>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You Laugh You Lose | Dumb Fails</a:t>
              </a:r>
              <a:endParaRPr lang="nl-NL" dirty="0">
                <a:solidFill>
                  <a:schemeClr val="bg1"/>
                </a:solidFill>
                <a:latin typeface="Franklin Gothic Heavy" panose="020B0903020102020204" pitchFamily="34" charset="0"/>
              </a:endParaRPr>
            </a:p>
          </p:txBody>
        </p:sp>
      </p:grpSp>
      <p:grpSp>
        <p:nvGrpSpPr>
          <p:cNvPr id="79" name="Groep 78">
            <a:extLst>
              <a:ext uri="{FF2B5EF4-FFF2-40B4-BE49-F238E27FC236}">
                <a16:creationId xmlns:a16="http://schemas.microsoft.com/office/drawing/2014/main" id="{728E9CD4-C52F-17D4-A7EE-578AADAF6809}"/>
              </a:ext>
            </a:extLst>
          </p:cNvPr>
          <p:cNvGrpSpPr/>
          <p:nvPr/>
        </p:nvGrpSpPr>
        <p:grpSpPr>
          <a:xfrm>
            <a:off x="8874235" y="2740479"/>
            <a:ext cx="2676260" cy="1805186"/>
            <a:chOff x="3113675" y="788126"/>
            <a:chExt cx="2676260" cy="1805186"/>
          </a:xfrm>
        </p:grpSpPr>
        <p:sp>
          <p:nvSpPr>
            <p:cNvPr id="80" name="Rechthoek: afgeronde hoeken 79">
              <a:extLst>
                <a:ext uri="{FF2B5EF4-FFF2-40B4-BE49-F238E27FC236}">
                  <a16:creationId xmlns:a16="http://schemas.microsoft.com/office/drawing/2014/main" id="{D15CB512-4AE5-BB03-A0A1-3E921C16C7E5}"/>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35D9FB04-ABA1-8598-C458-81D84EF638BD}"/>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I Tested Restaurants with No Reviews</a:t>
              </a:r>
              <a:endParaRPr lang="nl-NL" dirty="0">
                <a:solidFill>
                  <a:schemeClr val="bg1"/>
                </a:solidFill>
                <a:latin typeface="Franklin Gothic Heavy" panose="020B0903020102020204" pitchFamily="34" charset="0"/>
              </a:endParaRPr>
            </a:p>
          </p:txBody>
        </p:sp>
      </p:grpSp>
      <p:grpSp>
        <p:nvGrpSpPr>
          <p:cNvPr id="83" name="Groep 82">
            <a:extLst>
              <a:ext uri="{FF2B5EF4-FFF2-40B4-BE49-F238E27FC236}">
                <a16:creationId xmlns:a16="http://schemas.microsoft.com/office/drawing/2014/main" id="{69D0E6CC-EAA5-E853-15BC-7BEE3F43ECF5}"/>
              </a:ext>
            </a:extLst>
          </p:cNvPr>
          <p:cNvGrpSpPr/>
          <p:nvPr/>
        </p:nvGrpSpPr>
        <p:grpSpPr>
          <a:xfrm>
            <a:off x="3113675" y="4692832"/>
            <a:ext cx="2676260" cy="1805186"/>
            <a:chOff x="3113675" y="788126"/>
            <a:chExt cx="2676260" cy="1805186"/>
          </a:xfrm>
        </p:grpSpPr>
        <p:sp>
          <p:nvSpPr>
            <p:cNvPr id="84" name="Rechthoek: afgeronde hoeken 83">
              <a:extLst>
                <a:ext uri="{FF2B5EF4-FFF2-40B4-BE49-F238E27FC236}">
                  <a16:creationId xmlns:a16="http://schemas.microsoft.com/office/drawing/2014/main" id="{FCA15D5E-AC1A-90D3-02AA-0C0FB9D6F518}"/>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extLst>
                <a:ext uri="{FF2B5EF4-FFF2-40B4-BE49-F238E27FC236}">
                  <a16:creationId xmlns:a16="http://schemas.microsoft.com/office/drawing/2014/main" id="{4860FE2A-3364-0538-6594-73674F5955A0}"/>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Een stikstofuitspraak van de rechter en problemen met de…</a:t>
              </a:r>
              <a:endParaRPr lang="nl-NL" dirty="0">
                <a:solidFill>
                  <a:schemeClr val="bg1"/>
                </a:solidFill>
                <a:latin typeface="Franklin Gothic Heavy" panose="020B0903020102020204" pitchFamily="34" charset="0"/>
              </a:endParaRPr>
            </a:p>
          </p:txBody>
        </p:sp>
      </p:grpSp>
      <p:grpSp>
        <p:nvGrpSpPr>
          <p:cNvPr id="98" name="Groep 97">
            <a:extLst>
              <a:ext uri="{FF2B5EF4-FFF2-40B4-BE49-F238E27FC236}">
                <a16:creationId xmlns:a16="http://schemas.microsoft.com/office/drawing/2014/main" id="{8E423FED-502E-7CEF-A92C-5EAC358D843A}"/>
              </a:ext>
            </a:extLst>
          </p:cNvPr>
          <p:cNvGrpSpPr/>
          <p:nvPr/>
        </p:nvGrpSpPr>
        <p:grpSpPr>
          <a:xfrm>
            <a:off x="5990903" y="4692832"/>
            <a:ext cx="2676260" cy="1805186"/>
            <a:chOff x="3113675" y="788126"/>
            <a:chExt cx="2676260" cy="1805186"/>
          </a:xfrm>
        </p:grpSpPr>
        <p:sp>
          <p:nvSpPr>
            <p:cNvPr id="99" name="Rechthoek: afgeronde hoeken 98">
              <a:extLst>
                <a:ext uri="{FF2B5EF4-FFF2-40B4-BE49-F238E27FC236}">
                  <a16:creationId xmlns:a16="http://schemas.microsoft.com/office/drawing/2014/main" id="{2A54F361-C9FC-F9C5-FA12-6724D766C052}"/>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1" name="Tekstvak 100">
              <a:extLst>
                <a:ext uri="{FF2B5EF4-FFF2-40B4-BE49-F238E27FC236}">
                  <a16:creationId xmlns:a16="http://schemas.microsoft.com/office/drawing/2014/main" id="{A9E255EB-9C01-D01F-F4DA-BF70F45D8956}"/>
                </a:ext>
              </a:extLst>
            </p:cNvPr>
            <p:cNvSpPr txBox="1"/>
            <p:nvPr/>
          </p:nvSpPr>
          <p:spPr>
            <a:xfrm>
              <a:off x="3514922" y="2185781"/>
              <a:ext cx="2265996" cy="400110"/>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 𝗚𝗨𝗨𝗦 𝗧𝗜𝗟 belangrijk met 2️⃣ goals, 𝗟𝗘𝗢 𝗦𝗔𝗨𝗘𝗥 maakt indruk…</a:t>
              </a:r>
              <a:endParaRPr lang="nl-NL" dirty="0">
                <a:solidFill>
                  <a:schemeClr val="bg1"/>
                </a:solidFill>
                <a:latin typeface="Franklin Gothic Heavy" panose="020B0903020102020204" pitchFamily="34" charset="0"/>
              </a:endParaRPr>
            </a:p>
          </p:txBody>
        </p:sp>
      </p:grpSp>
      <p:grpSp>
        <p:nvGrpSpPr>
          <p:cNvPr id="102" name="Groep 101">
            <a:extLst>
              <a:ext uri="{FF2B5EF4-FFF2-40B4-BE49-F238E27FC236}">
                <a16:creationId xmlns:a16="http://schemas.microsoft.com/office/drawing/2014/main" id="{46610105-1937-B655-5FA4-41208DEA61E1}"/>
              </a:ext>
            </a:extLst>
          </p:cNvPr>
          <p:cNvGrpSpPr/>
          <p:nvPr/>
        </p:nvGrpSpPr>
        <p:grpSpPr>
          <a:xfrm>
            <a:off x="8874235" y="4692832"/>
            <a:ext cx="2676260" cy="1805186"/>
            <a:chOff x="3113675" y="788126"/>
            <a:chExt cx="2676260" cy="1805186"/>
          </a:xfrm>
        </p:grpSpPr>
        <p:sp>
          <p:nvSpPr>
            <p:cNvPr id="103" name="Rechthoek: afgeronde hoeken 102">
              <a:extLst>
                <a:ext uri="{FF2B5EF4-FFF2-40B4-BE49-F238E27FC236}">
                  <a16:creationId xmlns:a16="http://schemas.microsoft.com/office/drawing/2014/main" id="{32CA1744-7A11-A0AA-9942-CBF7AD66523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A58C83B1-F019-072C-73DF-92BC46F4F53A}"/>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Trump Signs Slew of Crazy Executive Orders, Gets Mad at…</a:t>
              </a:r>
              <a:endParaRPr lang="nl-NL" dirty="0">
                <a:solidFill>
                  <a:schemeClr val="bg1"/>
                </a:solidFill>
                <a:latin typeface="Franklin Gothic Heavy" panose="020B0903020102020204" pitchFamily="34" charset="0"/>
              </a:endParaRPr>
            </a:p>
          </p:txBody>
        </p:sp>
      </p:grpSp>
      <p:pic>
        <p:nvPicPr>
          <p:cNvPr id="108" name="Onlinemedia 107" title="Every Minute One Person Is Eliminated">
            <a:hlinkClick r:id="" action="ppaction://media"/>
            <a:extLst>
              <a:ext uri="{FF2B5EF4-FFF2-40B4-BE49-F238E27FC236}">
                <a16:creationId xmlns:a16="http://schemas.microsoft.com/office/drawing/2014/main" id="{710A78B4-F974-D056-9EAA-4E1F5F99A010}"/>
              </a:ext>
            </a:extLst>
          </p:cNvPr>
          <p:cNvPicPr>
            <a:picLocks noRot="1" noChangeAspect="1"/>
          </p:cNvPicPr>
          <p:nvPr>
            <a:videoFile r:link="rId1"/>
          </p:nvPr>
        </p:nvPicPr>
        <p:blipFill>
          <a:blip r:embed="rId17"/>
          <a:stretch>
            <a:fillRect/>
          </a:stretch>
        </p:blipFill>
        <p:spPr>
          <a:xfrm>
            <a:off x="6193991" y="858042"/>
            <a:ext cx="2265995" cy="1280290"/>
          </a:xfrm>
          <a:prstGeom prst="roundRect">
            <a:avLst>
              <a:gd name="adj" fmla="val 5439"/>
            </a:avLst>
          </a:prstGeom>
          <a:ln>
            <a:noFill/>
          </a:ln>
          <a:effectLst>
            <a:innerShdw blurRad="114300" dist="50800">
              <a:srgbClr val="000000">
                <a:alpha val="0"/>
              </a:srgbClr>
            </a:innerShdw>
          </a:effectLst>
        </p:spPr>
      </p:pic>
      <p:pic>
        <p:nvPicPr>
          <p:cNvPr id="109" name="Onlinemedia 108" title="Gordon Ramsay Served A Sandwich With Powdered Sugar On Top | Kitchen Nightmares FULL EPISODE">
            <a:hlinkClick r:id="" action="ppaction://media"/>
            <a:extLst>
              <a:ext uri="{FF2B5EF4-FFF2-40B4-BE49-F238E27FC236}">
                <a16:creationId xmlns:a16="http://schemas.microsoft.com/office/drawing/2014/main" id="{54348595-8F94-F173-5C6B-AA70AF7B0393}"/>
              </a:ext>
            </a:extLst>
          </p:cNvPr>
          <p:cNvPicPr>
            <a:picLocks noRot="1" noChangeAspect="1"/>
          </p:cNvPicPr>
          <p:nvPr>
            <a:videoFile r:link="rId2"/>
          </p:nvPr>
        </p:nvPicPr>
        <p:blipFill>
          <a:blip r:embed="rId18"/>
          <a:stretch>
            <a:fillRect/>
          </a:stretch>
        </p:blipFill>
        <p:spPr>
          <a:xfrm>
            <a:off x="9077323" y="878727"/>
            <a:ext cx="2265995" cy="1280290"/>
          </a:xfrm>
          <a:prstGeom prst="roundRect">
            <a:avLst>
              <a:gd name="adj" fmla="val 5439"/>
            </a:avLst>
          </a:prstGeom>
          <a:ln>
            <a:noFill/>
          </a:ln>
          <a:effectLst>
            <a:innerShdw blurRad="114300" dist="50800">
              <a:srgbClr val="000000">
                <a:alpha val="0"/>
              </a:srgbClr>
            </a:innerShdw>
          </a:effectLst>
        </p:spPr>
      </p:pic>
      <p:pic>
        <p:nvPicPr>
          <p:cNvPr id="112" name="Onlinemedia 111" title="World's Cheapest vs Most Expensive Laptop!">
            <a:hlinkClick r:id="" action="ppaction://media"/>
            <a:extLst>
              <a:ext uri="{FF2B5EF4-FFF2-40B4-BE49-F238E27FC236}">
                <a16:creationId xmlns:a16="http://schemas.microsoft.com/office/drawing/2014/main" id="{138F73C6-C28C-7462-B1F6-34CC573A0B9F}"/>
              </a:ext>
            </a:extLst>
          </p:cNvPr>
          <p:cNvPicPr>
            <a:picLocks noRot="1" noChangeAspect="1"/>
          </p:cNvPicPr>
          <p:nvPr>
            <a:videoFile r:link="rId3"/>
          </p:nvPr>
        </p:nvPicPr>
        <p:blipFill>
          <a:blip r:embed="rId19"/>
          <a:stretch>
            <a:fillRect/>
          </a:stretch>
        </p:blipFill>
        <p:spPr>
          <a:xfrm>
            <a:off x="3316764" y="2805562"/>
            <a:ext cx="2265995" cy="1280290"/>
          </a:xfrm>
          <a:prstGeom prst="roundRect">
            <a:avLst>
              <a:gd name="adj" fmla="val 5439"/>
            </a:avLst>
          </a:prstGeom>
          <a:ln>
            <a:noFill/>
          </a:ln>
          <a:effectLst>
            <a:innerShdw blurRad="114300" dist="50800">
              <a:srgbClr val="000000">
                <a:alpha val="0"/>
              </a:srgbClr>
            </a:innerShdw>
          </a:effectLst>
        </p:spPr>
      </p:pic>
      <p:pic>
        <p:nvPicPr>
          <p:cNvPr id="113" name="Onlinemedia 112" title="You Laugh You Lose | Dumb Fails">
            <a:hlinkClick r:id="" action="ppaction://media"/>
            <a:extLst>
              <a:ext uri="{FF2B5EF4-FFF2-40B4-BE49-F238E27FC236}">
                <a16:creationId xmlns:a16="http://schemas.microsoft.com/office/drawing/2014/main" id="{6AAC3345-7B5B-6242-E3F3-231829BC7693}"/>
              </a:ext>
            </a:extLst>
          </p:cNvPr>
          <p:cNvPicPr>
            <a:picLocks noRot="1" noChangeAspect="1"/>
          </p:cNvPicPr>
          <p:nvPr>
            <a:videoFile r:link="rId4"/>
          </p:nvPr>
        </p:nvPicPr>
        <p:blipFill>
          <a:blip r:embed="rId20"/>
          <a:stretch>
            <a:fillRect/>
          </a:stretch>
        </p:blipFill>
        <p:spPr>
          <a:xfrm>
            <a:off x="6193991" y="2823442"/>
            <a:ext cx="2265995" cy="1280290"/>
          </a:xfrm>
          <a:prstGeom prst="roundRect">
            <a:avLst>
              <a:gd name="adj" fmla="val 5439"/>
            </a:avLst>
          </a:prstGeom>
          <a:ln>
            <a:noFill/>
          </a:ln>
          <a:effectLst>
            <a:innerShdw blurRad="114300" dist="50800">
              <a:srgbClr val="000000">
                <a:alpha val="0"/>
              </a:srgbClr>
            </a:innerShdw>
          </a:effectLst>
        </p:spPr>
      </p:pic>
      <p:pic>
        <p:nvPicPr>
          <p:cNvPr id="114" name="Onlinemedia 113" title="I Tested Restaurants with No Reviews">
            <a:hlinkClick r:id="" action="ppaction://media"/>
            <a:extLst>
              <a:ext uri="{FF2B5EF4-FFF2-40B4-BE49-F238E27FC236}">
                <a16:creationId xmlns:a16="http://schemas.microsoft.com/office/drawing/2014/main" id="{729C4A75-AAA6-9DDD-DF6F-9F615EB3B3E1}"/>
              </a:ext>
            </a:extLst>
          </p:cNvPr>
          <p:cNvPicPr>
            <a:picLocks noRot="1" noChangeAspect="1"/>
          </p:cNvPicPr>
          <p:nvPr>
            <a:videoFile r:link="rId5"/>
          </p:nvPr>
        </p:nvPicPr>
        <p:blipFill>
          <a:blip r:embed="rId21"/>
          <a:stretch>
            <a:fillRect/>
          </a:stretch>
        </p:blipFill>
        <p:spPr>
          <a:xfrm>
            <a:off x="9077323" y="2831703"/>
            <a:ext cx="2265995" cy="1280290"/>
          </a:xfrm>
          <a:prstGeom prst="roundRect">
            <a:avLst>
              <a:gd name="adj" fmla="val 5439"/>
            </a:avLst>
          </a:prstGeom>
          <a:ln>
            <a:noFill/>
          </a:ln>
          <a:effectLst>
            <a:innerShdw blurRad="114300" dist="50800">
              <a:srgbClr val="000000">
                <a:alpha val="0"/>
              </a:srgbClr>
            </a:innerShdw>
          </a:effectLst>
        </p:spPr>
      </p:pic>
      <p:pic>
        <p:nvPicPr>
          <p:cNvPr id="115" name="Onlinemedia 114" title="Een stikstofuitspraak van de rechter en problemen met de voorjaarsnota | Rondje Binnenhof #78">
            <a:hlinkClick r:id="" action="ppaction://media"/>
            <a:extLst>
              <a:ext uri="{FF2B5EF4-FFF2-40B4-BE49-F238E27FC236}">
                <a16:creationId xmlns:a16="http://schemas.microsoft.com/office/drawing/2014/main" id="{399CC439-800E-2C10-62FB-CFD3E1264F78}"/>
              </a:ext>
            </a:extLst>
          </p:cNvPr>
          <p:cNvPicPr>
            <a:picLocks noRot="1" noChangeAspect="1"/>
          </p:cNvPicPr>
          <p:nvPr>
            <a:videoFile r:link="rId6"/>
          </p:nvPr>
        </p:nvPicPr>
        <p:blipFill>
          <a:blip r:embed="rId22"/>
          <a:stretch>
            <a:fillRect/>
          </a:stretch>
        </p:blipFill>
        <p:spPr>
          <a:xfrm>
            <a:off x="3316764" y="4813163"/>
            <a:ext cx="2265995" cy="1280290"/>
          </a:xfrm>
          <a:prstGeom prst="roundRect">
            <a:avLst>
              <a:gd name="adj" fmla="val 5439"/>
            </a:avLst>
          </a:prstGeom>
          <a:ln>
            <a:noFill/>
          </a:ln>
          <a:effectLst>
            <a:innerShdw blurRad="114300" dist="50800">
              <a:srgbClr val="000000">
                <a:alpha val="0"/>
              </a:srgbClr>
            </a:innerShdw>
          </a:effectLst>
        </p:spPr>
      </p:pic>
      <p:pic>
        <p:nvPicPr>
          <p:cNvPr id="116" name="Onlinemedia 115" title="🏹 𝗚𝗨𝗨𝗦 𝗧𝗜𝗟 belangrijk met 2️⃣ goals, 𝗟𝗘𝗢 𝗦𝗔𝗨𝗘𝗥 maakt indruk ✨ | Samenvatting PSV - NAC Breda">
            <a:hlinkClick r:id="" action="ppaction://media"/>
            <a:extLst>
              <a:ext uri="{FF2B5EF4-FFF2-40B4-BE49-F238E27FC236}">
                <a16:creationId xmlns:a16="http://schemas.microsoft.com/office/drawing/2014/main" id="{5A388664-D9FB-870A-85D0-F98681B0671D}"/>
              </a:ext>
            </a:extLst>
          </p:cNvPr>
          <p:cNvPicPr>
            <a:picLocks noRot="1" noChangeAspect="1"/>
          </p:cNvPicPr>
          <p:nvPr>
            <a:videoFile r:link="rId7"/>
          </p:nvPr>
        </p:nvPicPr>
        <p:blipFill>
          <a:blip r:embed="rId23"/>
          <a:stretch>
            <a:fillRect/>
          </a:stretch>
        </p:blipFill>
        <p:spPr>
          <a:xfrm>
            <a:off x="6193991" y="4771252"/>
            <a:ext cx="2265995" cy="1280290"/>
          </a:xfrm>
          <a:prstGeom prst="roundRect">
            <a:avLst>
              <a:gd name="adj" fmla="val 5439"/>
            </a:avLst>
          </a:prstGeom>
          <a:ln>
            <a:noFill/>
          </a:ln>
          <a:effectLst>
            <a:innerShdw blurRad="114300" dist="50800">
              <a:srgbClr val="000000">
                <a:alpha val="0"/>
              </a:srgbClr>
            </a:innerShdw>
          </a:effectLst>
        </p:spPr>
      </p:pic>
      <p:pic>
        <p:nvPicPr>
          <p:cNvPr id="117" name="Onlinemedia 116" title="Trump Signs Slew of Crazy Executive Orders, Gets Mad at Church &amp; a Shocking Lie Witness News">
            <a:hlinkClick r:id="" action="ppaction://media"/>
            <a:extLst>
              <a:ext uri="{FF2B5EF4-FFF2-40B4-BE49-F238E27FC236}">
                <a16:creationId xmlns:a16="http://schemas.microsoft.com/office/drawing/2014/main" id="{8342208C-6E80-4F85-E837-A8F02F06BADB}"/>
              </a:ext>
            </a:extLst>
          </p:cNvPr>
          <p:cNvPicPr>
            <a:picLocks noRot="1" noChangeAspect="1"/>
          </p:cNvPicPr>
          <p:nvPr>
            <a:videoFile r:link="rId8"/>
          </p:nvPr>
        </p:nvPicPr>
        <p:blipFill>
          <a:blip r:embed="rId24"/>
          <a:stretch>
            <a:fillRect/>
          </a:stretch>
        </p:blipFill>
        <p:spPr>
          <a:xfrm>
            <a:off x="9077323" y="4771252"/>
            <a:ext cx="2265995" cy="1280290"/>
          </a:xfrm>
          <a:prstGeom prst="roundRect">
            <a:avLst>
              <a:gd name="adj" fmla="val 5439"/>
            </a:avLst>
          </a:prstGeom>
          <a:ln>
            <a:noFill/>
          </a:ln>
          <a:effectLst>
            <a:innerShdw blurRad="114300" dist="50800">
              <a:srgbClr val="000000">
                <a:alpha val="0"/>
              </a:srgbClr>
            </a:innerShdw>
          </a:effectLst>
        </p:spPr>
      </p:pic>
      <p:pic>
        <p:nvPicPr>
          <p:cNvPr id="119" name="Afbeelding 118" descr="Afbeelding met zwart, duisternis&#10;&#10;Automatisch gegenereerde beschrijving">
            <a:extLst>
              <a:ext uri="{FF2B5EF4-FFF2-40B4-BE49-F238E27FC236}">
                <a16:creationId xmlns:a16="http://schemas.microsoft.com/office/drawing/2014/main" id="{33B079F2-29AE-2A74-F2FE-1E447442DC21}"/>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225434" y="224080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0" name="Afbeelding 119" descr="Afbeelding met zwart, duisternis&#10;&#10;Automatisch gegenereerde beschrijving">
            <a:extLst>
              <a:ext uri="{FF2B5EF4-FFF2-40B4-BE49-F238E27FC236}">
                <a16:creationId xmlns:a16="http://schemas.microsoft.com/office/drawing/2014/main" id="{75C57DAF-A3D2-D8BA-0D94-6B6AE3DBC1F3}"/>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6101047" y="2215864"/>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Afbeelding 120" descr="Afbeelding met zwart, duisternis&#10;&#10;Automatisch gegenereerde beschrijving">
            <a:extLst>
              <a:ext uri="{FF2B5EF4-FFF2-40B4-BE49-F238E27FC236}">
                <a16:creationId xmlns:a16="http://schemas.microsoft.com/office/drawing/2014/main" id="{7D55F059-EF56-5ACD-BF0D-BC3CBC0002A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008223" y="2224857"/>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 name="Afbeelding 121" descr="Afbeelding met zwart, duisternis&#10;&#10;Automatisch gegenereerde beschrijving">
            <a:extLst>
              <a:ext uri="{FF2B5EF4-FFF2-40B4-BE49-F238E27FC236}">
                <a16:creationId xmlns:a16="http://schemas.microsoft.com/office/drawing/2014/main" id="{F1320E05-DB17-C594-786B-F5451DFBC0D1}"/>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231423" y="4185860"/>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3" name="Afbeelding 122" descr="Afbeelding met zwart, duisternis&#10;&#10;Automatisch gegenereerde beschrijving">
            <a:extLst>
              <a:ext uri="{FF2B5EF4-FFF2-40B4-BE49-F238E27FC236}">
                <a16:creationId xmlns:a16="http://schemas.microsoft.com/office/drawing/2014/main" id="{C2DB389E-C22C-EC0C-7201-A280B793D695}"/>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6107036" y="4160916"/>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4" name="Afbeelding 123" descr="Afbeelding met zwart, duisternis&#10;&#10;Automatisch gegenereerde beschrijving">
            <a:extLst>
              <a:ext uri="{FF2B5EF4-FFF2-40B4-BE49-F238E27FC236}">
                <a16:creationId xmlns:a16="http://schemas.microsoft.com/office/drawing/2014/main" id="{08858BC3-BF23-52F3-C1FA-B77CA9671964}"/>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014212" y="4169909"/>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5" name="Afbeelding 124" descr="Afbeelding met zwart, duisternis&#10;&#10;Automatisch gegenereerde beschrijving">
            <a:extLst>
              <a:ext uri="{FF2B5EF4-FFF2-40B4-BE49-F238E27FC236}">
                <a16:creationId xmlns:a16="http://schemas.microsoft.com/office/drawing/2014/main" id="{11980F5D-7A11-3EDC-8C7A-930A0E7CF687}"/>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234539" y="6157342"/>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6" name="Afbeelding 125" descr="Afbeelding met zwart, duisternis&#10;&#10;Automatisch gegenereerde beschrijving">
            <a:extLst>
              <a:ext uri="{FF2B5EF4-FFF2-40B4-BE49-F238E27FC236}">
                <a16:creationId xmlns:a16="http://schemas.microsoft.com/office/drawing/2014/main" id="{9E6FB2E5-065C-4F95-AE46-FE51BFFFABED}"/>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6110152" y="613239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7" name="Afbeelding 126" descr="Afbeelding met zwart, duisternis&#10;&#10;Automatisch gegenereerde beschrijving">
            <a:extLst>
              <a:ext uri="{FF2B5EF4-FFF2-40B4-BE49-F238E27FC236}">
                <a16:creationId xmlns:a16="http://schemas.microsoft.com/office/drawing/2014/main" id="{94DBE150-54FA-0BDB-1ED6-C349A8D58988}"/>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017328" y="6141391"/>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roep 10">
            <a:extLst>
              <a:ext uri="{FF2B5EF4-FFF2-40B4-BE49-F238E27FC236}">
                <a16:creationId xmlns:a16="http://schemas.microsoft.com/office/drawing/2014/main" id="{C07E2759-D999-12D7-67AD-A10F69783662}"/>
              </a:ext>
            </a:extLst>
          </p:cNvPr>
          <p:cNvGrpSpPr/>
          <p:nvPr/>
        </p:nvGrpSpPr>
        <p:grpSpPr>
          <a:xfrm>
            <a:off x="58230" y="5429064"/>
            <a:ext cx="1925747" cy="686549"/>
            <a:chOff x="58230" y="5429064"/>
            <a:chExt cx="1925747" cy="686549"/>
          </a:xfrm>
        </p:grpSpPr>
        <p:sp>
          <p:nvSpPr>
            <p:cNvPr id="8" name="Tekstvak 7">
              <a:extLst>
                <a:ext uri="{FF2B5EF4-FFF2-40B4-BE49-F238E27FC236}">
                  <a16:creationId xmlns:a16="http://schemas.microsoft.com/office/drawing/2014/main" id="{1374FE9A-37DD-26D5-54E5-0F8FB2C28F20}"/>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9" name="Graphic 8" descr="Pijl: curve rechtsom met effen opvulling">
              <a:extLst>
                <a:ext uri="{FF2B5EF4-FFF2-40B4-BE49-F238E27FC236}">
                  <a16:creationId xmlns:a16="http://schemas.microsoft.com/office/drawing/2014/main" id="{F0684D28-512B-1EC0-9D16-7D3AD1B79FF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9150068">
              <a:off x="1381955" y="5462996"/>
              <a:ext cx="602022" cy="652617"/>
            </a:xfrm>
            <a:prstGeom prst="rect">
              <a:avLst/>
            </a:prstGeom>
          </p:spPr>
        </p:pic>
      </p:grpSp>
      <p:grpSp>
        <p:nvGrpSpPr>
          <p:cNvPr id="13" name="Groep 12">
            <a:extLst>
              <a:ext uri="{FF2B5EF4-FFF2-40B4-BE49-F238E27FC236}">
                <a16:creationId xmlns:a16="http://schemas.microsoft.com/office/drawing/2014/main" id="{F0F32746-09EF-BDD1-2AE6-429EC8AB83A2}"/>
              </a:ext>
            </a:extLst>
          </p:cNvPr>
          <p:cNvGrpSpPr/>
          <p:nvPr/>
        </p:nvGrpSpPr>
        <p:grpSpPr>
          <a:xfrm>
            <a:off x="10826079" y="-30371"/>
            <a:ext cx="1247421" cy="780705"/>
            <a:chOff x="258588" y="-59024"/>
            <a:chExt cx="742023" cy="464399"/>
          </a:xfrm>
        </p:grpSpPr>
        <p:pic>
          <p:nvPicPr>
            <p:cNvPr id="20" name="Graphic 19" descr="Lijn met pijl: Recht met effen opvulling">
              <a:hlinkClick r:id="rId29" action="ppaction://hlinksldjump"/>
              <a:extLst>
                <a:ext uri="{FF2B5EF4-FFF2-40B4-BE49-F238E27FC236}">
                  <a16:creationId xmlns:a16="http://schemas.microsoft.com/office/drawing/2014/main" id="{1A1FD95F-AF4F-4AFC-B91F-4CDA85552F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10800000">
              <a:off x="258588" y="-59024"/>
              <a:ext cx="464399" cy="464399"/>
            </a:xfrm>
            <a:prstGeom prst="rect">
              <a:avLst/>
            </a:prstGeom>
          </p:spPr>
        </p:pic>
        <p:pic>
          <p:nvPicPr>
            <p:cNvPr id="21" name="Graphic 20" descr="Introductiepagina met effen opvulling">
              <a:hlinkClick r:id="rId29" action="ppaction://hlinksldjump"/>
              <a:extLst>
                <a:ext uri="{FF2B5EF4-FFF2-40B4-BE49-F238E27FC236}">
                  <a16:creationId xmlns:a16="http://schemas.microsoft.com/office/drawing/2014/main" id="{E731948A-E4F0-32EA-F458-FC609E2C1EC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07465" y="-1944"/>
              <a:ext cx="293146" cy="293146"/>
            </a:xfrm>
            <a:prstGeom prst="rect">
              <a:avLst/>
            </a:prstGeom>
          </p:spPr>
        </p:pic>
      </p:grpSp>
      <p:grpSp>
        <p:nvGrpSpPr>
          <p:cNvPr id="72" name="Groep 71">
            <a:extLst>
              <a:ext uri="{FF2B5EF4-FFF2-40B4-BE49-F238E27FC236}">
                <a16:creationId xmlns:a16="http://schemas.microsoft.com/office/drawing/2014/main" id="{88C284A7-907D-12C2-7048-FB2637D95431}"/>
              </a:ext>
            </a:extLst>
          </p:cNvPr>
          <p:cNvGrpSpPr/>
          <p:nvPr/>
        </p:nvGrpSpPr>
        <p:grpSpPr>
          <a:xfrm>
            <a:off x="8617142" y="160882"/>
            <a:ext cx="2169637" cy="413042"/>
            <a:chOff x="79817" y="6386236"/>
            <a:chExt cx="1767840" cy="336550"/>
          </a:xfrm>
        </p:grpSpPr>
        <p:sp>
          <p:nvSpPr>
            <p:cNvPr id="81" name="Rechthoek: afgeronde hoeken 80">
              <a:hlinkClick r:id="rId34" action="ppaction://hlinksldjump"/>
              <a:extLst>
                <a:ext uri="{FF2B5EF4-FFF2-40B4-BE49-F238E27FC236}">
                  <a16:creationId xmlns:a16="http://schemas.microsoft.com/office/drawing/2014/main" id="{41D1AEA7-32AB-D763-185D-C8F53E2248D6}"/>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85" name="Graphic 84" descr="Tandwiel met effen opvulling">
              <a:hlinkClick r:id="rId34" action="ppaction://hlinksldjump"/>
              <a:extLst>
                <a:ext uri="{FF2B5EF4-FFF2-40B4-BE49-F238E27FC236}">
                  <a16:creationId xmlns:a16="http://schemas.microsoft.com/office/drawing/2014/main" id="{E1913D2B-8048-3167-BCC0-FF67AC265AB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400" y="6386236"/>
              <a:ext cx="336550" cy="336550"/>
            </a:xfrm>
            <a:prstGeom prst="rect">
              <a:avLst/>
            </a:prstGeom>
          </p:spPr>
        </p:pic>
        <p:sp>
          <p:nvSpPr>
            <p:cNvPr id="87" name="Tekstvak 86">
              <a:hlinkClick r:id="rId34" action="ppaction://hlinksldjump"/>
              <a:extLst>
                <a:ext uri="{FF2B5EF4-FFF2-40B4-BE49-F238E27FC236}">
                  <a16:creationId xmlns:a16="http://schemas.microsoft.com/office/drawing/2014/main" id="{A98C4099-FA14-9C0D-F3A2-C7834BC135A3}"/>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2" name="Groep 21">
            <a:extLst>
              <a:ext uri="{FF2B5EF4-FFF2-40B4-BE49-F238E27FC236}">
                <a16:creationId xmlns:a16="http://schemas.microsoft.com/office/drawing/2014/main" id="{CFA20AC5-0EC8-3950-8B42-1E1FEFF2E58C}"/>
              </a:ext>
            </a:extLst>
          </p:cNvPr>
          <p:cNvGrpSpPr/>
          <p:nvPr/>
        </p:nvGrpSpPr>
        <p:grpSpPr>
          <a:xfrm>
            <a:off x="118500" y="4130278"/>
            <a:ext cx="2434677" cy="732415"/>
            <a:chOff x="118500" y="4130278"/>
            <a:chExt cx="2434677" cy="732415"/>
          </a:xfrm>
        </p:grpSpPr>
        <p:grpSp>
          <p:nvGrpSpPr>
            <p:cNvPr id="23" name="Groep 22">
              <a:extLst>
                <a:ext uri="{FF2B5EF4-FFF2-40B4-BE49-F238E27FC236}">
                  <a16:creationId xmlns:a16="http://schemas.microsoft.com/office/drawing/2014/main" id="{8B3681D6-7A37-ABEF-4710-0C7F85A69B67}"/>
                </a:ext>
              </a:extLst>
            </p:cNvPr>
            <p:cNvGrpSpPr/>
            <p:nvPr/>
          </p:nvGrpSpPr>
          <p:grpSpPr>
            <a:xfrm>
              <a:off x="118500" y="4130278"/>
              <a:ext cx="2434677" cy="732415"/>
              <a:chOff x="105779" y="2446549"/>
              <a:chExt cx="2434677" cy="732415"/>
            </a:xfrm>
          </p:grpSpPr>
          <p:grpSp>
            <p:nvGrpSpPr>
              <p:cNvPr id="44" name="Groep 43">
                <a:extLst>
                  <a:ext uri="{FF2B5EF4-FFF2-40B4-BE49-F238E27FC236}">
                    <a16:creationId xmlns:a16="http://schemas.microsoft.com/office/drawing/2014/main" id="{46A589FE-7629-9CE5-5FD3-D4B93F977803}"/>
                  </a:ext>
                </a:extLst>
              </p:cNvPr>
              <p:cNvGrpSpPr/>
              <p:nvPr/>
            </p:nvGrpSpPr>
            <p:grpSpPr>
              <a:xfrm>
                <a:off x="105779" y="2446549"/>
                <a:ext cx="2434677" cy="732415"/>
                <a:chOff x="-359848" y="879086"/>
                <a:chExt cx="2434677" cy="732415"/>
              </a:xfrm>
            </p:grpSpPr>
            <p:sp>
              <p:nvSpPr>
                <p:cNvPr id="89" name="Rechthoek: afgeronde hoeken 88">
                  <a:extLst>
                    <a:ext uri="{FF2B5EF4-FFF2-40B4-BE49-F238E27FC236}">
                      <a16:creationId xmlns:a16="http://schemas.microsoft.com/office/drawing/2014/main" id="{2AF49028-0CF7-3797-531D-4AE2B9028E8E}"/>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extLst>
                    <a:ext uri="{FF2B5EF4-FFF2-40B4-BE49-F238E27FC236}">
                      <a16:creationId xmlns:a16="http://schemas.microsoft.com/office/drawing/2014/main" id="{C9D95D56-93ED-73AF-D606-4F03F54EB411}"/>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88" name="Graphic 87" descr="Caret omlaag met effen opvulling">
                <a:extLst>
                  <a:ext uri="{FF2B5EF4-FFF2-40B4-BE49-F238E27FC236}">
                    <a16:creationId xmlns:a16="http://schemas.microsoft.com/office/drawing/2014/main" id="{C23E7E4D-3871-56FF-730D-89DDD3C48C39}"/>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088444" y="2446550"/>
                <a:ext cx="380370" cy="380370"/>
              </a:xfrm>
              <a:prstGeom prst="rect">
                <a:avLst/>
              </a:prstGeom>
            </p:spPr>
          </p:pic>
        </p:grpSp>
        <p:sp>
          <p:nvSpPr>
            <p:cNvPr id="38" name="Tekstvak 37">
              <a:extLst>
                <a:ext uri="{FF2B5EF4-FFF2-40B4-BE49-F238E27FC236}">
                  <a16:creationId xmlns:a16="http://schemas.microsoft.com/office/drawing/2014/main" id="{EE3A8314-A422-24CD-502A-A43A090FCF45}"/>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91" name="Groep 90">
            <a:extLst>
              <a:ext uri="{FF2B5EF4-FFF2-40B4-BE49-F238E27FC236}">
                <a16:creationId xmlns:a16="http://schemas.microsoft.com/office/drawing/2014/main" id="{5335E4B0-4D04-C3F3-AC81-9CC61AB65EF4}"/>
              </a:ext>
            </a:extLst>
          </p:cNvPr>
          <p:cNvGrpSpPr/>
          <p:nvPr/>
        </p:nvGrpSpPr>
        <p:grpSpPr>
          <a:xfrm>
            <a:off x="490788" y="1867455"/>
            <a:ext cx="2049667" cy="386260"/>
            <a:chOff x="490789" y="1386306"/>
            <a:chExt cx="2049667" cy="386260"/>
          </a:xfrm>
        </p:grpSpPr>
        <p:sp>
          <p:nvSpPr>
            <p:cNvPr id="93" name="Rechthoek: afgeronde hoeken 92">
              <a:hlinkClick r:id="rId39" action="ppaction://hlinksldjump"/>
              <a:extLst>
                <a:ext uri="{FF2B5EF4-FFF2-40B4-BE49-F238E27FC236}">
                  <a16:creationId xmlns:a16="http://schemas.microsoft.com/office/drawing/2014/main" id="{B156B257-6D5B-ECF7-1000-5A2A50EEA5DA}"/>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hlinkClick r:id="rId39" action="ppaction://hlinksldjump"/>
              <a:extLst>
                <a:ext uri="{FF2B5EF4-FFF2-40B4-BE49-F238E27FC236}">
                  <a16:creationId xmlns:a16="http://schemas.microsoft.com/office/drawing/2014/main" id="{55563032-94F9-6813-26E6-966F47609780}"/>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00" name="Graphic 99" descr="Muziek met effen opvulling">
              <a:hlinkClick r:id="rId39" action="ppaction://hlinksldjump"/>
              <a:extLst>
                <a:ext uri="{FF2B5EF4-FFF2-40B4-BE49-F238E27FC236}">
                  <a16:creationId xmlns:a16="http://schemas.microsoft.com/office/drawing/2014/main" id="{5CD13AD1-DCA8-6CDA-E1E9-51701BD5A413}"/>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1392196"/>
              <a:ext cx="380370" cy="380370"/>
            </a:xfrm>
            <a:prstGeom prst="rect">
              <a:avLst/>
            </a:prstGeom>
          </p:spPr>
        </p:pic>
      </p:grpSp>
      <p:grpSp>
        <p:nvGrpSpPr>
          <p:cNvPr id="104" name="Groep 103">
            <a:extLst>
              <a:ext uri="{FF2B5EF4-FFF2-40B4-BE49-F238E27FC236}">
                <a16:creationId xmlns:a16="http://schemas.microsoft.com/office/drawing/2014/main" id="{799CA394-35EE-CD7C-79E9-BE25F629672A}"/>
              </a:ext>
            </a:extLst>
          </p:cNvPr>
          <p:cNvGrpSpPr/>
          <p:nvPr/>
        </p:nvGrpSpPr>
        <p:grpSpPr>
          <a:xfrm>
            <a:off x="490789" y="2304580"/>
            <a:ext cx="2049667" cy="386260"/>
            <a:chOff x="490789" y="1833531"/>
            <a:chExt cx="2049667" cy="386260"/>
          </a:xfrm>
        </p:grpSpPr>
        <p:grpSp>
          <p:nvGrpSpPr>
            <p:cNvPr id="106" name="Groep 105">
              <a:extLst>
                <a:ext uri="{FF2B5EF4-FFF2-40B4-BE49-F238E27FC236}">
                  <a16:creationId xmlns:a16="http://schemas.microsoft.com/office/drawing/2014/main" id="{9DDE0FC5-2645-4268-D9C7-5E39EA7BB04E}"/>
                </a:ext>
              </a:extLst>
            </p:cNvPr>
            <p:cNvGrpSpPr/>
            <p:nvPr/>
          </p:nvGrpSpPr>
          <p:grpSpPr>
            <a:xfrm>
              <a:off x="490789" y="1833531"/>
              <a:ext cx="2049667" cy="380370"/>
              <a:chOff x="25161" y="879087"/>
              <a:chExt cx="2049667" cy="380370"/>
            </a:xfrm>
          </p:grpSpPr>
          <p:sp>
            <p:nvSpPr>
              <p:cNvPr id="110" name="Rechthoek: afgeronde hoeken 109">
                <a:hlinkClick r:id="rId42" action="ppaction://hlinksldjump"/>
                <a:extLst>
                  <a:ext uri="{FF2B5EF4-FFF2-40B4-BE49-F238E27FC236}">
                    <a16:creationId xmlns:a16="http://schemas.microsoft.com/office/drawing/2014/main" id="{C57DD387-6B0F-F3CF-5479-E2AC8574D1F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1" name="Tekstvak 110">
                <a:hlinkClick r:id="rId42" action="ppaction://hlinksldjump"/>
                <a:extLst>
                  <a:ext uri="{FF2B5EF4-FFF2-40B4-BE49-F238E27FC236}">
                    <a16:creationId xmlns:a16="http://schemas.microsoft.com/office/drawing/2014/main" id="{98C69C75-0A24-3BF4-D421-8BC7F32F44D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107" name="Graphic 106" descr="Videocamera met effen opvulling">
              <a:hlinkClick r:id="rId42" action="ppaction://hlinksldjump"/>
              <a:extLst>
                <a:ext uri="{FF2B5EF4-FFF2-40B4-BE49-F238E27FC236}">
                  <a16:creationId xmlns:a16="http://schemas.microsoft.com/office/drawing/2014/main" id="{3BF467AA-5364-A408-FA6E-1E23D0165642}"/>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536291" y="1839421"/>
              <a:ext cx="380370" cy="380370"/>
            </a:xfrm>
            <a:prstGeom prst="rect">
              <a:avLst/>
            </a:prstGeom>
          </p:spPr>
        </p:pic>
      </p:grpSp>
      <p:grpSp>
        <p:nvGrpSpPr>
          <p:cNvPr id="118" name="Groep 117">
            <a:extLst>
              <a:ext uri="{FF2B5EF4-FFF2-40B4-BE49-F238E27FC236}">
                <a16:creationId xmlns:a16="http://schemas.microsoft.com/office/drawing/2014/main" id="{279EB6E0-994B-8F63-CEC9-2CE031B6210D}"/>
              </a:ext>
            </a:extLst>
          </p:cNvPr>
          <p:cNvGrpSpPr/>
          <p:nvPr/>
        </p:nvGrpSpPr>
        <p:grpSpPr>
          <a:xfrm>
            <a:off x="503510" y="3600705"/>
            <a:ext cx="2049667" cy="386260"/>
            <a:chOff x="490789" y="1833531"/>
            <a:chExt cx="2049667" cy="386260"/>
          </a:xfrm>
        </p:grpSpPr>
        <p:grpSp>
          <p:nvGrpSpPr>
            <p:cNvPr id="128" name="Groep 127">
              <a:extLst>
                <a:ext uri="{FF2B5EF4-FFF2-40B4-BE49-F238E27FC236}">
                  <a16:creationId xmlns:a16="http://schemas.microsoft.com/office/drawing/2014/main" id="{30483127-683A-C031-6BA6-90A1F4E01BAE}"/>
                </a:ext>
              </a:extLst>
            </p:cNvPr>
            <p:cNvGrpSpPr/>
            <p:nvPr/>
          </p:nvGrpSpPr>
          <p:grpSpPr>
            <a:xfrm>
              <a:off x="490789" y="1833531"/>
              <a:ext cx="2049667" cy="380370"/>
              <a:chOff x="25161" y="879087"/>
              <a:chExt cx="2049667" cy="380370"/>
            </a:xfrm>
          </p:grpSpPr>
          <p:sp>
            <p:nvSpPr>
              <p:cNvPr id="130" name="Rechthoek: afgeronde hoeken 129">
                <a:hlinkClick r:id="rId45" action="ppaction://hlinksldjump"/>
                <a:extLst>
                  <a:ext uri="{FF2B5EF4-FFF2-40B4-BE49-F238E27FC236}">
                    <a16:creationId xmlns:a16="http://schemas.microsoft.com/office/drawing/2014/main" id="{D33E6348-8FB5-BABD-2D30-D484A6C12DC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45" action="ppaction://hlinksldjump"/>
                <a:extLst>
                  <a:ext uri="{FF2B5EF4-FFF2-40B4-BE49-F238E27FC236}">
                    <a16:creationId xmlns:a16="http://schemas.microsoft.com/office/drawing/2014/main" id="{DAED6D5A-0F58-CE2A-3287-305C085CD0A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29" name="Graphic 128" descr="Informatie met effen opvulling">
              <a:hlinkClick r:id="rId45" action="ppaction://hlinksldjump"/>
              <a:extLst>
                <a:ext uri="{FF2B5EF4-FFF2-40B4-BE49-F238E27FC236}">
                  <a16:creationId xmlns:a16="http://schemas.microsoft.com/office/drawing/2014/main" id="{9FDED513-69A4-4B66-FE12-E422106B613E}"/>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36291" y="1839421"/>
              <a:ext cx="380370" cy="380370"/>
            </a:xfrm>
            <a:prstGeom prst="rect">
              <a:avLst/>
            </a:prstGeom>
          </p:spPr>
        </p:pic>
      </p:grpSp>
      <p:grpSp>
        <p:nvGrpSpPr>
          <p:cNvPr id="132" name="Groep 131">
            <a:extLst>
              <a:ext uri="{FF2B5EF4-FFF2-40B4-BE49-F238E27FC236}">
                <a16:creationId xmlns:a16="http://schemas.microsoft.com/office/drawing/2014/main" id="{ECE8A640-25B2-6E79-22E2-063CD90F6D7A}"/>
              </a:ext>
            </a:extLst>
          </p:cNvPr>
          <p:cNvGrpSpPr/>
          <p:nvPr/>
        </p:nvGrpSpPr>
        <p:grpSpPr>
          <a:xfrm>
            <a:off x="490788" y="3175067"/>
            <a:ext cx="2049667" cy="386260"/>
            <a:chOff x="490789" y="1833531"/>
            <a:chExt cx="2049667" cy="386260"/>
          </a:xfrm>
        </p:grpSpPr>
        <p:grpSp>
          <p:nvGrpSpPr>
            <p:cNvPr id="133" name="Groep 132">
              <a:extLst>
                <a:ext uri="{FF2B5EF4-FFF2-40B4-BE49-F238E27FC236}">
                  <a16:creationId xmlns:a16="http://schemas.microsoft.com/office/drawing/2014/main" id="{F6E1193D-EA3C-3C77-D98B-B5589F8291E7}"/>
                </a:ext>
              </a:extLst>
            </p:cNvPr>
            <p:cNvGrpSpPr/>
            <p:nvPr/>
          </p:nvGrpSpPr>
          <p:grpSpPr>
            <a:xfrm>
              <a:off x="490789" y="1833531"/>
              <a:ext cx="2049667" cy="380370"/>
              <a:chOff x="25161" y="879087"/>
              <a:chExt cx="2049667" cy="380370"/>
            </a:xfrm>
          </p:grpSpPr>
          <p:sp>
            <p:nvSpPr>
              <p:cNvPr id="135" name="Rechthoek: afgeronde hoeken 134">
                <a:hlinkClick r:id="rId48" action="ppaction://hlinksldjump"/>
                <a:extLst>
                  <a:ext uri="{FF2B5EF4-FFF2-40B4-BE49-F238E27FC236}">
                    <a16:creationId xmlns:a16="http://schemas.microsoft.com/office/drawing/2014/main" id="{97D570C8-1EEA-3A88-02DC-297E3FB3912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48" action="ppaction://hlinksldjump"/>
                <a:extLst>
                  <a:ext uri="{FF2B5EF4-FFF2-40B4-BE49-F238E27FC236}">
                    <a16:creationId xmlns:a16="http://schemas.microsoft.com/office/drawing/2014/main" id="{D2E6AAD6-84CA-DB7A-8B46-11AB0E53885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134" name="Graphic 133" descr="Cirkel met pijl naar links met effen opvulling">
              <a:hlinkClick r:id="rId48" action="ppaction://hlinksldjump"/>
              <a:extLst>
                <a:ext uri="{FF2B5EF4-FFF2-40B4-BE49-F238E27FC236}">
                  <a16:creationId xmlns:a16="http://schemas.microsoft.com/office/drawing/2014/main" id="{2E7CFD1D-0C2F-76DC-D2DB-C060762E4421}"/>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839421"/>
              <a:ext cx="380370" cy="380370"/>
            </a:xfrm>
            <a:prstGeom prst="rect">
              <a:avLst/>
            </a:prstGeom>
          </p:spPr>
        </p:pic>
      </p:grpSp>
      <p:grpSp>
        <p:nvGrpSpPr>
          <p:cNvPr id="137" name="Groep 136">
            <a:extLst>
              <a:ext uri="{FF2B5EF4-FFF2-40B4-BE49-F238E27FC236}">
                <a16:creationId xmlns:a16="http://schemas.microsoft.com/office/drawing/2014/main" id="{3FF09418-E570-6944-E33B-8D711EE146AD}"/>
              </a:ext>
            </a:extLst>
          </p:cNvPr>
          <p:cNvGrpSpPr/>
          <p:nvPr/>
        </p:nvGrpSpPr>
        <p:grpSpPr>
          <a:xfrm>
            <a:off x="490788" y="2740479"/>
            <a:ext cx="2049667" cy="386260"/>
            <a:chOff x="490789" y="1833531"/>
            <a:chExt cx="2049667" cy="386260"/>
          </a:xfrm>
        </p:grpSpPr>
        <p:grpSp>
          <p:nvGrpSpPr>
            <p:cNvPr id="138" name="Groep 137">
              <a:extLst>
                <a:ext uri="{FF2B5EF4-FFF2-40B4-BE49-F238E27FC236}">
                  <a16:creationId xmlns:a16="http://schemas.microsoft.com/office/drawing/2014/main" id="{87BEBAB1-ABFA-42BF-6C99-B77CCBC6B522}"/>
                </a:ext>
              </a:extLst>
            </p:cNvPr>
            <p:cNvGrpSpPr/>
            <p:nvPr/>
          </p:nvGrpSpPr>
          <p:grpSpPr>
            <a:xfrm>
              <a:off x="490789" y="1833531"/>
              <a:ext cx="2049667" cy="380370"/>
              <a:chOff x="25161" y="879087"/>
              <a:chExt cx="2049667" cy="380370"/>
            </a:xfrm>
          </p:grpSpPr>
          <p:sp>
            <p:nvSpPr>
              <p:cNvPr id="140" name="Rechthoek: afgeronde hoeken 139">
                <a:hlinkClick r:id="rId51" action="ppaction://hlinksldjump"/>
                <a:extLst>
                  <a:ext uri="{FF2B5EF4-FFF2-40B4-BE49-F238E27FC236}">
                    <a16:creationId xmlns:a16="http://schemas.microsoft.com/office/drawing/2014/main" id="{B705E255-1562-FF9B-4313-BE152E1F831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1" name="Tekstvak 140">
                <a:hlinkClick r:id="rId51" action="ppaction://hlinksldjump"/>
                <a:extLst>
                  <a:ext uri="{FF2B5EF4-FFF2-40B4-BE49-F238E27FC236}">
                    <a16:creationId xmlns:a16="http://schemas.microsoft.com/office/drawing/2014/main" id="{DFB2A651-FB7B-F61C-422E-3C9EF9D058B0}"/>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139" name="Graphic 138" descr="Beoordeling: 3 sterren met effen opvulling">
              <a:hlinkClick r:id="rId51" action="ppaction://hlinksldjump"/>
              <a:extLst>
                <a:ext uri="{FF2B5EF4-FFF2-40B4-BE49-F238E27FC236}">
                  <a16:creationId xmlns:a16="http://schemas.microsoft.com/office/drawing/2014/main" id="{91452565-2F93-E110-0ECA-0D040DD87CE1}"/>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536291" y="1839421"/>
              <a:ext cx="380370" cy="380370"/>
            </a:xfrm>
            <a:prstGeom prst="rect">
              <a:avLst/>
            </a:prstGeom>
          </p:spPr>
        </p:pic>
      </p:grpSp>
      <p:grpSp>
        <p:nvGrpSpPr>
          <p:cNvPr id="142" name="Groep 141">
            <a:extLst>
              <a:ext uri="{FF2B5EF4-FFF2-40B4-BE49-F238E27FC236}">
                <a16:creationId xmlns:a16="http://schemas.microsoft.com/office/drawing/2014/main" id="{9417F888-1166-D05C-BD9C-2CCE6BE644D3}"/>
              </a:ext>
            </a:extLst>
          </p:cNvPr>
          <p:cNvGrpSpPr/>
          <p:nvPr/>
        </p:nvGrpSpPr>
        <p:grpSpPr>
          <a:xfrm>
            <a:off x="490788" y="898029"/>
            <a:ext cx="2015320" cy="468505"/>
            <a:chOff x="490788" y="898029"/>
            <a:chExt cx="2015320" cy="468505"/>
          </a:xfrm>
        </p:grpSpPr>
        <p:sp>
          <p:nvSpPr>
            <p:cNvPr id="143" name="Rechthoek: afgeronde hoeken 142">
              <a:hlinkClick r:id="rId11" action="ppaction://hlinksldjump"/>
              <a:extLst>
                <a:ext uri="{FF2B5EF4-FFF2-40B4-BE49-F238E27FC236}">
                  <a16:creationId xmlns:a16="http://schemas.microsoft.com/office/drawing/2014/main" id="{2B26006B-D5D5-EEC1-F1B8-2E69D127E76A}"/>
                </a:ext>
              </a:extLst>
            </p:cNvPr>
            <p:cNvSpPr/>
            <p:nvPr/>
          </p:nvSpPr>
          <p:spPr>
            <a:xfrm>
              <a:off x="490788" y="898029"/>
              <a:ext cx="2015320" cy="454286"/>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4" name="Tekstvak 143">
              <a:hlinkClick r:id="rId11" action="ppaction://hlinksldjump"/>
              <a:extLst>
                <a:ext uri="{FF2B5EF4-FFF2-40B4-BE49-F238E27FC236}">
                  <a16:creationId xmlns:a16="http://schemas.microsoft.com/office/drawing/2014/main" id="{F25EE6F8-B61E-5B99-7823-8B553AD6901E}"/>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45" name="Graphic 144" descr="Introductiepagina met effen opvulling">
              <a:hlinkClick r:id="rId11" action="ppaction://hlinksldjump"/>
              <a:extLst>
                <a:ext uri="{FF2B5EF4-FFF2-40B4-BE49-F238E27FC236}">
                  <a16:creationId xmlns:a16="http://schemas.microsoft.com/office/drawing/2014/main" id="{0E410A24-9B7C-44ED-DA8B-3802D2B55A8B}"/>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526732" y="918421"/>
              <a:ext cx="448113" cy="448113"/>
            </a:xfrm>
            <a:prstGeom prst="rect">
              <a:avLst/>
            </a:prstGeom>
          </p:spPr>
        </p:pic>
      </p:grpSp>
      <p:grpSp>
        <p:nvGrpSpPr>
          <p:cNvPr id="146" name="Groep 145">
            <a:extLst>
              <a:ext uri="{FF2B5EF4-FFF2-40B4-BE49-F238E27FC236}">
                <a16:creationId xmlns:a16="http://schemas.microsoft.com/office/drawing/2014/main" id="{0E4BD8A4-12CB-F6CB-FCAD-A37BA2B2F22E}"/>
              </a:ext>
            </a:extLst>
          </p:cNvPr>
          <p:cNvGrpSpPr/>
          <p:nvPr/>
        </p:nvGrpSpPr>
        <p:grpSpPr>
          <a:xfrm>
            <a:off x="490788" y="1441136"/>
            <a:ext cx="2049667" cy="380370"/>
            <a:chOff x="490789" y="939081"/>
            <a:chExt cx="2049667" cy="380370"/>
          </a:xfrm>
        </p:grpSpPr>
        <p:grpSp>
          <p:nvGrpSpPr>
            <p:cNvPr id="147" name="Groep 146">
              <a:extLst>
                <a:ext uri="{FF2B5EF4-FFF2-40B4-BE49-F238E27FC236}">
                  <a16:creationId xmlns:a16="http://schemas.microsoft.com/office/drawing/2014/main" id="{A69B3FC1-63FB-E7C8-6EBC-9EB27E350864}"/>
                </a:ext>
              </a:extLst>
            </p:cNvPr>
            <p:cNvGrpSpPr/>
            <p:nvPr/>
          </p:nvGrpSpPr>
          <p:grpSpPr>
            <a:xfrm>
              <a:off x="490789" y="939081"/>
              <a:ext cx="2049667" cy="380370"/>
              <a:chOff x="25161" y="879087"/>
              <a:chExt cx="2049667" cy="380370"/>
            </a:xfrm>
          </p:grpSpPr>
          <p:sp>
            <p:nvSpPr>
              <p:cNvPr id="149" name="Rechthoek: afgeronde hoeken 148">
                <a:hlinkClick r:id="rId56" action="ppaction://hlinksldjump"/>
                <a:extLst>
                  <a:ext uri="{FF2B5EF4-FFF2-40B4-BE49-F238E27FC236}">
                    <a16:creationId xmlns:a16="http://schemas.microsoft.com/office/drawing/2014/main" id="{E1378FB8-2EF4-F9AE-924A-3A3074835B2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hlinkClick r:id="rId56" action="ppaction://hlinksldjump"/>
                <a:extLst>
                  <a:ext uri="{FF2B5EF4-FFF2-40B4-BE49-F238E27FC236}">
                    <a16:creationId xmlns:a16="http://schemas.microsoft.com/office/drawing/2014/main" id="{5E3C3C2D-28F2-9A37-9195-AE63F82F37E2}"/>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48" name="Graphic 147" descr="Staafdiagram met effen opvulling">
              <a:hlinkClick r:id="rId56" action="ppaction://hlinksldjump"/>
              <a:extLst>
                <a:ext uri="{FF2B5EF4-FFF2-40B4-BE49-F238E27FC236}">
                  <a16:creationId xmlns:a16="http://schemas.microsoft.com/office/drawing/2014/main" id="{6E35ACDA-07D0-FA97-B49D-84F244B58488}"/>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536291" y="939081"/>
              <a:ext cx="380370" cy="380370"/>
            </a:xfrm>
            <a:prstGeom prst="rect">
              <a:avLst/>
            </a:prstGeom>
          </p:spPr>
        </p:pic>
      </p:grpSp>
      <p:grpSp>
        <p:nvGrpSpPr>
          <p:cNvPr id="151" name="Groep 150">
            <a:extLst>
              <a:ext uri="{FF2B5EF4-FFF2-40B4-BE49-F238E27FC236}">
                <a16:creationId xmlns:a16="http://schemas.microsoft.com/office/drawing/2014/main" id="{39F474CA-A5CA-728E-118C-D2EF95A0BBB8}"/>
              </a:ext>
            </a:extLst>
          </p:cNvPr>
          <p:cNvGrpSpPr/>
          <p:nvPr/>
        </p:nvGrpSpPr>
        <p:grpSpPr>
          <a:xfrm>
            <a:off x="6225271" y="57630"/>
            <a:ext cx="2203434" cy="695538"/>
            <a:chOff x="10396798" y="436147"/>
            <a:chExt cx="1044397" cy="289876"/>
          </a:xfrm>
        </p:grpSpPr>
        <p:grpSp>
          <p:nvGrpSpPr>
            <p:cNvPr id="152" name="Groep 151">
              <a:extLst>
                <a:ext uri="{FF2B5EF4-FFF2-40B4-BE49-F238E27FC236}">
                  <a16:creationId xmlns:a16="http://schemas.microsoft.com/office/drawing/2014/main" id="{CB11541B-48A1-A25C-0C28-C5CEE1414A3B}"/>
                </a:ext>
              </a:extLst>
            </p:cNvPr>
            <p:cNvGrpSpPr/>
            <p:nvPr/>
          </p:nvGrpSpPr>
          <p:grpSpPr>
            <a:xfrm>
              <a:off x="10396798" y="455985"/>
              <a:ext cx="1044397" cy="245870"/>
              <a:chOff x="2578089" y="345922"/>
              <a:chExt cx="1044397" cy="245870"/>
            </a:xfrm>
          </p:grpSpPr>
          <p:sp>
            <p:nvSpPr>
              <p:cNvPr id="154" name="Rechthoek: afgeronde hoeken 153">
                <a:hlinkClick r:id="rId59"/>
                <a:extLst>
                  <a:ext uri="{FF2B5EF4-FFF2-40B4-BE49-F238E27FC236}">
                    <a16:creationId xmlns:a16="http://schemas.microsoft.com/office/drawing/2014/main" id="{A1B8417B-C90A-D343-B2CE-434B9E7EF08B}"/>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hlinkClick r:id="rId59"/>
                <a:extLst>
                  <a:ext uri="{FF2B5EF4-FFF2-40B4-BE49-F238E27FC236}">
                    <a16:creationId xmlns:a16="http://schemas.microsoft.com/office/drawing/2014/main" id="{953BA55C-DAEE-C6DE-60F1-7D4D687316B9}"/>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53" name="Graphic 152" descr="Pijl-rechts met effen opvulling">
              <a:hlinkClick r:id="rId59"/>
              <a:extLst>
                <a:ext uri="{FF2B5EF4-FFF2-40B4-BE49-F238E27FC236}">
                  <a16:creationId xmlns:a16="http://schemas.microsoft.com/office/drawing/2014/main" id="{EAFF2B87-0889-2804-990C-7BDD21AE620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1132691" y="436147"/>
              <a:ext cx="289876" cy="289876"/>
            </a:xfrm>
            <a:prstGeom prst="rect">
              <a:avLst/>
            </a:prstGeom>
          </p:spPr>
        </p:pic>
      </p:grpSp>
    </p:spTree>
    <p:extLst>
      <p:ext uri="{BB962C8B-B14F-4D97-AF65-F5344CB8AC3E}">
        <p14:creationId xmlns:p14="http://schemas.microsoft.com/office/powerpoint/2010/main" val="484174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114"/>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 fill="hold"/>
                                        <p:tgtEl>
                                          <p:spTgt spid="115"/>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 fill="hold"/>
                                        <p:tgtEl>
                                          <p:spTgt spid="116"/>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86"/>
                </p:tgtEl>
              </p:cMediaNode>
            </p:video>
            <p:video>
              <p:cMediaNode vol="80000">
                <p:cTn id="36" fill="hold" display="0">
                  <p:stCondLst>
                    <p:cond delay="indefinite"/>
                  </p:stCondLst>
                </p:cTn>
                <p:tgtEl>
                  <p:spTgt spid="108"/>
                </p:tgtEl>
              </p:cMediaNode>
            </p:video>
            <p:seq concurrent="1" nextAc="seek">
              <p:cTn id="37" restart="whenNotActive" fill="hold" evtFilter="cancelBubble" nodeType="interactiveSeq">
                <p:stCondLst>
                  <p:cond evt="onClick" delay="0">
                    <p:tgtEl>
                      <p:spTgt spid="10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108"/>
                                        </p:tgtEl>
                                      </p:cBhvr>
                                    </p:cmd>
                                  </p:childTnLst>
                                </p:cTn>
                              </p:par>
                            </p:childTnLst>
                          </p:cTn>
                        </p:par>
                      </p:childTnLst>
                    </p:cTn>
                  </p:par>
                </p:childTnLst>
              </p:cTn>
              <p:nextCondLst>
                <p:cond evt="onClick" delay="0">
                  <p:tgtEl>
                    <p:spTgt spid="108"/>
                  </p:tgtEl>
                </p:cond>
              </p:nextCondLst>
            </p:seq>
            <p:video>
              <p:cMediaNode vol="80000">
                <p:cTn id="42" fill="hold" display="0">
                  <p:stCondLst>
                    <p:cond delay="indefinite"/>
                  </p:stCondLst>
                </p:cTn>
                <p:tgtEl>
                  <p:spTgt spid="109"/>
                </p:tgtEl>
              </p:cMediaNode>
            </p:video>
            <p:seq concurrent="1" nextAc="seek">
              <p:cTn id="43" restart="whenNotActive" fill="hold" evtFilter="cancelBubble" nodeType="interactiveSeq">
                <p:stCondLst>
                  <p:cond evt="onClick" delay="0">
                    <p:tgtEl>
                      <p:spTgt spid="109"/>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109"/>
                                        </p:tgtEl>
                                      </p:cBhvr>
                                    </p:cmd>
                                  </p:childTnLst>
                                </p:cTn>
                              </p:par>
                            </p:childTnLst>
                          </p:cTn>
                        </p:par>
                      </p:childTnLst>
                    </p:cTn>
                  </p:par>
                </p:childTnLst>
              </p:cTn>
              <p:nextCondLst>
                <p:cond evt="onClick" delay="0">
                  <p:tgtEl>
                    <p:spTgt spid="109"/>
                  </p:tgtEl>
                </p:cond>
              </p:nextCondLst>
            </p:seq>
            <p:video>
              <p:cMediaNode vol="80000">
                <p:cTn id="48" fill="hold" display="0">
                  <p:stCondLst>
                    <p:cond delay="indefinite"/>
                  </p:stCondLst>
                </p:cTn>
                <p:tgtEl>
                  <p:spTgt spid="112"/>
                </p:tgtEl>
              </p:cMediaNode>
            </p:video>
            <p:seq concurrent="1" nextAc="seek">
              <p:cTn id="49" restart="whenNotActive" fill="hold" evtFilter="cancelBubble" nodeType="interactiveSeq">
                <p:stCondLst>
                  <p:cond evt="onClick" delay="0">
                    <p:tgtEl>
                      <p:spTgt spid="112"/>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112"/>
                                        </p:tgtEl>
                                      </p:cBhvr>
                                    </p:cmd>
                                  </p:childTnLst>
                                </p:cTn>
                              </p:par>
                            </p:childTnLst>
                          </p:cTn>
                        </p:par>
                      </p:childTnLst>
                    </p:cTn>
                  </p:par>
                </p:childTnLst>
              </p:cTn>
              <p:nextCondLst>
                <p:cond evt="onClick" delay="0">
                  <p:tgtEl>
                    <p:spTgt spid="112"/>
                  </p:tgtEl>
                </p:cond>
              </p:nextCondLst>
            </p:seq>
            <p:video>
              <p:cMediaNode vol="80000">
                <p:cTn id="54" fill="hold" display="0">
                  <p:stCondLst>
                    <p:cond delay="indefinite"/>
                  </p:stCondLst>
                </p:cTn>
                <p:tgtEl>
                  <p:spTgt spid="113"/>
                </p:tgtEl>
              </p:cMediaNode>
            </p:video>
            <p:seq concurrent="1" nextAc="seek">
              <p:cTn id="55" restart="whenNotActive" fill="hold" evtFilter="cancelBubble" nodeType="interactiveSeq">
                <p:stCondLst>
                  <p:cond evt="onClick" delay="0">
                    <p:tgtEl>
                      <p:spTgt spid="113"/>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113"/>
                                        </p:tgtEl>
                                      </p:cBhvr>
                                    </p:cmd>
                                  </p:childTnLst>
                                </p:cTn>
                              </p:par>
                            </p:childTnLst>
                          </p:cTn>
                        </p:par>
                      </p:childTnLst>
                    </p:cTn>
                  </p:par>
                </p:childTnLst>
              </p:cTn>
              <p:nextCondLst>
                <p:cond evt="onClick" delay="0">
                  <p:tgtEl>
                    <p:spTgt spid="113"/>
                  </p:tgtEl>
                </p:cond>
              </p:nextCondLst>
            </p:seq>
            <p:video>
              <p:cMediaNode vol="80000">
                <p:cTn id="60" fill="hold" display="0">
                  <p:stCondLst>
                    <p:cond delay="indefinite"/>
                  </p:stCondLst>
                </p:cTn>
                <p:tgtEl>
                  <p:spTgt spid="114"/>
                </p:tgtEl>
              </p:cMediaNode>
            </p:video>
            <p:seq concurrent="1" nextAc="seek">
              <p:cTn id="61" restart="whenNotActive" fill="hold" evtFilter="cancelBubble" nodeType="interactiveSeq">
                <p:stCondLst>
                  <p:cond evt="onClick" delay="0">
                    <p:tgtEl>
                      <p:spTgt spid="114"/>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114"/>
                                        </p:tgtEl>
                                      </p:cBhvr>
                                    </p:cmd>
                                  </p:childTnLst>
                                </p:cTn>
                              </p:par>
                            </p:childTnLst>
                          </p:cTn>
                        </p:par>
                      </p:childTnLst>
                    </p:cTn>
                  </p:par>
                </p:childTnLst>
              </p:cTn>
              <p:nextCondLst>
                <p:cond evt="onClick" delay="0">
                  <p:tgtEl>
                    <p:spTgt spid="114"/>
                  </p:tgtEl>
                </p:cond>
              </p:nextCondLst>
            </p:seq>
            <p:video>
              <p:cMediaNode vol="80000">
                <p:cTn id="66" fill="hold" display="0">
                  <p:stCondLst>
                    <p:cond delay="indefinite"/>
                  </p:stCondLst>
                </p:cTn>
                <p:tgtEl>
                  <p:spTgt spid="115"/>
                </p:tgtEl>
              </p:cMediaNode>
            </p:video>
            <p:seq concurrent="1" nextAc="seek">
              <p:cTn id="67" restart="whenNotActive" fill="hold" evtFilter="cancelBubble" nodeType="interactiveSeq">
                <p:stCondLst>
                  <p:cond evt="onClick" delay="0">
                    <p:tgtEl>
                      <p:spTgt spid="115"/>
                    </p:tgtEl>
                  </p:cond>
                </p:stCondLst>
                <p:endSync evt="end" delay="0">
                  <p:rtn val="all"/>
                </p:endSync>
                <p:childTnLst>
                  <p:par>
                    <p:cTn id="68" fill="hold">
                      <p:stCondLst>
                        <p:cond delay="0"/>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115"/>
                                        </p:tgtEl>
                                      </p:cBhvr>
                                    </p:cmd>
                                  </p:childTnLst>
                                </p:cTn>
                              </p:par>
                            </p:childTnLst>
                          </p:cTn>
                        </p:par>
                      </p:childTnLst>
                    </p:cTn>
                  </p:par>
                </p:childTnLst>
              </p:cTn>
              <p:nextCondLst>
                <p:cond evt="onClick" delay="0">
                  <p:tgtEl>
                    <p:spTgt spid="115"/>
                  </p:tgtEl>
                </p:cond>
              </p:nextCondLst>
            </p:seq>
            <p:video>
              <p:cMediaNode vol="80000">
                <p:cTn id="72" fill="hold" display="0">
                  <p:stCondLst>
                    <p:cond delay="indefinite"/>
                  </p:stCondLst>
                </p:cTn>
                <p:tgtEl>
                  <p:spTgt spid="116"/>
                </p:tgtEl>
              </p:cMediaNode>
            </p:video>
            <p:seq concurrent="1" nextAc="seek">
              <p:cTn id="73" restart="whenNotActive" fill="hold" evtFilter="cancelBubble" nodeType="interactiveSeq">
                <p:stCondLst>
                  <p:cond evt="onClick" delay="0">
                    <p:tgtEl>
                      <p:spTgt spid="116"/>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116"/>
                                        </p:tgtEl>
                                      </p:cBhvr>
                                    </p:cmd>
                                  </p:childTnLst>
                                </p:cTn>
                              </p:par>
                            </p:childTnLst>
                          </p:cTn>
                        </p:par>
                      </p:childTnLst>
                    </p:cTn>
                  </p:par>
                </p:childTnLst>
              </p:cTn>
              <p:nextCondLst>
                <p:cond evt="onClick" delay="0">
                  <p:tgtEl>
                    <p:spTgt spid="116"/>
                  </p:tgtEl>
                </p:cond>
              </p:nextCondLst>
            </p:seq>
            <p:video>
              <p:cMediaNode vol="80000">
                <p:cTn id="78" fill="hold" display="0">
                  <p:stCondLst>
                    <p:cond delay="indefinite"/>
                  </p:stCondLst>
                </p:cTn>
                <p:tgtEl>
                  <p:spTgt spid="117"/>
                </p:tgtEl>
              </p:cMediaNode>
            </p:video>
            <p:seq concurrent="1" nextAc="seek">
              <p:cTn id="79" restart="whenNotActive" fill="hold" evtFilter="cancelBubble" nodeType="interactiveSeq">
                <p:stCondLst>
                  <p:cond evt="onClick" delay="0">
                    <p:tgtEl>
                      <p:spTgt spid="117"/>
                    </p:tgtEl>
                  </p:cond>
                </p:stCondLst>
                <p:endSync evt="end" delay="0">
                  <p:rtn val="all"/>
                </p:endSync>
                <p:childTnLst>
                  <p:par>
                    <p:cTn id="80" fill="hold">
                      <p:stCondLst>
                        <p:cond delay="0"/>
                      </p:stCondLst>
                      <p:childTnLst>
                        <p:par>
                          <p:cTn id="81" fill="hold">
                            <p:stCondLst>
                              <p:cond delay="0"/>
                            </p:stCondLst>
                            <p:childTnLst>
                              <p:par>
                                <p:cTn id="82" presetID="2" presetClass="mediacall" presetSubtype="0" fill="hold" nodeType="clickEffect">
                                  <p:stCondLst>
                                    <p:cond delay="0"/>
                                  </p:stCondLst>
                                  <p:childTnLst>
                                    <p:cmd type="call" cmd="togglePause">
                                      <p:cBhvr>
                                        <p:cTn id="83" dur="1" fill="hold"/>
                                        <p:tgtEl>
                                          <p:spTgt spid="117"/>
                                        </p:tgtEl>
                                      </p:cBhvr>
                                    </p:cmd>
                                  </p:childTnLst>
                                </p:cTn>
                              </p:par>
                            </p:childTnLst>
                          </p:cTn>
                        </p:par>
                      </p:childTnLst>
                    </p:cTn>
                  </p:par>
                </p:childTnLst>
              </p:cTn>
              <p:nextCondLst>
                <p:cond evt="onClick" delay="0">
                  <p:tgtEl>
                    <p:spTgt spid="11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hthoek: afgeronde hoeken 13">
            <a:extLst>
              <a:ext uri="{FF2B5EF4-FFF2-40B4-BE49-F238E27FC236}">
                <a16:creationId xmlns:a16="http://schemas.microsoft.com/office/drawing/2014/main" id="{1B673E1E-15A5-8BDF-27D1-26950803FCAD}"/>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7" name="Groep 96">
            <a:extLst>
              <a:ext uri="{FF2B5EF4-FFF2-40B4-BE49-F238E27FC236}">
                <a16:creationId xmlns:a16="http://schemas.microsoft.com/office/drawing/2014/main" id="{31EE5A47-6AF9-8E36-02DF-0BBD50BFA6F4}"/>
              </a:ext>
            </a:extLst>
          </p:cNvPr>
          <p:cNvGrpSpPr/>
          <p:nvPr/>
        </p:nvGrpSpPr>
        <p:grpSpPr>
          <a:xfrm>
            <a:off x="3113675" y="788126"/>
            <a:ext cx="2676260" cy="1805186"/>
            <a:chOff x="3113675" y="788126"/>
            <a:chExt cx="2676260" cy="1805186"/>
          </a:xfrm>
        </p:grpSpPr>
        <p:sp>
          <p:nvSpPr>
            <p:cNvPr id="77" name="Rechthoek: afgeronde hoeken 76">
              <a:extLst>
                <a:ext uri="{FF2B5EF4-FFF2-40B4-BE49-F238E27FC236}">
                  <a16:creationId xmlns:a16="http://schemas.microsoft.com/office/drawing/2014/main" id="{169A10AA-2FCB-F736-4042-0C405F691B4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Tekstvak 95">
              <a:extLst>
                <a:ext uri="{FF2B5EF4-FFF2-40B4-BE49-F238E27FC236}">
                  <a16:creationId xmlns:a16="http://schemas.microsoft.com/office/drawing/2014/main" id="{50703638-24E2-BCF8-881B-5399C86936BB}"/>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endParaRPr lang="nl-NL" dirty="0">
                <a:solidFill>
                  <a:schemeClr val="bg1"/>
                </a:solidFill>
                <a:latin typeface="Franklin Gothic Heavy" panose="020B0903020102020204" pitchFamily="34" charset="0"/>
              </a:endParaRPr>
            </a:p>
          </p:txBody>
        </p:sp>
      </p:grpSp>
      <p:grpSp>
        <p:nvGrpSpPr>
          <p:cNvPr id="2" name="Groep 1">
            <a:extLst>
              <a:ext uri="{FF2B5EF4-FFF2-40B4-BE49-F238E27FC236}">
                <a16:creationId xmlns:a16="http://schemas.microsoft.com/office/drawing/2014/main" id="{AC9CF174-00E1-7A97-ECBC-31631315EF00}"/>
              </a:ext>
            </a:extLst>
          </p:cNvPr>
          <p:cNvGrpSpPr/>
          <p:nvPr/>
        </p:nvGrpSpPr>
        <p:grpSpPr>
          <a:xfrm>
            <a:off x="5990903" y="788126"/>
            <a:ext cx="2676260" cy="1805186"/>
            <a:chOff x="3113675" y="788126"/>
            <a:chExt cx="2676260" cy="1805186"/>
          </a:xfrm>
        </p:grpSpPr>
        <p:sp>
          <p:nvSpPr>
            <p:cNvPr id="3" name="Rechthoek: afgeronde hoeken 2">
              <a:extLst>
                <a:ext uri="{FF2B5EF4-FFF2-40B4-BE49-F238E27FC236}">
                  <a16:creationId xmlns:a16="http://schemas.microsoft.com/office/drawing/2014/main" id="{AAFE97AD-5131-1082-D5B7-1603989D06B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kstvak 4">
              <a:extLst>
                <a:ext uri="{FF2B5EF4-FFF2-40B4-BE49-F238E27FC236}">
                  <a16:creationId xmlns:a16="http://schemas.microsoft.com/office/drawing/2014/main" id="{A33C5CA5-C807-5A8E-5718-A5583773CAED}"/>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26" name="Groep 25">
            <a:extLst>
              <a:ext uri="{FF2B5EF4-FFF2-40B4-BE49-F238E27FC236}">
                <a16:creationId xmlns:a16="http://schemas.microsoft.com/office/drawing/2014/main" id="{672726B4-E36B-AF12-2838-F4220AA7F816}"/>
              </a:ext>
            </a:extLst>
          </p:cNvPr>
          <p:cNvGrpSpPr/>
          <p:nvPr/>
        </p:nvGrpSpPr>
        <p:grpSpPr>
          <a:xfrm>
            <a:off x="8874235" y="788126"/>
            <a:ext cx="2676260" cy="1805186"/>
            <a:chOff x="3113675" y="788126"/>
            <a:chExt cx="2676260" cy="1805186"/>
          </a:xfrm>
        </p:grpSpPr>
        <p:sp>
          <p:nvSpPr>
            <p:cNvPr id="28" name="Rechthoek: afgeronde hoeken 27">
              <a:extLst>
                <a:ext uri="{FF2B5EF4-FFF2-40B4-BE49-F238E27FC236}">
                  <a16:creationId xmlns:a16="http://schemas.microsoft.com/office/drawing/2014/main" id="{93BD0E74-4163-B8CB-0ABA-796785AFECA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extLst>
                <a:ext uri="{FF2B5EF4-FFF2-40B4-BE49-F238E27FC236}">
                  <a16:creationId xmlns:a16="http://schemas.microsoft.com/office/drawing/2014/main" id="{98115C77-4161-E930-CD42-3AC0B41C1176}"/>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42" name="Groep 41">
            <a:extLst>
              <a:ext uri="{FF2B5EF4-FFF2-40B4-BE49-F238E27FC236}">
                <a16:creationId xmlns:a16="http://schemas.microsoft.com/office/drawing/2014/main" id="{DC1712A0-1649-83AA-B061-B76F5071A8FA}"/>
              </a:ext>
            </a:extLst>
          </p:cNvPr>
          <p:cNvGrpSpPr/>
          <p:nvPr/>
        </p:nvGrpSpPr>
        <p:grpSpPr>
          <a:xfrm>
            <a:off x="3113675" y="2740479"/>
            <a:ext cx="2676260" cy="1805186"/>
            <a:chOff x="3113675" y="788126"/>
            <a:chExt cx="2676260" cy="1805186"/>
          </a:xfrm>
        </p:grpSpPr>
        <p:sp>
          <p:nvSpPr>
            <p:cNvPr id="43" name="Rechthoek: afgeronde hoeken 42">
              <a:extLst>
                <a:ext uri="{FF2B5EF4-FFF2-40B4-BE49-F238E27FC236}">
                  <a16:creationId xmlns:a16="http://schemas.microsoft.com/office/drawing/2014/main" id="{8A6F2DBB-A991-D7EE-31AB-8B94DF57B704}"/>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extLst>
                <a:ext uri="{FF2B5EF4-FFF2-40B4-BE49-F238E27FC236}">
                  <a16:creationId xmlns:a16="http://schemas.microsoft.com/office/drawing/2014/main" id="{CBFBE70E-2989-00BC-9F2E-4B2744475084}"/>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67" name="Groep 66">
            <a:extLst>
              <a:ext uri="{FF2B5EF4-FFF2-40B4-BE49-F238E27FC236}">
                <a16:creationId xmlns:a16="http://schemas.microsoft.com/office/drawing/2014/main" id="{68A87D08-26CA-7042-8BDB-0D04F9BE4F7C}"/>
              </a:ext>
            </a:extLst>
          </p:cNvPr>
          <p:cNvGrpSpPr/>
          <p:nvPr/>
        </p:nvGrpSpPr>
        <p:grpSpPr>
          <a:xfrm>
            <a:off x="5990903" y="2740479"/>
            <a:ext cx="2676260" cy="1805186"/>
            <a:chOff x="3113675" y="788126"/>
            <a:chExt cx="2676260" cy="1805186"/>
          </a:xfrm>
        </p:grpSpPr>
        <p:sp>
          <p:nvSpPr>
            <p:cNvPr id="69" name="Rechthoek: afgeronde hoeken 68">
              <a:extLst>
                <a:ext uri="{FF2B5EF4-FFF2-40B4-BE49-F238E27FC236}">
                  <a16:creationId xmlns:a16="http://schemas.microsoft.com/office/drawing/2014/main" id="{D400ED14-6426-EB92-66F8-52F3D5052D6E}"/>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8" name="Tekstvak 77">
              <a:extLst>
                <a:ext uri="{FF2B5EF4-FFF2-40B4-BE49-F238E27FC236}">
                  <a16:creationId xmlns:a16="http://schemas.microsoft.com/office/drawing/2014/main" id="{EF5E984C-135B-090E-0B89-67DBF5D722E1}"/>
                </a:ext>
              </a:extLst>
            </p:cNvPr>
            <p:cNvSpPr txBox="1"/>
            <p:nvPr/>
          </p:nvSpPr>
          <p:spPr>
            <a:xfrm>
              <a:off x="3514922" y="2185781"/>
              <a:ext cx="2265996" cy="246221"/>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a:t>
              </a:r>
              <a:r>
                <a:rPr lang="en-US" sz="1000" dirty="0" err="1">
                  <a:solidFill>
                    <a:schemeClr val="bg1"/>
                  </a:solidFill>
                  <a:latin typeface="Franklin Gothic Heavy" panose="020B0903020102020204" pitchFamily="34" charset="0"/>
                </a:rPr>
                <a:t>Geen</a:t>
              </a:r>
              <a:r>
                <a:rPr lang="en-US" sz="1000" dirty="0">
                  <a:solidFill>
                    <a:schemeClr val="bg1"/>
                  </a:solidFill>
                  <a:latin typeface="Franklin Gothic Heavy" panose="020B0903020102020204" pitchFamily="34" charset="0"/>
                </a:rPr>
                <a:t> data]</a:t>
              </a:r>
            </a:p>
          </p:txBody>
        </p:sp>
      </p:grpSp>
      <p:grpSp>
        <p:nvGrpSpPr>
          <p:cNvPr id="79" name="Groep 78">
            <a:extLst>
              <a:ext uri="{FF2B5EF4-FFF2-40B4-BE49-F238E27FC236}">
                <a16:creationId xmlns:a16="http://schemas.microsoft.com/office/drawing/2014/main" id="{728E9CD4-C52F-17D4-A7EE-578AADAF6809}"/>
              </a:ext>
            </a:extLst>
          </p:cNvPr>
          <p:cNvGrpSpPr/>
          <p:nvPr/>
        </p:nvGrpSpPr>
        <p:grpSpPr>
          <a:xfrm>
            <a:off x="8874235" y="2740479"/>
            <a:ext cx="2676260" cy="1805186"/>
            <a:chOff x="3113675" y="788126"/>
            <a:chExt cx="2676260" cy="1805186"/>
          </a:xfrm>
        </p:grpSpPr>
        <p:sp>
          <p:nvSpPr>
            <p:cNvPr id="80" name="Rechthoek: afgeronde hoeken 79">
              <a:extLst>
                <a:ext uri="{FF2B5EF4-FFF2-40B4-BE49-F238E27FC236}">
                  <a16:creationId xmlns:a16="http://schemas.microsoft.com/office/drawing/2014/main" id="{D15CB512-4AE5-BB03-A0A1-3E921C16C7E5}"/>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35D9FB04-ABA1-8598-C458-81D84EF638BD}"/>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83" name="Groep 82">
            <a:extLst>
              <a:ext uri="{FF2B5EF4-FFF2-40B4-BE49-F238E27FC236}">
                <a16:creationId xmlns:a16="http://schemas.microsoft.com/office/drawing/2014/main" id="{69D0E6CC-EAA5-E853-15BC-7BEE3F43ECF5}"/>
              </a:ext>
            </a:extLst>
          </p:cNvPr>
          <p:cNvGrpSpPr/>
          <p:nvPr/>
        </p:nvGrpSpPr>
        <p:grpSpPr>
          <a:xfrm>
            <a:off x="3113675" y="4692832"/>
            <a:ext cx="2676260" cy="1805186"/>
            <a:chOff x="3113675" y="788126"/>
            <a:chExt cx="2676260" cy="1805186"/>
          </a:xfrm>
        </p:grpSpPr>
        <p:sp>
          <p:nvSpPr>
            <p:cNvPr id="84" name="Rechthoek: afgeronde hoeken 83">
              <a:extLst>
                <a:ext uri="{FF2B5EF4-FFF2-40B4-BE49-F238E27FC236}">
                  <a16:creationId xmlns:a16="http://schemas.microsoft.com/office/drawing/2014/main" id="{FCA15D5E-AC1A-90D3-02AA-0C0FB9D6F518}"/>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2" name="Tekstvak 91">
              <a:extLst>
                <a:ext uri="{FF2B5EF4-FFF2-40B4-BE49-F238E27FC236}">
                  <a16:creationId xmlns:a16="http://schemas.microsoft.com/office/drawing/2014/main" id="{4860FE2A-3364-0538-6594-73674F5955A0}"/>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98" name="Groep 97">
            <a:extLst>
              <a:ext uri="{FF2B5EF4-FFF2-40B4-BE49-F238E27FC236}">
                <a16:creationId xmlns:a16="http://schemas.microsoft.com/office/drawing/2014/main" id="{8E423FED-502E-7CEF-A92C-5EAC358D843A}"/>
              </a:ext>
            </a:extLst>
          </p:cNvPr>
          <p:cNvGrpSpPr/>
          <p:nvPr/>
        </p:nvGrpSpPr>
        <p:grpSpPr>
          <a:xfrm>
            <a:off x="5990903" y="4692832"/>
            <a:ext cx="2676260" cy="1805186"/>
            <a:chOff x="3113675" y="788126"/>
            <a:chExt cx="2676260" cy="1805186"/>
          </a:xfrm>
        </p:grpSpPr>
        <p:sp>
          <p:nvSpPr>
            <p:cNvPr id="99" name="Rechthoek: afgeronde hoeken 98">
              <a:extLst>
                <a:ext uri="{FF2B5EF4-FFF2-40B4-BE49-F238E27FC236}">
                  <a16:creationId xmlns:a16="http://schemas.microsoft.com/office/drawing/2014/main" id="{2A54F361-C9FC-F9C5-FA12-6724D766C052}"/>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1" name="Tekstvak 100">
              <a:extLst>
                <a:ext uri="{FF2B5EF4-FFF2-40B4-BE49-F238E27FC236}">
                  <a16:creationId xmlns:a16="http://schemas.microsoft.com/office/drawing/2014/main" id="{A9E255EB-9C01-D01F-F4DA-BF70F45D8956}"/>
                </a:ext>
              </a:extLst>
            </p:cNvPr>
            <p:cNvSpPr txBox="1"/>
            <p:nvPr/>
          </p:nvSpPr>
          <p:spPr>
            <a:xfrm>
              <a:off x="3514922" y="2185781"/>
              <a:ext cx="2265996" cy="246221"/>
            </a:xfrm>
            <a:prstGeom prst="rect">
              <a:avLst/>
            </a:prstGeom>
            <a:noFill/>
          </p:spPr>
          <p:txBody>
            <a:bodyPr wrap="square" rtlCol="0">
              <a:spAutoFit/>
            </a:bodyPr>
            <a:lstStyle/>
            <a:p>
              <a:r>
                <a:rPr lang="nl-NL" sz="1000" dirty="0">
                  <a:solidFill>
                    <a:schemeClr val="bg1"/>
                  </a:solidFill>
                  <a:latin typeface="Franklin Gothic Heavy" panose="020B0903020102020204" pitchFamily="34" charset="0"/>
                </a:rPr>
                <a:t>[Geen data]</a:t>
              </a:r>
            </a:p>
          </p:txBody>
        </p:sp>
      </p:grpSp>
      <p:grpSp>
        <p:nvGrpSpPr>
          <p:cNvPr id="102" name="Groep 101">
            <a:extLst>
              <a:ext uri="{FF2B5EF4-FFF2-40B4-BE49-F238E27FC236}">
                <a16:creationId xmlns:a16="http://schemas.microsoft.com/office/drawing/2014/main" id="{46610105-1937-B655-5FA4-41208DEA61E1}"/>
              </a:ext>
            </a:extLst>
          </p:cNvPr>
          <p:cNvGrpSpPr/>
          <p:nvPr/>
        </p:nvGrpSpPr>
        <p:grpSpPr>
          <a:xfrm>
            <a:off x="8874235" y="4692832"/>
            <a:ext cx="2676260" cy="1805186"/>
            <a:chOff x="3113675" y="788126"/>
            <a:chExt cx="2676260" cy="1805186"/>
          </a:xfrm>
        </p:grpSpPr>
        <p:sp>
          <p:nvSpPr>
            <p:cNvPr id="103" name="Rechthoek: afgeronde hoeken 102">
              <a:extLst>
                <a:ext uri="{FF2B5EF4-FFF2-40B4-BE49-F238E27FC236}">
                  <a16:creationId xmlns:a16="http://schemas.microsoft.com/office/drawing/2014/main" id="{32CA1744-7A11-A0AA-9942-CBF7AD66523D}"/>
                </a:ext>
              </a:extLst>
            </p:cNvPr>
            <p:cNvSpPr/>
            <p:nvPr/>
          </p:nvSpPr>
          <p:spPr>
            <a:xfrm>
              <a:off x="3113675" y="788126"/>
              <a:ext cx="2676260" cy="18051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A58C83B1-F019-072C-73DF-92BC46F4F53A}"/>
                </a:ext>
              </a:extLst>
            </p:cNvPr>
            <p:cNvSpPr txBox="1"/>
            <p:nvPr/>
          </p:nvSpPr>
          <p:spPr>
            <a:xfrm>
              <a:off x="3514922" y="2185781"/>
              <a:ext cx="2265996" cy="400110"/>
            </a:xfrm>
            <a:prstGeom prst="rect">
              <a:avLst/>
            </a:prstGeom>
            <a:noFill/>
          </p:spPr>
          <p:txBody>
            <a:bodyPr wrap="square" rtlCol="0">
              <a:spAutoFit/>
            </a:bodyPr>
            <a:lstStyle/>
            <a:p>
              <a:r>
                <a:rPr lang="en-US" sz="1000" dirty="0">
                  <a:solidFill>
                    <a:schemeClr val="bg1"/>
                  </a:solidFill>
                  <a:latin typeface="Franklin Gothic Heavy" panose="020B0903020102020204" pitchFamily="34" charset="0"/>
                </a:rPr>
                <a:t>Trump Signs Slew of Crazy Executive Orders, Gets Mad at…</a:t>
              </a:r>
            </a:p>
          </p:txBody>
        </p:sp>
      </p:grpSp>
      <p:pic>
        <p:nvPicPr>
          <p:cNvPr id="117" name="Onlinemedia 116" title="Trump Signs Slew of Crazy Executive Orders, Gets Mad at Church &amp; a Shocking Lie Witness News">
            <a:hlinkClick r:id="" action="ppaction://media"/>
            <a:extLst>
              <a:ext uri="{FF2B5EF4-FFF2-40B4-BE49-F238E27FC236}">
                <a16:creationId xmlns:a16="http://schemas.microsoft.com/office/drawing/2014/main" id="{8342208C-6E80-4F85-E837-A8F02F06BADB}"/>
              </a:ext>
            </a:extLst>
          </p:cNvPr>
          <p:cNvPicPr>
            <a:picLocks noRot="1" noChangeAspect="1"/>
          </p:cNvPicPr>
          <p:nvPr>
            <a:videoFile r:link="rId1"/>
          </p:nvPr>
        </p:nvPicPr>
        <p:blipFill>
          <a:blip r:embed="rId3"/>
          <a:stretch>
            <a:fillRect/>
          </a:stretch>
        </p:blipFill>
        <p:spPr>
          <a:xfrm>
            <a:off x="9077323" y="4771252"/>
            <a:ext cx="2265995" cy="1280290"/>
          </a:xfrm>
          <a:prstGeom prst="roundRect">
            <a:avLst>
              <a:gd name="adj" fmla="val 5439"/>
            </a:avLst>
          </a:prstGeom>
          <a:ln>
            <a:noFill/>
          </a:ln>
          <a:effectLst>
            <a:innerShdw blurRad="114300" dist="50800">
              <a:srgbClr val="000000">
                <a:alpha val="0"/>
              </a:srgbClr>
            </a:innerShdw>
          </a:effectLst>
        </p:spPr>
      </p:pic>
      <p:pic>
        <p:nvPicPr>
          <p:cNvPr id="119" name="Afbeelding 118" descr="Afbeelding met zwart, duisternis&#10;&#10;Automatisch gegenereerde beschrijving">
            <a:extLst>
              <a:ext uri="{FF2B5EF4-FFF2-40B4-BE49-F238E27FC236}">
                <a16:creationId xmlns:a16="http://schemas.microsoft.com/office/drawing/2014/main" id="{33B079F2-29AE-2A74-F2FE-1E447442DC2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25434" y="224080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0" name="Afbeelding 119" descr="Afbeelding met zwart, duisternis&#10;&#10;Automatisch gegenereerde beschrijving">
            <a:extLst>
              <a:ext uri="{FF2B5EF4-FFF2-40B4-BE49-F238E27FC236}">
                <a16:creationId xmlns:a16="http://schemas.microsoft.com/office/drawing/2014/main" id="{75C57DAF-A3D2-D8BA-0D94-6B6AE3DBC1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1047" y="2215864"/>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1" name="Afbeelding 120" descr="Afbeelding met zwart, duisternis&#10;&#10;Automatisch gegenereerde beschrijving">
            <a:extLst>
              <a:ext uri="{FF2B5EF4-FFF2-40B4-BE49-F238E27FC236}">
                <a16:creationId xmlns:a16="http://schemas.microsoft.com/office/drawing/2014/main" id="{7D55F059-EF56-5ACD-BF0D-BC3CBC0002A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08223" y="2224857"/>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2" name="Afbeelding 121" descr="Afbeelding met zwart, duisternis&#10;&#10;Automatisch gegenereerde beschrijving">
            <a:extLst>
              <a:ext uri="{FF2B5EF4-FFF2-40B4-BE49-F238E27FC236}">
                <a16:creationId xmlns:a16="http://schemas.microsoft.com/office/drawing/2014/main" id="{F1320E05-DB17-C594-786B-F5451DFBC0D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1423" y="4185860"/>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3" name="Afbeelding 122" descr="Afbeelding met zwart, duisternis&#10;&#10;Automatisch gegenereerde beschrijving">
            <a:extLst>
              <a:ext uri="{FF2B5EF4-FFF2-40B4-BE49-F238E27FC236}">
                <a16:creationId xmlns:a16="http://schemas.microsoft.com/office/drawing/2014/main" id="{C2DB389E-C22C-EC0C-7201-A280B793D69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07036" y="4160916"/>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4" name="Afbeelding 123" descr="Afbeelding met zwart, duisternis&#10;&#10;Automatisch gegenereerde beschrijving">
            <a:extLst>
              <a:ext uri="{FF2B5EF4-FFF2-40B4-BE49-F238E27FC236}">
                <a16:creationId xmlns:a16="http://schemas.microsoft.com/office/drawing/2014/main" id="{08858BC3-BF23-52F3-C1FA-B77CA967196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14212" y="4169909"/>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5" name="Afbeelding 124" descr="Afbeelding met zwart, duisternis&#10;&#10;Automatisch gegenereerde beschrijving">
            <a:extLst>
              <a:ext uri="{FF2B5EF4-FFF2-40B4-BE49-F238E27FC236}">
                <a16:creationId xmlns:a16="http://schemas.microsoft.com/office/drawing/2014/main" id="{11980F5D-7A11-3EDC-8C7A-930A0E7CF68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34539" y="6157342"/>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6" name="Afbeelding 125" descr="Afbeelding met zwart, duisternis&#10;&#10;Automatisch gegenereerde beschrijving">
            <a:extLst>
              <a:ext uri="{FF2B5EF4-FFF2-40B4-BE49-F238E27FC236}">
                <a16:creationId xmlns:a16="http://schemas.microsoft.com/office/drawing/2014/main" id="{9E6FB2E5-065C-4F95-AE46-FE51BFFFAB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10152" y="6132398"/>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7" name="Afbeelding 126" descr="Afbeelding met zwart, duisternis&#10;&#10;Automatisch gegenereerde beschrijving">
            <a:extLst>
              <a:ext uri="{FF2B5EF4-FFF2-40B4-BE49-F238E27FC236}">
                <a16:creationId xmlns:a16="http://schemas.microsoft.com/office/drawing/2014/main" id="{94DBE150-54FA-0BDB-1ED6-C349A8D589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017328" y="6141391"/>
            <a:ext cx="304048" cy="27710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8" name="Groep 7">
            <a:extLst>
              <a:ext uri="{FF2B5EF4-FFF2-40B4-BE49-F238E27FC236}">
                <a16:creationId xmlns:a16="http://schemas.microsoft.com/office/drawing/2014/main" id="{2AFC96B1-C059-183F-F162-77B7C6692940}"/>
              </a:ext>
            </a:extLst>
          </p:cNvPr>
          <p:cNvGrpSpPr/>
          <p:nvPr/>
        </p:nvGrpSpPr>
        <p:grpSpPr>
          <a:xfrm>
            <a:off x="445740" y="6158819"/>
            <a:ext cx="2139762" cy="537612"/>
            <a:chOff x="445740" y="6158819"/>
            <a:chExt cx="2139762" cy="537612"/>
          </a:xfrm>
        </p:grpSpPr>
        <p:grpSp>
          <p:nvGrpSpPr>
            <p:cNvPr id="9" name="Groep 8">
              <a:extLst>
                <a:ext uri="{FF2B5EF4-FFF2-40B4-BE49-F238E27FC236}">
                  <a16:creationId xmlns:a16="http://schemas.microsoft.com/office/drawing/2014/main" id="{4740368D-8FB3-5024-34AA-E663EFA056CA}"/>
                </a:ext>
              </a:extLst>
            </p:cNvPr>
            <p:cNvGrpSpPr/>
            <p:nvPr/>
          </p:nvGrpSpPr>
          <p:grpSpPr>
            <a:xfrm>
              <a:off x="445740" y="6158819"/>
              <a:ext cx="2139762" cy="537612"/>
              <a:chOff x="445742" y="1760800"/>
              <a:chExt cx="2139762" cy="537612"/>
            </a:xfrm>
          </p:grpSpPr>
          <p:sp>
            <p:nvSpPr>
              <p:cNvPr id="12" name="Rechthoek: afgeronde hoeken 11">
                <a:extLst>
                  <a:ext uri="{FF2B5EF4-FFF2-40B4-BE49-F238E27FC236}">
                    <a16:creationId xmlns:a16="http://schemas.microsoft.com/office/drawing/2014/main" id="{06153EB9-3AA9-6E01-CBCA-C08A528F1EFA}"/>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4" name="Graphic 23" descr="Ster met effen opvulling">
                <a:extLst>
                  <a:ext uri="{FF2B5EF4-FFF2-40B4-BE49-F238E27FC236}">
                    <a16:creationId xmlns:a16="http://schemas.microsoft.com/office/drawing/2014/main" id="{BECC5E09-85F0-00EF-8E46-DCB48ED03CE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1746" y="1796508"/>
                <a:ext cx="453101" cy="453101"/>
              </a:xfrm>
              <a:prstGeom prst="rect">
                <a:avLst/>
              </a:prstGeom>
            </p:spPr>
          </p:pic>
        </p:grpSp>
        <p:sp>
          <p:nvSpPr>
            <p:cNvPr id="11" name="Tekstvak 10">
              <a:extLst>
                <a:ext uri="{FF2B5EF4-FFF2-40B4-BE49-F238E27FC236}">
                  <a16:creationId xmlns:a16="http://schemas.microsoft.com/office/drawing/2014/main" id="{3FAEDEA8-B475-1670-7E5B-9E82BB9F24B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178" name="Groep 177">
            <a:extLst>
              <a:ext uri="{FF2B5EF4-FFF2-40B4-BE49-F238E27FC236}">
                <a16:creationId xmlns:a16="http://schemas.microsoft.com/office/drawing/2014/main" id="{BF62D28B-7EFD-7E52-3320-73053E1E8CB0}"/>
              </a:ext>
            </a:extLst>
          </p:cNvPr>
          <p:cNvGrpSpPr/>
          <p:nvPr/>
        </p:nvGrpSpPr>
        <p:grpSpPr>
          <a:xfrm>
            <a:off x="58230" y="5429064"/>
            <a:ext cx="1925747" cy="686549"/>
            <a:chOff x="58230" y="5429064"/>
            <a:chExt cx="1925747" cy="686549"/>
          </a:xfrm>
        </p:grpSpPr>
        <p:sp>
          <p:nvSpPr>
            <p:cNvPr id="179" name="Tekstvak 178">
              <a:extLst>
                <a:ext uri="{FF2B5EF4-FFF2-40B4-BE49-F238E27FC236}">
                  <a16:creationId xmlns:a16="http://schemas.microsoft.com/office/drawing/2014/main" id="{5435C473-03EE-06A5-26EF-BE2233E9B4D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80" name="Graphic 179" descr="Pijl: curve rechtsom met effen opvulling">
              <a:extLst>
                <a:ext uri="{FF2B5EF4-FFF2-40B4-BE49-F238E27FC236}">
                  <a16:creationId xmlns:a16="http://schemas.microsoft.com/office/drawing/2014/main" id="{2FC18875-8CF5-73EC-CD5B-FAD6553F4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150068">
              <a:off x="1381955" y="5462996"/>
              <a:ext cx="602022" cy="652617"/>
            </a:xfrm>
            <a:prstGeom prst="rect">
              <a:avLst/>
            </a:prstGeom>
          </p:spPr>
        </p:pic>
      </p:grpSp>
      <p:grpSp>
        <p:nvGrpSpPr>
          <p:cNvPr id="15" name="Groep 14">
            <a:extLst>
              <a:ext uri="{FF2B5EF4-FFF2-40B4-BE49-F238E27FC236}">
                <a16:creationId xmlns:a16="http://schemas.microsoft.com/office/drawing/2014/main" id="{6AD417E2-AC3F-9650-1C65-FA7292C44B35}"/>
              </a:ext>
            </a:extLst>
          </p:cNvPr>
          <p:cNvGrpSpPr/>
          <p:nvPr/>
        </p:nvGrpSpPr>
        <p:grpSpPr>
          <a:xfrm>
            <a:off x="10826079" y="-30371"/>
            <a:ext cx="1247421" cy="780705"/>
            <a:chOff x="258588" y="-59024"/>
            <a:chExt cx="742023" cy="464399"/>
          </a:xfrm>
        </p:grpSpPr>
        <p:pic>
          <p:nvPicPr>
            <p:cNvPr id="16" name="Graphic 15" descr="Lijn met pijl: Recht met effen opvulling">
              <a:hlinkClick r:id="rId10" action="ppaction://hlinksldjump"/>
              <a:extLst>
                <a:ext uri="{FF2B5EF4-FFF2-40B4-BE49-F238E27FC236}">
                  <a16:creationId xmlns:a16="http://schemas.microsoft.com/office/drawing/2014/main" id="{8F6ED06E-3914-2936-9C55-E15BCBF4E8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258588" y="-59024"/>
              <a:ext cx="464399" cy="464399"/>
            </a:xfrm>
            <a:prstGeom prst="rect">
              <a:avLst/>
            </a:prstGeom>
          </p:spPr>
        </p:pic>
        <p:pic>
          <p:nvPicPr>
            <p:cNvPr id="17" name="Graphic 16" descr="Introductiepagina met effen opvulling">
              <a:hlinkClick r:id="rId10" action="ppaction://hlinksldjump"/>
              <a:extLst>
                <a:ext uri="{FF2B5EF4-FFF2-40B4-BE49-F238E27FC236}">
                  <a16:creationId xmlns:a16="http://schemas.microsoft.com/office/drawing/2014/main" id="{9F7071B8-9DEF-2821-B385-71114ED7B8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465" y="-1944"/>
              <a:ext cx="293146" cy="293146"/>
            </a:xfrm>
            <a:prstGeom prst="rect">
              <a:avLst/>
            </a:prstGeom>
          </p:spPr>
        </p:pic>
      </p:grpSp>
      <p:pic>
        <p:nvPicPr>
          <p:cNvPr id="58" name="Afbeelding 57" descr="Afbeelding met schermopname, cirkel, ontwerp&#10;&#10;Automatisch gegenereerde beschrijving">
            <a:hlinkClick r:id="rId15" action="ppaction://hlinksldjump"/>
            <a:extLst>
              <a:ext uri="{FF2B5EF4-FFF2-40B4-BE49-F238E27FC236}">
                <a16:creationId xmlns:a16="http://schemas.microsoft.com/office/drawing/2014/main" id="{E4D95DD9-C3AC-34E9-99C7-85C89A85E18F}"/>
              </a:ext>
            </a:extLst>
          </p:cNvPr>
          <p:cNvPicPr>
            <a:picLocks noChangeAspect="1"/>
          </p:cNvPicPr>
          <p:nvPr/>
        </p:nvPicPr>
        <p:blipFill>
          <a:blip r:embed="rId16">
            <a:duotone>
              <a:prstClr val="black"/>
              <a:srgbClr val="19FFFA">
                <a:tint val="45000"/>
                <a:satMod val="400000"/>
              </a:srgbClr>
            </a:duotone>
            <a:extLst>
              <a:ext uri="{BEBA8EAE-BF5A-486C-A8C5-ECC9F3942E4B}">
                <a14:imgProps xmlns:a14="http://schemas.microsoft.com/office/drawing/2010/main">
                  <a14:imgLayer r:embed="rId17">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59" name="Groep 58">
            <a:extLst>
              <a:ext uri="{FF2B5EF4-FFF2-40B4-BE49-F238E27FC236}">
                <a16:creationId xmlns:a16="http://schemas.microsoft.com/office/drawing/2014/main" id="{A915EBE8-6A74-4715-B79D-1AB8AE0F4470}"/>
              </a:ext>
            </a:extLst>
          </p:cNvPr>
          <p:cNvGrpSpPr/>
          <p:nvPr/>
        </p:nvGrpSpPr>
        <p:grpSpPr>
          <a:xfrm>
            <a:off x="8617142" y="160882"/>
            <a:ext cx="2169637" cy="413042"/>
            <a:chOff x="79817" y="6386236"/>
            <a:chExt cx="1767840" cy="336550"/>
          </a:xfrm>
        </p:grpSpPr>
        <p:sp>
          <p:nvSpPr>
            <p:cNvPr id="60" name="Rechthoek: afgeronde hoeken 59">
              <a:hlinkClick r:id="rId18" action="ppaction://hlinksldjump"/>
              <a:extLst>
                <a:ext uri="{FF2B5EF4-FFF2-40B4-BE49-F238E27FC236}">
                  <a16:creationId xmlns:a16="http://schemas.microsoft.com/office/drawing/2014/main" id="{6175CA08-33A5-5BB9-D9AF-953B5BBF541A}"/>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1" name="Graphic 60" descr="Tandwiel met effen opvulling">
              <a:hlinkClick r:id="rId18" action="ppaction://hlinksldjump"/>
              <a:extLst>
                <a:ext uri="{FF2B5EF4-FFF2-40B4-BE49-F238E27FC236}">
                  <a16:creationId xmlns:a16="http://schemas.microsoft.com/office/drawing/2014/main" id="{16208353-F497-5C92-A4B6-4E56A806095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400" y="6386236"/>
              <a:ext cx="336550" cy="336550"/>
            </a:xfrm>
            <a:prstGeom prst="rect">
              <a:avLst/>
            </a:prstGeom>
          </p:spPr>
        </p:pic>
        <p:sp>
          <p:nvSpPr>
            <p:cNvPr id="62" name="Tekstvak 61">
              <a:hlinkClick r:id="rId18" action="ppaction://hlinksldjump"/>
              <a:extLst>
                <a:ext uri="{FF2B5EF4-FFF2-40B4-BE49-F238E27FC236}">
                  <a16:creationId xmlns:a16="http://schemas.microsoft.com/office/drawing/2014/main" id="{A712CA8D-0349-B368-635B-16FE45D9875B}"/>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128" name="Groep 127">
            <a:extLst>
              <a:ext uri="{FF2B5EF4-FFF2-40B4-BE49-F238E27FC236}">
                <a16:creationId xmlns:a16="http://schemas.microsoft.com/office/drawing/2014/main" id="{17F80D36-0003-FBD1-D23F-07857CFCA90E}"/>
              </a:ext>
            </a:extLst>
          </p:cNvPr>
          <p:cNvGrpSpPr/>
          <p:nvPr/>
        </p:nvGrpSpPr>
        <p:grpSpPr>
          <a:xfrm>
            <a:off x="118500" y="4130278"/>
            <a:ext cx="2434677" cy="732415"/>
            <a:chOff x="118500" y="4130278"/>
            <a:chExt cx="2434677" cy="732415"/>
          </a:xfrm>
        </p:grpSpPr>
        <p:grpSp>
          <p:nvGrpSpPr>
            <p:cNvPr id="129" name="Groep 128">
              <a:extLst>
                <a:ext uri="{FF2B5EF4-FFF2-40B4-BE49-F238E27FC236}">
                  <a16:creationId xmlns:a16="http://schemas.microsoft.com/office/drawing/2014/main" id="{FC3802ED-1B68-9421-F69C-6FE440106B8F}"/>
                </a:ext>
              </a:extLst>
            </p:cNvPr>
            <p:cNvGrpSpPr/>
            <p:nvPr/>
          </p:nvGrpSpPr>
          <p:grpSpPr>
            <a:xfrm>
              <a:off x="118500" y="4130278"/>
              <a:ext cx="2434677" cy="732415"/>
              <a:chOff x="105779" y="2446549"/>
              <a:chExt cx="2434677" cy="732415"/>
            </a:xfrm>
          </p:grpSpPr>
          <p:grpSp>
            <p:nvGrpSpPr>
              <p:cNvPr id="131" name="Groep 130">
                <a:extLst>
                  <a:ext uri="{FF2B5EF4-FFF2-40B4-BE49-F238E27FC236}">
                    <a16:creationId xmlns:a16="http://schemas.microsoft.com/office/drawing/2014/main" id="{C31BEA29-D7EF-DFC0-66D8-3228223015EA}"/>
                  </a:ext>
                </a:extLst>
              </p:cNvPr>
              <p:cNvGrpSpPr/>
              <p:nvPr/>
            </p:nvGrpSpPr>
            <p:grpSpPr>
              <a:xfrm>
                <a:off x="105779" y="2446549"/>
                <a:ext cx="2434677" cy="732415"/>
                <a:chOff x="-359848" y="879086"/>
                <a:chExt cx="2434677" cy="732415"/>
              </a:xfrm>
            </p:grpSpPr>
            <p:sp>
              <p:nvSpPr>
                <p:cNvPr id="133" name="Rechthoek: afgeronde hoeken 132">
                  <a:extLst>
                    <a:ext uri="{FF2B5EF4-FFF2-40B4-BE49-F238E27FC236}">
                      <a16:creationId xmlns:a16="http://schemas.microsoft.com/office/drawing/2014/main" id="{8B2B64B5-0E95-6013-0302-4FA5F5986C4A}"/>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4" name="Tekstvak 133">
                  <a:extLst>
                    <a:ext uri="{FF2B5EF4-FFF2-40B4-BE49-F238E27FC236}">
                      <a16:creationId xmlns:a16="http://schemas.microsoft.com/office/drawing/2014/main" id="{E3FA8076-372C-7060-F5C4-D6FAAB08BA87}"/>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32" name="Graphic 131" descr="Caret omlaag met effen opvulling">
                <a:extLst>
                  <a:ext uri="{FF2B5EF4-FFF2-40B4-BE49-F238E27FC236}">
                    <a16:creationId xmlns:a16="http://schemas.microsoft.com/office/drawing/2014/main" id="{13E0607A-A746-7B02-2CE6-64A0AA5FAC7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2088444" y="2446550"/>
                <a:ext cx="380370" cy="380370"/>
              </a:xfrm>
              <a:prstGeom prst="rect">
                <a:avLst/>
              </a:prstGeom>
            </p:spPr>
          </p:pic>
        </p:grpSp>
        <p:sp>
          <p:nvSpPr>
            <p:cNvPr id="130" name="Tekstvak 129">
              <a:extLst>
                <a:ext uri="{FF2B5EF4-FFF2-40B4-BE49-F238E27FC236}">
                  <a16:creationId xmlns:a16="http://schemas.microsoft.com/office/drawing/2014/main" id="{FBFE0EEE-785E-4C33-B886-FD8CE88A9399}"/>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135" name="Groep 134">
            <a:extLst>
              <a:ext uri="{FF2B5EF4-FFF2-40B4-BE49-F238E27FC236}">
                <a16:creationId xmlns:a16="http://schemas.microsoft.com/office/drawing/2014/main" id="{1798B9F1-654C-A95E-AA1B-2A591CCCF45E}"/>
              </a:ext>
            </a:extLst>
          </p:cNvPr>
          <p:cNvGrpSpPr/>
          <p:nvPr/>
        </p:nvGrpSpPr>
        <p:grpSpPr>
          <a:xfrm>
            <a:off x="490788" y="1867455"/>
            <a:ext cx="2049667" cy="386260"/>
            <a:chOff x="490789" y="1386306"/>
            <a:chExt cx="2049667" cy="386260"/>
          </a:xfrm>
        </p:grpSpPr>
        <p:sp>
          <p:nvSpPr>
            <p:cNvPr id="136" name="Rechthoek: afgeronde hoeken 135">
              <a:hlinkClick r:id="rId23" action="ppaction://hlinksldjump"/>
              <a:extLst>
                <a:ext uri="{FF2B5EF4-FFF2-40B4-BE49-F238E27FC236}">
                  <a16:creationId xmlns:a16="http://schemas.microsoft.com/office/drawing/2014/main" id="{1604124C-AD42-8625-E5D5-E09083ECA818}"/>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7" name="Tekstvak 136">
              <a:hlinkClick r:id="rId23" action="ppaction://hlinksldjump"/>
              <a:extLst>
                <a:ext uri="{FF2B5EF4-FFF2-40B4-BE49-F238E27FC236}">
                  <a16:creationId xmlns:a16="http://schemas.microsoft.com/office/drawing/2014/main" id="{65A183BC-9A8A-CAF6-4EAB-1DC052318E0D}"/>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38" name="Graphic 137" descr="Muziek met effen opvulling">
              <a:hlinkClick r:id="rId23" action="ppaction://hlinksldjump"/>
              <a:extLst>
                <a:ext uri="{FF2B5EF4-FFF2-40B4-BE49-F238E27FC236}">
                  <a16:creationId xmlns:a16="http://schemas.microsoft.com/office/drawing/2014/main" id="{AC029DB2-3A24-2EC8-B072-42331FD31F9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36291" y="1392196"/>
              <a:ext cx="380370" cy="380370"/>
            </a:xfrm>
            <a:prstGeom prst="rect">
              <a:avLst/>
            </a:prstGeom>
          </p:spPr>
        </p:pic>
      </p:grpSp>
      <p:grpSp>
        <p:nvGrpSpPr>
          <p:cNvPr id="139" name="Groep 138">
            <a:extLst>
              <a:ext uri="{FF2B5EF4-FFF2-40B4-BE49-F238E27FC236}">
                <a16:creationId xmlns:a16="http://schemas.microsoft.com/office/drawing/2014/main" id="{57559825-3868-D70D-05B5-89056C0FCA91}"/>
              </a:ext>
            </a:extLst>
          </p:cNvPr>
          <p:cNvGrpSpPr/>
          <p:nvPr/>
        </p:nvGrpSpPr>
        <p:grpSpPr>
          <a:xfrm>
            <a:off x="490789" y="2304580"/>
            <a:ext cx="2049667" cy="386260"/>
            <a:chOff x="490789" y="1833531"/>
            <a:chExt cx="2049667" cy="386260"/>
          </a:xfrm>
        </p:grpSpPr>
        <p:grpSp>
          <p:nvGrpSpPr>
            <p:cNvPr id="140" name="Groep 139">
              <a:extLst>
                <a:ext uri="{FF2B5EF4-FFF2-40B4-BE49-F238E27FC236}">
                  <a16:creationId xmlns:a16="http://schemas.microsoft.com/office/drawing/2014/main" id="{BD37C1D9-EB28-6109-370B-8F1210EEC266}"/>
                </a:ext>
              </a:extLst>
            </p:cNvPr>
            <p:cNvGrpSpPr/>
            <p:nvPr/>
          </p:nvGrpSpPr>
          <p:grpSpPr>
            <a:xfrm>
              <a:off x="490789" y="1833531"/>
              <a:ext cx="2049667" cy="380370"/>
              <a:chOff x="25161" y="879087"/>
              <a:chExt cx="2049667" cy="380370"/>
            </a:xfrm>
          </p:grpSpPr>
          <p:sp>
            <p:nvSpPr>
              <p:cNvPr id="142" name="Rechthoek: afgeronde hoeken 141">
                <a:hlinkClick r:id="rId26" action="ppaction://hlinksldjump"/>
                <a:extLst>
                  <a:ext uri="{FF2B5EF4-FFF2-40B4-BE49-F238E27FC236}">
                    <a16:creationId xmlns:a16="http://schemas.microsoft.com/office/drawing/2014/main" id="{632A4131-8E3F-2047-CFBB-142A74326B3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3" name="Tekstvak 142">
                <a:hlinkClick r:id="rId26" action="ppaction://hlinksldjump"/>
                <a:extLst>
                  <a:ext uri="{FF2B5EF4-FFF2-40B4-BE49-F238E27FC236}">
                    <a16:creationId xmlns:a16="http://schemas.microsoft.com/office/drawing/2014/main" id="{977941AA-EE97-C51B-2CDF-CCBF1D2AF1C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141" name="Graphic 140" descr="Videocamera met effen opvulling">
              <a:hlinkClick r:id="rId26" action="ppaction://hlinksldjump"/>
              <a:extLst>
                <a:ext uri="{FF2B5EF4-FFF2-40B4-BE49-F238E27FC236}">
                  <a16:creationId xmlns:a16="http://schemas.microsoft.com/office/drawing/2014/main" id="{6D8FE82B-C9A7-8FBC-38CD-616E45443BBE}"/>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144" name="Groep 143">
            <a:extLst>
              <a:ext uri="{FF2B5EF4-FFF2-40B4-BE49-F238E27FC236}">
                <a16:creationId xmlns:a16="http://schemas.microsoft.com/office/drawing/2014/main" id="{CAD26534-0FB2-E0AA-4E8E-6DC4814C9EE4}"/>
              </a:ext>
            </a:extLst>
          </p:cNvPr>
          <p:cNvGrpSpPr/>
          <p:nvPr/>
        </p:nvGrpSpPr>
        <p:grpSpPr>
          <a:xfrm>
            <a:off x="503510" y="3600705"/>
            <a:ext cx="2049667" cy="386260"/>
            <a:chOff x="490789" y="1833531"/>
            <a:chExt cx="2049667" cy="386260"/>
          </a:xfrm>
        </p:grpSpPr>
        <p:grpSp>
          <p:nvGrpSpPr>
            <p:cNvPr id="145" name="Groep 144">
              <a:extLst>
                <a:ext uri="{FF2B5EF4-FFF2-40B4-BE49-F238E27FC236}">
                  <a16:creationId xmlns:a16="http://schemas.microsoft.com/office/drawing/2014/main" id="{47D4C9D4-31D4-C3BA-8CED-40B83E0EEA3C}"/>
                </a:ext>
              </a:extLst>
            </p:cNvPr>
            <p:cNvGrpSpPr/>
            <p:nvPr/>
          </p:nvGrpSpPr>
          <p:grpSpPr>
            <a:xfrm>
              <a:off x="490789" y="1833531"/>
              <a:ext cx="2049667" cy="380370"/>
              <a:chOff x="25161" y="879087"/>
              <a:chExt cx="2049667" cy="380370"/>
            </a:xfrm>
          </p:grpSpPr>
          <p:sp>
            <p:nvSpPr>
              <p:cNvPr id="147" name="Rechthoek: afgeronde hoeken 146">
                <a:hlinkClick r:id="rId29" action="ppaction://hlinksldjump"/>
                <a:extLst>
                  <a:ext uri="{FF2B5EF4-FFF2-40B4-BE49-F238E27FC236}">
                    <a16:creationId xmlns:a16="http://schemas.microsoft.com/office/drawing/2014/main" id="{CF645ECE-DE85-1417-1A7E-0478CB81F6D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8" name="Tekstvak 147">
                <a:hlinkClick r:id="rId29" action="ppaction://hlinksldjump"/>
                <a:extLst>
                  <a:ext uri="{FF2B5EF4-FFF2-40B4-BE49-F238E27FC236}">
                    <a16:creationId xmlns:a16="http://schemas.microsoft.com/office/drawing/2014/main" id="{FB48F89C-67F9-2992-3811-9E929AC763B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46" name="Graphic 145" descr="Informatie met effen opvulling">
              <a:hlinkClick r:id="rId29" action="ppaction://hlinksldjump"/>
              <a:extLst>
                <a:ext uri="{FF2B5EF4-FFF2-40B4-BE49-F238E27FC236}">
                  <a16:creationId xmlns:a16="http://schemas.microsoft.com/office/drawing/2014/main" id="{628C2298-3E7A-4215-E4CB-DC4C3985423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1839421"/>
              <a:ext cx="380370" cy="380370"/>
            </a:xfrm>
            <a:prstGeom prst="rect">
              <a:avLst/>
            </a:prstGeom>
          </p:spPr>
        </p:pic>
      </p:grpSp>
      <p:grpSp>
        <p:nvGrpSpPr>
          <p:cNvPr id="149" name="Groep 148">
            <a:extLst>
              <a:ext uri="{FF2B5EF4-FFF2-40B4-BE49-F238E27FC236}">
                <a16:creationId xmlns:a16="http://schemas.microsoft.com/office/drawing/2014/main" id="{5C854324-9101-AC7B-CDB9-428C832E42FB}"/>
              </a:ext>
            </a:extLst>
          </p:cNvPr>
          <p:cNvGrpSpPr/>
          <p:nvPr/>
        </p:nvGrpSpPr>
        <p:grpSpPr>
          <a:xfrm>
            <a:off x="490788" y="3175067"/>
            <a:ext cx="2049667" cy="386260"/>
            <a:chOff x="490789" y="1833531"/>
            <a:chExt cx="2049667" cy="386260"/>
          </a:xfrm>
        </p:grpSpPr>
        <p:grpSp>
          <p:nvGrpSpPr>
            <p:cNvPr id="150" name="Groep 149">
              <a:extLst>
                <a:ext uri="{FF2B5EF4-FFF2-40B4-BE49-F238E27FC236}">
                  <a16:creationId xmlns:a16="http://schemas.microsoft.com/office/drawing/2014/main" id="{3416F0A1-F6F0-79B1-EF3E-CDEDB1E97F81}"/>
                </a:ext>
              </a:extLst>
            </p:cNvPr>
            <p:cNvGrpSpPr/>
            <p:nvPr/>
          </p:nvGrpSpPr>
          <p:grpSpPr>
            <a:xfrm>
              <a:off x="490789" y="1833531"/>
              <a:ext cx="2049667" cy="380370"/>
              <a:chOff x="25161" y="879087"/>
              <a:chExt cx="2049667" cy="380370"/>
            </a:xfrm>
          </p:grpSpPr>
          <p:sp>
            <p:nvSpPr>
              <p:cNvPr id="152" name="Rechthoek: afgeronde hoeken 151">
                <a:hlinkClick r:id="rId32" action="ppaction://hlinksldjump"/>
                <a:extLst>
                  <a:ext uri="{FF2B5EF4-FFF2-40B4-BE49-F238E27FC236}">
                    <a16:creationId xmlns:a16="http://schemas.microsoft.com/office/drawing/2014/main" id="{EB20B3E8-64C1-D318-FCF7-6684373A6C6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hlinkClick r:id="rId32" action="ppaction://hlinksldjump"/>
                <a:extLst>
                  <a:ext uri="{FF2B5EF4-FFF2-40B4-BE49-F238E27FC236}">
                    <a16:creationId xmlns:a16="http://schemas.microsoft.com/office/drawing/2014/main" id="{1FF864CB-55CA-04DC-84D7-2DB5E4E712A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151" name="Graphic 150" descr="Cirkel met pijl naar links met effen opvulling">
              <a:hlinkClick r:id="rId32" action="ppaction://hlinksldjump"/>
              <a:extLst>
                <a:ext uri="{FF2B5EF4-FFF2-40B4-BE49-F238E27FC236}">
                  <a16:creationId xmlns:a16="http://schemas.microsoft.com/office/drawing/2014/main" id="{5936793E-B917-8827-B59F-8C6752BB1814}"/>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154" name="Groep 153">
            <a:extLst>
              <a:ext uri="{FF2B5EF4-FFF2-40B4-BE49-F238E27FC236}">
                <a16:creationId xmlns:a16="http://schemas.microsoft.com/office/drawing/2014/main" id="{AB1E0DBB-3162-53D8-D0E9-B3C44FDF4444}"/>
              </a:ext>
            </a:extLst>
          </p:cNvPr>
          <p:cNvGrpSpPr/>
          <p:nvPr/>
        </p:nvGrpSpPr>
        <p:grpSpPr>
          <a:xfrm>
            <a:off x="490788" y="2740479"/>
            <a:ext cx="2049667" cy="386260"/>
            <a:chOff x="490789" y="1833531"/>
            <a:chExt cx="2049667" cy="386260"/>
          </a:xfrm>
        </p:grpSpPr>
        <p:grpSp>
          <p:nvGrpSpPr>
            <p:cNvPr id="155" name="Groep 154">
              <a:extLst>
                <a:ext uri="{FF2B5EF4-FFF2-40B4-BE49-F238E27FC236}">
                  <a16:creationId xmlns:a16="http://schemas.microsoft.com/office/drawing/2014/main" id="{AD16478B-06CA-8F00-01E7-4F1C3113D59D}"/>
                </a:ext>
              </a:extLst>
            </p:cNvPr>
            <p:cNvGrpSpPr/>
            <p:nvPr/>
          </p:nvGrpSpPr>
          <p:grpSpPr>
            <a:xfrm>
              <a:off x="490789" y="1833531"/>
              <a:ext cx="2049667" cy="380370"/>
              <a:chOff x="25161" y="879087"/>
              <a:chExt cx="2049667" cy="380370"/>
            </a:xfrm>
          </p:grpSpPr>
          <p:sp>
            <p:nvSpPr>
              <p:cNvPr id="157" name="Rechthoek: afgeronde hoeken 156">
                <a:hlinkClick r:id="rId35" action="ppaction://hlinksldjump"/>
                <a:extLst>
                  <a:ext uri="{FF2B5EF4-FFF2-40B4-BE49-F238E27FC236}">
                    <a16:creationId xmlns:a16="http://schemas.microsoft.com/office/drawing/2014/main" id="{CFADAE6D-35A7-C9AB-BD4E-4FFE00B581B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8" name="Tekstvak 157">
                <a:hlinkClick r:id="rId35" action="ppaction://hlinksldjump"/>
                <a:extLst>
                  <a:ext uri="{FF2B5EF4-FFF2-40B4-BE49-F238E27FC236}">
                    <a16:creationId xmlns:a16="http://schemas.microsoft.com/office/drawing/2014/main" id="{39B883A1-7B5B-9792-92D8-4E9927CB11FC}"/>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156" name="Graphic 155" descr="Beoordeling: 3 sterren met effen opvulling">
              <a:hlinkClick r:id="rId35" action="ppaction://hlinksldjump"/>
              <a:extLst>
                <a:ext uri="{FF2B5EF4-FFF2-40B4-BE49-F238E27FC236}">
                  <a16:creationId xmlns:a16="http://schemas.microsoft.com/office/drawing/2014/main" id="{3E76CC6C-1D54-7638-9C5E-E34B46949DC6}"/>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36291" y="1839421"/>
              <a:ext cx="380370" cy="380370"/>
            </a:xfrm>
            <a:prstGeom prst="rect">
              <a:avLst/>
            </a:prstGeom>
          </p:spPr>
        </p:pic>
      </p:grpSp>
      <p:grpSp>
        <p:nvGrpSpPr>
          <p:cNvPr id="159" name="Groep 158">
            <a:extLst>
              <a:ext uri="{FF2B5EF4-FFF2-40B4-BE49-F238E27FC236}">
                <a16:creationId xmlns:a16="http://schemas.microsoft.com/office/drawing/2014/main" id="{781F96BE-EFB8-6C8D-7264-564693B5BB14}"/>
              </a:ext>
            </a:extLst>
          </p:cNvPr>
          <p:cNvGrpSpPr/>
          <p:nvPr/>
        </p:nvGrpSpPr>
        <p:grpSpPr>
          <a:xfrm>
            <a:off x="490788" y="898029"/>
            <a:ext cx="2015320" cy="468505"/>
            <a:chOff x="490788" y="898029"/>
            <a:chExt cx="2015320" cy="468505"/>
          </a:xfrm>
        </p:grpSpPr>
        <p:sp>
          <p:nvSpPr>
            <p:cNvPr id="160" name="Rechthoek: afgeronde hoeken 159">
              <a:hlinkClick r:id="rId15" action="ppaction://hlinksldjump"/>
              <a:extLst>
                <a:ext uri="{FF2B5EF4-FFF2-40B4-BE49-F238E27FC236}">
                  <a16:creationId xmlns:a16="http://schemas.microsoft.com/office/drawing/2014/main" id="{DA6EDBF6-DC1B-9066-D895-C9DECBFB9771}"/>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1" name="Tekstvak 160">
              <a:hlinkClick r:id="rId15" action="ppaction://hlinksldjump"/>
              <a:extLst>
                <a:ext uri="{FF2B5EF4-FFF2-40B4-BE49-F238E27FC236}">
                  <a16:creationId xmlns:a16="http://schemas.microsoft.com/office/drawing/2014/main" id="{A83388EF-4AD5-76C5-6306-E6654663669D}"/>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62" name="Graphic 161" descr="Introductiepagina met effen opvulling">
              <a:hlinkClick r:id="rId15" action="ppaction://hlinksldjump"/>
              <a:extLst>
                <a:ext uri="{FF2B5EF4-FFF2-40B4-BE49-F238E27FC236}">
                  <a16:creationId xmlns:a16="http://schemas.microsoft.com/office/drawing/2014/main" id="{F8890FB6-F9FB-B907-4A34-26CE65392E8E}"/>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26732" y="918421"/>
              <a:ext cx="448113" cy="448113"/>
            </a:xfrm>
            <a:prstGeom prst="rect">
              <a:avLst/>
            </a:prstGeom>
          </p:spPr>
        </p:pic>
      </p:grpSp>
      <p:grpSp>
        <p:nvGrpSpPr>
          <p:cNvPr id="163" name="Groep 162">
            <a:extLst>
              <a:ext uri="{FF2B5EF4-FFF2-40B4-BE49-F238E27FC236}">
                <a16:creationId xmlns:a16="http://schemas.microsoft.com/office/drawing/2014/main" id="{D617734A-8169-B06E-62C0-43DA1FBF45BF}"/>
              </a:ext>
            </a:extLst>
          </p:cNvPr>
          <p:cNvGrpSpPr/>
          <p:nvPr/>
        </p:nvGrpSpPr>
        <p:grpSpPr>
          <a:xfrm>
            <a:off x="490788" y="1441136"/>
            <a:ext cx="2049667" cy="380370"/>
            <a:chOff x="490789" y="939081"/>
            <a:chExt cx="2049667" cy="380370"/>
          </a:xfrm>
        </p:grpSpPr>
        <p:grpSp>
          <p:nvGrpSpPr>
            <p:cNvPr id="164" name="Groep 163">
              <a:extLst>
                <a:ext uri="{FF2B5EF4-FFF2-40B4-BE49-F238E27FC236}">
                  <a16:creationId xmlns:a16="http://schemas.microsoft.com/office/drawing/2014/main" id="{4D27E105-FF1E-75CB-8D32-F906EA204EC4}"/>
                </a:ext>
              </a:extLst>
            </p:cNvPr>
            <p:cNvGrpSpPr/>
            <p:nvPr/>
          </p:nvGrpSpPr>
          <p:grpSpPr>
            <a:xfrm>
              <a:off x="490789" y="939081"/>
              <a:ext cx="2049667" cy="380370"/>
              <a:chOff x="25161" y="879087"/>
              <a:chExt cx="2049667" cy="380370"/>
            </a:xfrm>
          </p:grpSpPr>
          <p:sp>
            <p:nvSpPr>
              <p:cNvPr id="166" name="Rechthoek: afgeronde hoeken 165">
                <a:hlinkClick r:id="rId40" action="ppaction://hlinksldjump"/>
                <a:extLst>
                  <a:ext uri="{FF2B5EF4-FFF2-40B4-BE49-F238E27FC236}">
                    <a16:creationId xmlns:a16="http://schemas.microsoft.com/office/drawing/2014/main" id="{83415D61-9AC9-3D42-9353-4C04966755BB}"/>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7" name="Tekstvak 166">
                <a:hlinkClick r:id="rId40" action="ppaction://hlinksldjump"/>
                <a:extLst>
                  <a:ext uri="{FF2B5EF4-FFF2-40B4-BE49-F238E27FC236}">
                    <a16:creationId xmlns:a16="http://schemas.microsoft.com/office/drawing/2014/main" id="{98DE42A5-23BF-B81B-3019-BA1B6E30BF1D}"/>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65" name="Graphic 164" descr="Staafdiagram met effen opvulling">
              <a:hlinkClick r:id="rId40" action="ppaction://hlinksldjump"/>
              <a:extLst>
                <a:ext uri="{FF2B5EF4-FFF2-40B4-BE49-F238E27FC236}">
                  <a16:creationId xmlns:a16="http://schemas.microsoft.com/office/drawing/2014/main" id="{85EC68AE-FDEA-807B-DAE7-435CE9E677FB}"/>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536291" y="939081"/>
              <a:ext cx="380370" cy="380370"/>
            </a:xfrm>
            <a:prstGeom prst="rect">
              <a:avLst/>
            </a:prstGeom>
          </p:spPr>
        </p:pic>
      </p:grpSp>
      <p:grpSp>
        <p:nvGrpSpPr>
          <p:cNvPr id="168" name="Groep 167">
            <a:extLst>
              <a:ext uri="{FF2B5EF4-FFF2-40B4-BE49-F238E27FC236}">
                <a16:creationId xmlns:a16="http://schemas.microsoft.com/office/drawing/2014/main" id="{88C7AF82-B66B-72FF-10EF-480C987ECD01}"/>
              </a:ext>
            </a:extLst>
          </p:cNvPr>
          <p:cNvGrpSpPr/>
          <p:nvPr/>
        </p:nvGrpSpPr>
        <p:grpSpPr>
          <a:xfrm>
            <a:off x="6225271" y="57630"/>
            <a:ext cx="2203434" cy="695538"/>
            <a:chOff x="10396798" y="436147"/>
            <a:chExt cx="1044397" cy="289876"/>
          </a:xfrm>
        </p:grpSpPr>
        <p:grpSp>
          <p:nvGrpSpPr>
            <p:cNvPr id="169" name="Groep 168">
              <a:extLst>
                <a:ext uri="{FF2B5EF4-FFF2-40B4-BE49-F238E27FC236}">
                  <a16:creationId xmlns:a16="http://schemas.microsoft.com/office/drawing/2014/main" id="{67864BAD-B17F-5D4D-0082-3968EB4C43E4}"/>
                </a:ext>
              </a:extLst>
            </p:cNvPr>
            <p:cNvGrpSpPr/>
            <p:nvPr/>
          </p:nvGrpSpPr>
          <p:grpSpPr>
            <a:xfrm>
              <a:off x="10396798" y="455985"/>
              <a:ext cx="1044397" cy="245870"/>
              <a:chOff x="2578089" y="345922"/>
              <a:chExt cx="1044397" cy="245870"/>
            </a:xfrm>
          </p:grpSpPr>
          <p:sp>
            <p:nvSpPr>
              <p:cNvPr id="186" name="Rechthoek: afgeronde hoeken 185">
                <a:hlinkClick r:id="rId43"/>
                <a:extLst>
                  <a:ext uri="{FF2B5EF4-FFF2-40B4-BE49-F238E27FC236}">
                    <a16:creationId xmlns:a16="http://schemas.microsoft.com/office/drawing/2014/main" id="{074C5EB0-BA42-2F2A-7060-F586B5FEA362}"/>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7" name="Tekstvak 186">
                <a:hlinkClick r:id="rId43"/>
                <a:extLst>
                  <a:ext uri="{FF2B5EF4-FFF2-40B4-BE49-F238E27FC236}">
                    <a16:creationId xmlns:a16="http://schemas.microsoft.com/office/drawing/2014/main" id="{71EC6C91-786E-9C84-874C-C1F2C0036889}"/>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70" name="Graphic 169" descr="Pijl-rechts met effen opvulling">
              <a:hlinkClick r:id="rId43"/>
              <a:extLst>
                <a:ext uri="{FF2B5EF4-FFF2-40B4-BE49-F238E27FC236}">
                  <a16:creationId xmlns:a16="http://schemas.microsoft.com/office/drawing/2014/main" id="{7F55804D-D62F-BB3E-FD22-E712CBC9F62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132691" y="436147"/>
              <a:ext cx="289876" cy="289876"/>
            </a:xfrm>
            <a:prstGeom prst="rect">
              <a:avLst/>
            </a:prstGeom>
          </p:spPr>
        </p:pic>
      </p:grpSp>
    </p:spTree>
    <p:extLst>
      <p:ext uri="{BB962C8B-B14F-4D97-AF65-F5344CB8AC3E}">
        <p14:creationId xmlns:p14="http://schemas.microsoft.com/office/powerpoint/2010/main" val="38322490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7"/>
                </p:tgtEl>
              </p:cMediaNode>
            </p:video>
            <p:seq concurrent="1" nextAc="seek">
              <p:cTn id="8" restart="whenNotActive" fill="hold" evtFilter="cancelBubble" nodeType="interactiveSeq">
                <p:stCondLst>
                  <p:cond evt="onClick" delay="0">
                    <p:tgtEl>
                      <p:spTgt spid="1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7"/>
                                        </p:tgtEl>
                                      </p:cBhvr>
                                    </p:cmd>
                                  </p:childTnLst>
                                </p:cTn>
                              </p:par>
                            </p:childTnLst>
                          </p:cTn>
                        </p:par>
                      </p:childTnLst>
                    </p:cTn>
                  </p:par>
                </p:childTnLst>
              </p:cTn>
              <p:nextCondLst>
                <p:cond evt="onClick" delay="0">
                  <p:tgtEl>
                    <p:spTgt spid="117"/>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hthoek: afgeronde hoeken 13">
            <a:extLst>
              <a:ext uri="{FF2B5EF4-FFF2-40B4-BE49-F238E27FC236}">
                <a16:creationId xmlns:a16="http://schemas.microsoft.com/office/drawing/2014/main" id="{8939A15C-2CB8-3305-4097-65EA19A83480}"/>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4" name="Rechthoek: afgeronde hoeken 33">
            <a:extLst>
              <a:ext uri="{FF2B5EF4-FFF2-40B4-BE49-F238E27FC236}">
                <a16:creationId xmlns:a16="http://schemas.microsoft.com/office/drawing/2014/main" id="{9FCFDA0E-74D6-97C1-A457-032E354ABDB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49" name="Groep 148">
            <a:extLst>
              <a:ext uri="{FF2B5EF4-FFF2-40B4-BE49-F238E27FC236}">
                <a16:creationId xmlns:a16="http://schemas.microsoft.com/office/drawing/2014/main" id="{340D0D9C-179D-40D8-A248-4D1A74CFDCB1}"/>
              </a:ext>
            </a:extLst>
          </p:cNvPr>
          <p:cNvGrpSpPr/>
          <p:nvPr/>
        </p:nvGrpSpPr>
        <p:grpSpPr>
          <a:xfrm>
            <a:off x="3166974" y="890251"/>
            <a:ext cx="3410389" cy="5330372"/>
            <a:chOff x="3166974" y="890251"/>
            <a:chExt cx="3410389" cy="5330372"/>
          </a:xfrm>
        </p:grpSpPr>
        <p:sp>
          <p:nvSpPr>
            <p:cNvPr id="135" name="Rechthoek: afgeronde hoeken 134">
              <a:extLst>
                <a:ext uri="{FF2B5EF4-FFF2-40B4-BE49-F238E27FC236}">
                  <a16:creationId xmlns:a16="http://schemas.microsoft.com/office/drawing/2014/main" id="{0CF8136C-3BF9-A5DA-B20C-3016614358E3}"/>
                </a:ext>
              </a:extLst>
            </p:cNvPr>
            <p:cNvSpPr/>
            <p:nvPr/>
          </p:nvSpPr>
          <p:spPr>
            <a:xfrm>
              <a:off x="3166974" y="890251"/>
              <a:ext cx="3410389" cy="533037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7" name="Afbeelding 136">
              <a:extLst>
                <a:ext uri="{FF2B5EF4-FFF2-40B4-BE49-F238E27FC236}">
                  <a16:creationId xmlns:a16="http://schemas.microsoft.com/office/drawing/2014/main" id="{CFDEC2A9-ED71-4440-6F88-9B8B27C5D4F9}"/>
                </a:ext>
              </a:extLst>
            </p:cNvPr>
            <p:cNvPicPr>
              <a:picLocks noChangeAspect="1"/>
            </p:cNvPicPr>
            <p:nvPr/>
          </p:nvPicPr>
          <p:blipFill>
            <a:blip r:embed="rId7">
              <a:extLst>
                <a:ext uri="{28A0092B-C50C-407E-A947-70E740481C1C}">
                  <a14:useLocalDpi xmlns:a14="http://schemas.microsoft.com/office/drawing/2010/main" val="0"/>
                </a:ext>
              </a:extLst>
            </a:blip>
            <a:srcRect t="1094" b="1094"/>
            <a:stretch/>
          </p:blipFill>
          <p:spPr>
            <a:xfrm>
              <a:off x="3306869" y="985188"/>
              <a:ext cx="3173829" cy="31043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9" name="Tekstvak 138">
              <a:extLst>
                <a:ext uri="{FF2B5EF4-FFF2-40B4-BE49-F238E27FC236}">
                  <a16:creationId xmlns:a16="http://schemas.microsoft.com/office/drawing/2014/main" id="{38FDFB82-6168-018B-C4B8-CF51F6080EDB}"/>
                </a:ext>
              </a:extLst>
            </p:cNvPr>
            <p:cNvSpPr txBox="1"/>
            <p:nvPr/>
          </p:nvSpPr>
          <p:spPr>
            <a:xfrm>
              <a:off x="3324276" y="4123564"/>
              <a:ext cx="3139014" cy="1938992"/>
            </a:xfrm>
            <a:prstGeom prst="rect">
              <a:avLst/>
            </a:prstGeom>
            <a:noFill/>
          </p:spPr>
          <p:txBody>
            <a:bodyPr wrap="square" rtlCol="0">
              <a:spAutoFit/>
            </a:bodyPr>
            <a:lstStyle/>
            <a:p>
              <a:r>
                <a:rPr lang="nl-NL" sz="2400" dirty="0">
                  <a:solidFill>
                    <a:schemeClr val="bg1"/>
                  </a:solidFill>
                  <a:latin typeface="Franklin Gothic Heavy" panose="020B0903020102020204" pitchFamily="34" charset="0"/>
                </a:rPr>
                <a:t>Die </a:t>
              </a:r>
              <a:r>
                <a:rPr lang="nl-NL" sz="2400" dirty="0" err="1">
                  <a:solidFill>
                    <a:schemeClr val="bg1"/>
                  </a:solidFill>
                  <a:latin typeface="Franklin Gothic Heavy" panose="020B0903020102020204" pitchFamily="34" charset="0"/>
                </a:rPr>
                <a:t>With</a:t>
              </a:r>
              <a:r>
                <a:rPr lang="nl-NL" sz="2400" dirty="0">
                  <a:solidFill>
                    <a:schemeClr val="bg1"/>
                  </a:solidFill>
                  <a:latin typeface="Franklin Gothic Heavy" panose="020B0903020102020204" pitchFamily="34" charset="0"/>
                </a:rPr>
                <a:t> A </a:t>
              </a:r>
              <a:r>
                <a:rPr lang="nl-NL" sz="2400" dirty="0" err="1">
                  <a:solidFill>
                    <a:schemeClr val="bg1"/>
                  </a:solidFill>
                  <a:latin typeface="Franklin Gothic Heavy" panose="020B0903020102020204" pitchFamily="34" charset="0"/>
                </a:rPr>
                <a:t>Smile</a:t>
              </a:r>
              <a:endParaRPr lang="nl-NL" sz="2400" dirty="0">
                <a:solidFill>
                  <a:schemeClr val="bg1"/>
                </a:solidFill>
                <a:latin typeface="Franklin Gothic Heavy" panose="020B0903020102020204" pitchFamily="34" charset="0"/>
              </a:endParaRPr>
            </a:p>
            <a:p>
              <a:r>
                <a:rPr lang="nl-NL" sz="1600" dirty="0" err="1">
                  <a:solidFill>
                    <a:schemeClr val="bg1"/>
                  </a:solidFill>
                  <a:latin typeface="Franklin Gothic Demi Cond" panose="020B0706030402020204" pitchFamily="34" charset="0"/>
                </a:rPr>
                <a:t>By</a:t>
              </a:r>
              <a:r>
                <a:rPr lang="nl-NL" sz="1600" dirty="0">
                  <a:solidFill>
                    <a:schemeClr val="bg1"/>
                  </a:solidFill>
                  <a:latin typeface="Franklin Gothic Demi Cond" panose="020B0706030402020204" pitchFamily="34" charset="0"/>
                </a:rPr>
                <a:t> · Lady Gaga, Bruno Mars · 2024.</a:t>
              </a: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r>
                <a:rPr lang="nl-NL" sz="1600" dirty="0">
                  <a:solidFill>
                    <a:schemeClr val="bg1"/>
                  </a:solidFill>
                  <a:latin typeface="Franklin Gothic Demi Cond" panose="020B0706030402020204" pitchFamily="34" charset="0"/>
                </a:rPr>
                <a:t>1.683.229.871 luisteraars</a:t>
              </a:r>
            </a:p>
          </p:txBody>
        </p:sp>
      </p:grpSp>
      <p:grpSp>
        <p:nvGrpSpPr>
          <p:cNvPr id="148" name="Groep 147">
            <a:extLst>
              <a:ext uri="{FF2B5EF4-FFF2-40B4-BE49-F238E27FC236}">
                <a16:creationId xmlns:a16="http://schemas.microsoft.com/office/drawing/2014/main" id="{F5E6303C-1518-2F42-2DDD-7800FB81948F}"/>
              </a:ext>
            </a:extLst>
          </p:cNvPr>
          <p:cNvGrpSpPr/>
          <p:nvPr/>
        </p:nvGrpSpPr>
        <p:grpSpPr>
          <a:xfrm>
            <a:off x="6832455" y="890251"/>
            <a:ext cx="3410389" cy="5330372"/>
            <a:chOff x="6832455" y="890251"/>
            <a:chExt cx="3410389" cy="5330372"/>
          </a:xfrm>
        </p:grpSpPr>
        <p:sp>
          <p:nvSpPr>
            <p:cNvPr id="140" name="Rechthoek: afgeronde hoeken 139">
              <a:extLst>
                <a:ext uri="{FF2B5EF4-FFF2-40B4-BE49-F238E27FC236}">
                  <a16:creationId xmlns:a16="http://schemas.microsoft.com/office/drawing/2014/main" id="{791D4602-D508-FC3E-64BD-D766B15DF035}"/>
                </a:ext>
              </a:extLst>
            </p:cNvPr>
            <p:cNvSpPr/>
            <p:nvPr/>
          </p:nvSpPr>
          <p:spPr>
            <a:xfrm>
              <a:off x="6832455" y="890251"/>
              <a:ext cx="3410389" cy="533037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2" name="Afbeelding 141" descr="Afbeelding met tekst, Lettertype, Graphics, grafische vormgeving&#10;&#10;Automatisch gegenereerde beschrijving">
              <a:extLst>
                <a:ext uri="{FF2B5EF4-FFF2-40B4-BE49-F238E27FC236}">
                  <a16:creationId xmlns:a16="http://schemas.microsoft.com/office/drawing/2014/main" id="{401BD9A3-5C09-99AE-412B-29DC82E1671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964914" y="984155"/>
              <a:ext cx="3145469" cy="314546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4" name="Tekstvak 143">
              <a:extLst>
                <a:ext uri="{FF2B5EF4-FFF2-40B4-BE49-F238E27FC236}">
                  <a16:creationId xmlns:a16="http://schemas.microsoft.com/office/drawing/2014/main" id="{A266E147-1705-BADB-C10D-8A81182F8E94}"/>
                </a:ext>
              </a:extLst>
            </p:cNvPr>
            <p:cNvSpPr txBox="1"/>
            <p:nvPr/>
          </p:nvSpPr>
          <p:spPr>
            <a:xfrm>
              <a:off x="6951822" y="4117634"/>
              <a:ext cx="3139014" cy="1938992"/>
            </a:xfrm>
            <a:prstGeom prst="rect">
              <a:avLst/>
            </a:prstGeom>
            <a:noFill/>
          </p:spPr>
          <p:txBody>
            <a:bodyPr wrap="square" rtlCol="0">
              <a:spAutoFit/>
            </a:bodyPr>
            <a:lstStyle/>
            <a:p>
              <a:r>
                <a:rPr lang="nl-NL" sz="2400" dirty="0" err="1">
                  <a:solidFill>
                    <a:schemeClr val="bg1"/>
                  </a:solidFill>
                  <a:latin typeface="Franklin Gothic Heavy" panose="020B0903020102020204" pitchFamily="34" charset="0"/>
                </a:rPr>
                <a:t>Counting</a:t>
              </a:r>
              <a:r>
                <a:rPr lang="nl-NL" sz="2400" dirty="0">
                  <a:solidFill>
                    <a:schemeClr val="bg1"/>
                  </a:solidFill>
                  <a:latin typeface="Franklin Gothic Heavy" panose="020B0903020102020204" pitchFamily="34" charset="0"/>
                </a:rPr>
                <a:t> stars</a:t>
              </a:r>
            </a:p>
            <a:p>
              <a:r>
                <a:rPr lang="nl-NL" sz="1600" dirty="0" err="1">
                  <a:solidFill>
                    <a:schemeClr val="bg1"/>
                  </a:solidFill>
                  <a:latin typeface="Franklin Gothic Demi Cond" panose="020B0706030402020204" pitchFamily="34" charset="0"/>
                </a:rPr>
                <a:t>By</a:t>
              </a:r>
              <a:r>
                <a:rPr lang="nl-NL" sz="1600" dirty="0">
                  <a:solidFill>
                    <a:schemeClr val="bg1"/>
                  </a:solidFill>
                  <a:latin typeface="Franklin Gothic Demi Cond" panose="020B0706030402020204" pitchFamily="34" charset="0"/>
                </a:rPr>
                <a:t> · </a:t>
              </a:r>
              <a:r>
                <a:rPr lang="nl-NL" sz="1600" dirty="0" err="1">
                  <a:solidFill>
                    <a:schemeClr val="bg1"/>
                  </a:solidFill>
                  <a:latin typeface="Franklin Gothic Demi Cond" panose="020B0706030402020204" pitchFamily="34" charset="0"/>
                </a:rPr>
                <a:t>OneRepublic</a:t>
              </a:r>
              <a:r>
                <a:rPr lang="nl-NL" sz="1600" dirty="0">
                  <a:solidFill>
                    <a:schemeClr val="bg1"/>
                  </a:solidFill>
                  <a:latin typeface="Franklin Gothic Demi Cond" panose="020B0706030402020204" pitchFamily="34" charset="0"/>
                </a:rPr>
                <a:t>· 2013.</a:t>
              </a: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endParaRPr lang="nl-NL" sz="1600" dirty="0">
                <a:solidFill>
                  <a:schemeClr val="bg1"/>
                </a:solidFill>
                <a:latin typeface="Franklin Gothic Demi Cond" panose="020B0706030402020204" pitchFamily="34" charset="0"/>
              </a:endParaRPr>
            </a:p>
            <a:p>
              <a:r>
                <a:rPr lang="nl-NL" sz="1600" dirty="0">
                  <a:solidFill>
                    <a:schemeClr val="bg1"/>
                  </a:solidFill>
                  <a:latin typeface="Franklin Gothic Demi Cond" panose="020B0706030402020204" pitchFamily="34" charset="0"/>
                </a:rPr>
                <a:t>2.820.539.659 luisteraars</a:t>
              </a:r>
            </a:p>
          </p:txBody>
        </p:sp>
      </p:grpSp>
      <p:grpSp>
        <p:nvGrpSpPr>
          <p:cNvPr id="147" name="Groep 146">
            <a:extLst>
              <a:ext uri="{FF2B5EF4-FFF2-40B4-BE49-F238E27FC236}">
                <a16:creationId xmlns:a16="http://schemas.microsoft.com/office/drawing/2014/main" id="{5039D024-1BCA-CC87-270D-0C996794A9CC}"/>
              </a:ext>
            </a:extLst>
          </p:cNvPr>
          <p:cNvGrpSpPr/>
          <p:nvPr/>
        </p:nvGrpSpPr>
        <p:grpSpPr>
          <a:xfrm>
            <a:off x="10463909" y="2667735"/>
            <a:ext cx="1502251" cy="1522527"/>
            <a:chOff x="10463909" y="2667735"/>
            <a:chExt cx="1502251" cy="1522527"/>
          </a:xfrm>
        </p:grpSpPr>
        <p:sp>
          <p:nvSpPr>
            <p:cNvPr id="146" name="Rechthoek: afgeronde hoeken 145">
              <a:hlinkClick r:id="rId10"/>
              <a:extLst>
                <a:ext uri="{FF2B5EF4-FFF2-40B4-BE49-F238E27FC236}">
                  <a16:creationId xmlns:a16="http://schemas.microsoft.com/office/drawing/2014/main" id="{E6AF5E57-735C-2688-2556-9649CFF4D3BE}"/>
                </a:ext>
              </a:extLst>
            </p:cNvPr>
            <p:cNvSpPr/>
            <p:nvPr/>
          </p:nvSpPr>
          <p:spPr>
            <a:xfrm>
              <a:off x="10463909" y="2667735"/>
              <a:ext cx="1502251" cy="152252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8" name="Picture 4" descr="YouTube Music - Apps on Google Play">
              <a:hlinkClick r:id="rId11"/>
              <a:extLst>
                <a:ext uri="{FF2B5EF4-FFF2-40B4-BE49-F238E27FC236}">
                  <a16:creationId xmlns:a16="http://schemas.microsoft.com/office/drawing/2014/main" id="{D53D2703-6CA9-5475-44B8-27E61AC7DCE3}"/>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5221" r="23929"/>
            <a:stretch/>
          </p:blipFill>
          <p:spPr bwMode="auto">
            <a:xfrm>
              <a:off x="10576192" y="2781606"/>
              <a:ext cx="1311007" cy="1289076"/>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Lady Gaga Bruno Mars - Die With A Smile (Official Music Video) [TubeRipper.com]">
            <a:hlinkClick r:id="" action="ppaction://media"/>
            <a:extLst>
              <a:ext uri="{FF2B5EF4-FFF2-40B4-BE49-F238E27FC236}">
                <a16:creationId xmlns:a16="http://schemas.microsoft.com/office/drawing/2014/main" id="{44B3E4F1-87E6-916E-9EC8-C7DAD4355E8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546905" y="4829829"/>
            <a:ext cx="650525" cy="650525"/>
          </a:xfrm>
          <a:prstGeom prst="rect">
            <a:avLst/>
          </a:prstGeom>
        </p:spPr>
      </p:pic>
      <p:pic>
        <p:nvPicPr>
          <p:cNvPr id="151" name="OneRepublic - Counting Stars [TubeRipper.com]">
            <a:hlinkClick r:id="" action="ppaction://media"/>
            <a:extLst>
              <a:ext uri="{FF2B5EF4-FFF2-40B4-BE49-F238E27FC236}">
                <a16:creationId xmlns:a16="http://schemas.microsoft.com/office/drawing/2014/main" id="{02571F97-3AF5-259D-11CF-7A2A40C5F012}"/>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216529" y="4870754"/>
            <a:ext cx="609600" cy="609600"/>
          </a:xfrm>
          <a:prstGeom prst="rect">
            <a:avLst/>
          </a:prstGeom>
        </p:spPr>
      </p:pic>
      <p:grpSp>
        <p:nvGrpSpPr>
          <p:cNvPr id="3" name="Groep 2">
            <a:extLst>
              <a:ext uri="{FF2B5EF4-FFF2-40B4-BE49-F238E27FC236}">
                <a16:creationId xmlns:a16="http://schemas.microsoft.com/office/drawing/2014/main" id="{018A2EB8-1754-B632-D148-7BFE9DFA2219}"/>
              </a:ext>
            </a:extLst>
          </p:cNvPr>
          <p:cNvGrpSpPr/>
          <p:nvPr/>
        </p:nvGrpSpPr>
        <p:grpSpPr>
          <a:xfrm>
            <a:off x="445740" y="6158819"/>
            <a:ext cx="2139762" cy="537612"/>
            <a:chOff x="445740" y="6158819"/>
            <a:chExt cx="2139762" cy="537612"/>
          </a:xfrm>
        </p:grpSpPr>
        <p:grpSp>
          <p:nvGrpSpPr>
            <p:cNvPr id="4" name="Groep 3">
              <a:extLst>
                <a:ext uri="{FF2B5EF4-FFF2-40B4-BE49-F238E27FC236}">
                  <a16:creationId xmlns:a16="http://schemas.microsoft.com/office/drawing/2014/main" id="{CCC66429-EE30-0E5D-AE63-BF8A345DD988}"/>
                </a:ext>
              </a:extLst>
            </p:cNvPr>
            <p:cNvGrpSpPr/>
            <p:nvPr/>
          </p:nvGrpSpPr>
          <p:grpSpPr>
            <a:xfrm>
              <a:off x="445740" y="6158819"/>
              <a:ext cx="2139762" cy="537612"/>
              <a:chOff x="445742" y="1760800"/>
              <a:chExt cx="2139762" cy="537612"/>
            </a:xfrm>
          </p:grpSpPr>
          <p:sp>
            <p:nvSpPr>
              <p:cNvPr id="8" name="Rechthoek: afgeronde hoeken 7">
                <a:extLst>
                  <a:ext uri="{FF2B5EF4-FFF2-40B4-BE49-F238E27FC236}">
                    <a16:creationId xmlns:a16="http://schemas.microsoft.com/office/drawing/2014/main" id="{2DE70E6C-D64E-34CE-35A0-0A5DCE5B0ECA}"/>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Graphic 8" descr="Ster met effen opvulling">
                <a:extLst>
                  <a:ext uri="{FF2B5EF4-FFF2-40B4-BE49-F238E27FC236}">
                    <a16:creationId xmlns:a16="http://schemas.microsoft.com/office/drawing/2014/main" id="{359CC2A4-FD6E-B4C2-8F87-8F451AF4F64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1746" y="1796508"/>
                <a:ext cx="453101" cy="453101"/>
              </a:xfrm>
              <a:prstGeom prst="rect">
                <a:avLst/>
              </a:prstGeom>
            </p:spPr>
          </p:pic>
        </p:grpSp>
        <p:sp>
          <p:nvSpPr>
            <p:cNvPr id="5" name="Tekstvak 4">
              <a:extLst>
                <a:ext uri="{FF2B5EF4-FFF2-40B4-BE49-F238E27FC236}">
                  <a16:creationId xmlns:a16="http://schemas.microsoft.com/office/drawing/2014/main" id="{6DDD244D-79BE-507F-B9BD-EE6694324B5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64" name="Groep 63">
            <a:extLst>
              <a:ext uri="{FF2B5EF4-FFF2-40B4-BE49-F238E27FC236}">
                <a16:creationId xmlns:a16="http://schemas.microsoft.com/office/drawing/2014/main" id="{F897C92B-8498-E75C-6E1A-6A2B5B656C28}"/>
              </a:ext>
            </a:extLst>
          </p:cNvPr>
          <p:cNvGrpSpPr/>
          <p:nvPr/>
        </p:nvGrpSpPr>
        <p:grpSpPr>
          <a:xfrm>
            <a:off x="118500" y="4130278"/>
            <a:ext cx="2434677" cy="732415"/>
            <a:chOff x="118500" y="4130278"/>
            <a:chExt cx="2434677" cy="732415"/>
          </a:xfrm>
        </p:grpSpPr>
        <p:grpSp>
          <p:nvGrpSpPr>
            <p:cNvPr id="65" name="Groep 64">
              <a:extLst>
                <a:ext uri="{FF2B5EF4-FFF2-40B4-BE49-F238E27FC236}">
                  <a16:creationId xmlns:a16="http://schemas.microsoft.com/office/drawing/2014/main" id="{BD44B71F-A9CB-4B73-3CEF-CA1681307E38}"/>
                </a:ext>
              </a:extLst>
            </p:cNvPr>
            <p:cNvGrpSpPr/>
            <p:nvPr/>
          </p:nvGrpSpPr>
          <p:grpSpPr>
            <a:xfrm>
              <a:off x="118500" y="4130278"/>
              <a:ext cx="2434677" cy="732415"/>
              <a:chOff x="105779" y="2446549"/>
              <a:chExt cx="2434677" cy="732415"/>
            </a:xfrm>
          </p:grpSpPr>
          <p:grpSp>
            <p:nvGrpSpPr>
              <p:cNvPr id="67" name="Groep 66">
                <a:extLst>
                  <a:ext uri="{FF2B5EF4-FFF2-40B4-BE49-F238E27FC236}">
                    <a16:creationId xmlns:a16="http://schemas.microsoft.com/office/drawing/2014/main" id="{F2B86A4C-0D57-78F9-DF95-F8552601FC5F}"/>
                  </a:ext>
                </a:extLst>
              </p:cNvPr>
              <p:cNvGrpSpPr/>
              <p:nvPr/>
            </p:nvGrpSpPr>
            <p:grpSpPr>
              <a:xfrm>
                <a:off x="105779" y="2446549"/>
                <a:ext cx="2434677" cy="732415"/>
                <a:chOff x="-359848" y="879086"/>
                <a:chExt cx="2434677" cy="732415"/>
              </a:xfrm>
            </p:grpSpPr>
            <p:sp>
              <p:nvSpPr>
                <p:cNvPr id="74" name="Rechthoek: afgeronde hoeken 73">
                  <a:extLst>
                    <a:ext uri="{FF2B5EF4-FFF2-40B4-BE49-F238E27FC236}">
                      <a16:creationId xmlns:a16="http://schemas.microsoft.com/office/drawing/2014/main" id="{7D53D537-072E-B9A4-C79B-FA092CE0FC58}"/>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extLst>
                    <a:ext uri="{FF2B5EF4-FFF2-40B4-BE49-F238E27FC236}">
                      <a16:creationId xmlns:a16="http://schemas.microsoft.com/office/drawing/2014/main" id="{102075FE-23C9-F233-FFC1-787814F20E7E}"/>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69" name="Graphic 68" descr="Caret omlaag met effen opvulling">
                <a:extLst>
                  <a:ext uri="{FF2B5EF4-FFF2-40B4-BE49-F238E27FC236}">
                    <a16:creationId xmlns:a16="http://schemas.microsoft.com/office/drawing/2014/main" id="{CFA54F2E-42D6-AEF9-CB9B-E0CF6A35667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88444" y="2446550"/>
                <a:ext cx="380370" cy="380370"/>
              </a:xfrm>
              <a:prstGeom prst="rect">
                <a:avLst/>
              </a:prstGeom>
            </p:spPr>
          </p:pic>
        </p:grpSp>
        <p:sp>
          <p:nvSpPr>
            <p:cNvPr id="66" name="Tekstvak 65">
              <a:extLst>
                <a:ext uri="{FF2B5EF4-FFF2-40B4-BE49-F238E27FC236}">
                  <a16:creationId xmlns:a16="http://schemas.microsoft.com/office/drawing/2014/main" id="{EAB6A541-F46F-0344-471B-D313361C46B6}"/>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76" name="Groep 75">
            <a:extLst>
              <a:ext uri="{FF2B5EF4-FFF2-40B4-BE49-F238E27FC236}">
                <a16:creationId xmlns:a16="http://schemas.microsoft.com/office/drawing/2014/main" id="{13A3CF9A-F2E5-E18A-EECE-4F9ABB029E05}"/>
              </a:ext>
            </a:extLst>
          </p:cNvPr>
          <p:cNvGrpSpPr/>
          <p:nvPr/>
        </p:nvGrpSpPr>
        <p:grpSpPr>
          <a:xfrm>
            <a:off x="58230" y="5429064"/>
            <a:ext cx="1925747" cy="686549"/>
            <a:chOff x="58230" y="5429064"/>
            <a:chExt cx="1925747" cy="686549"/>
          </a:xfrm>
        </p:grpSpPr>
        <p:sp>
          <p:nvSpPr>
            <p:cNvPr id="77" name="Tekstvak 76">
              <a:extLst>
                <a:ext uri="{FF2B5EF4-FFF2-40B4-BE49-F238E27FC236}">
                  <a16:creationId xmlns:a16="http://schemas.microsoft.com/office/drawing/2014/main" id="{5F7DEB9B-F246-0A92-BF49-2EDDC8389F83}"/>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78" name="Graphic 77" descr="Pijl: curve rechtsom met effen opvulling">
              <a:extLst>
                <a:ext uri="{FF2B5EF4-FFF2-40B4-BE49-F238E27FC236}">
                  <a16:creationId xmlns:a16="http://schemas.microsoft.com/office/drawing/2014/main" id="{B55E63DC-42C4-F5DE-F8A1-2B62B20B996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9150068">
              <a:off x="1381955" y="5462996"/>
              <a:ext cx="602022" cy="652617"/>
            </a:xfrm>
            <a:prstGeom prst="rect">
              <a:avLst/>
            </a:prstGeom>
          </p:spPr>
        </p:pic>
      </p:grpSp>
      <p:grpSp>
        <p:nvGrpSpPr>
          <p:cNvPr id="79" name="Groep 78">
            <a:extLst>
              <a:ext uri="{FF2B5EF4-FFF2-40B4-BE49-F238E27FC236}">
                <a16:creationId xmlns:a16="http://schemas.microsoft.com/office/drawing/2014/main" id="{BB2D5D0C-CE41-CFFA-8C7E-3D5D08609C68}"/>
              </a:ext>
            </a:extLst>
          </p:cNvPr>
          <p:cNvGrpSpPr/>
          <p:nvPr/>
        </p:nvGrpSpPr>
        <p:grpSpPr>
          <a:xfrm>
            <a:off x="6225271" y="57630"/>
            <a:ext cx="2203434" cy="695538"/>
            <a:chOff x="10396798" y="436147"/>
            <a:chExt cx="1044397" cy="289876"/>
          </a:xfrm>
        </p:grpSpPr>
        <p:grpSp>
          <p:nvGrpSpPr>
            <p:cNvPr id="80" name="Groep 79">
              <a:extLst>
                <a:ext uri="{FF2B5EF4-FFF2-40B4-BE49-F238E27FC236}">
                  <a16:creationId xmlns:a16="http://schemas.microsoft.com/office/drawing/2014/main" id="{FFB380D2-7E6F-8746-C854-0E043E061137}"/>
                </a:ext>
              </a:extLst>
            </p:cNvPr>
            <p:cNvGrpSpPr/>
            <p:nvPr/>
          </p:nvGrpSpPr>
          <p:grpSpPr>
            <a:xfrm>
              <a:off x="10396798" y="455985"/>
              <a:ext cx="1044397" cy="245870"/>
              <a:chOff x="2578089" y="345922"/>
              <a:chExt cx="1044397" cy="245870"/>
            </a:xfrm>
          </p:grpSpPr>
          <p:sp>
            <p:nvSpPr>
              <p:cNvPr id="83" name="Rechthoek: afgeronde hoeken 82">
                <a:hlinkClick r:id="rId21"/>
                <a:extLst>
                  <a:ext uri="{FF2B5EF4-FFF2-40B4-BE49-F238E27FC236}">
                    <a16:creationId xmlns:a16="http://schemas.microsoft.com/office/drawing/2014/main" id="{3D091216-2014-22C2-F886-BB580B0755FF}"/>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4" name="Tekstvak 83">
                <a:hlinkClick r:id="rId21"/>
                <a:extLst>
                  <a:ext uri="{FF2B5EF4-FFF2-40B4-BE49-F238E27FC236}">
                    <a16:creationId xmlns:a16="http://schemas.microsoft.com/office/drawing/2014/main" id="{EF5438D7-46EB-012D-C404-6F374282DB17}"/>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82" name="Graphic 81" descr="Pijl-rechts met effen opvulling">
              <a:hlinkClick r:id="rId21"/>
              <a:extLst>
                <a:ext uri="{FF2B5EF4-FFF2-40B4-BE49-F238E27FC236}">
                  <a16:creationId xmlns:a16="http://schemas.microsoft.com/office/drawing/2014/main" id="{46AC45DB-8DED-D187-D2B6-D81D703A1F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32691" y="436147"/>
              <a:ext cx="289876" cy="289876"/>
            </a:xfrm>
            <a:prstGeom prst="rect">
              <a:avLst/>
            </a:prstGeom>
          </p:spPr>
        </p:pic>
      </p:grpSp>
      <p:grpSp>
        <p:nvGrpSpPr>
          <p:cNvPr id="15" name="Groep 14">
            <a:extLst>
              <a:ext uri="{FF2B5EF4-FFF2-40B4-BE49-F238E27FC236}">
                <a16:creationId xmlns:a16="http://schemas.microsoft.com/office/drawing/2014/main" id="{14578F39-D364-D0B2-8AA9-6076603A773F}"/>
              </a:ext>
            </a:extLst>
          </p:cNvPr>
          <p:cNvGrpSpPr/>
          <p:nvPr/>
        </p:nvGrpSpPr>
        <p:grpSpPr>
          <a:xfrm>
            <a:off x="10826079" y="-30371"/>
            <a:ext cx="1247421" cy="780705"/>
            <a:chOff x="258588" y="-59024"/>
            <a:chExt cx="742023" cy="464399"/>
          </a:xfrm>
        </p:grpSpPr>
        <p:pic>
          <p:nvPicPr>
            <p:cNvPr id="16" name="Graphic 15" descr="Lijn met pijl: Recht met effen opvulling">
              <a:hlinkClick r:id="rId24" action="ppaction://hlinksldjump"/>
              <a:extLst>
                <a:ext uri="{FF2B5EF4-FFF2-40B4-BE49-F238E27FC236}">
                  <a16:creationId xmlns:a16="http://schemas.microsoft.com/office/drawing/2014/main" id="{2BB9F809-8C13-ABE6-1BF5-C80A0E6C511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rot="10800000">
              <a:off x="258588" y="-59024"/>
              <a:ext cx="464399" cy="464399"/>
            </a:xfrm>
            <a:prstGeom prst="rect">
              <a:avLst/>
            </a:prstGeom>
          </p:spPr>
        </p:pic>
        <p:pic>
          <p:nvPicPr>
            <p:cNvPr id="17" name="Graphic 16" descr="Introductiepagina met effen opvulling">
              <a:hlinkClick r:id="rId24" action="ppaction://hlinksldjump"/>
              <a:extLst>
                <a:ext uri="{FF2B5EF4-FFF2-40B4-BE49-F238E27FC236}">
                  <a16:creationId xmlns:a16="http://schemas.microsoft.com/office/drawing/2014/main" id="{B28D29BC-EA47-D784-71B4-0E9928C5AD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7465" y="-1944"/>
              <a:ext cx="293146" cy="293146"/>
            </a:xfrm>
            <a:prstGeom prst="rect">
              <a:avLst/>
            </a:prstGeom>
          </p:spPr>
        </p:pic>
      </p:grpSp>
      <p:grpSp>
        <p:nvGrpSpPr>
          <p:cNvPr id="23" name="Groep 22">
            <a:extLst>
              <a:ext uri="{FF2B5EF4-FFF2-40B4-BE49-F238E27FC236}">
                <a16:creationId xmlns:a16="http://schemas.microsoft.com/office/drawing/2014/main" id="{B561EB7D-479A-AD26-C544-4ED07983AF21}"/>
              </a:ext>
            </a:extLst>
          </p:cNvPr>
          <p:cNvGrpSpPr/>
          <p:nvPr/>
        </p:nvGrpSpPr>
        <p:grpSpPr>
          <a:xfrm>
            <a:off x="490788" y="1867455"/>
            <a:ext cx="2049667" cy="386260"/>
            <a:chOff x="490789" y="1386306"/>
            <a:chExt cx="2049667" cy="386260"/>
          </a:xfrm>
        </p:grpSpPr>
        <p:sp>
          <p:nvSpPr>
            <p:cNvPr id="35" name="Rechthoek: afgeronde hoeken 34">
              <a:hlinkClick r:id="rId29" action="ppaction://hlinksldjump"/>
              <a:extLst>
                <a:ext uri="{FF2B5EF4-FFF2-40B4-BE49-F238E27FC236}">
                  <a16:creationId xmlns:a16="http://schemas.microsoft.com/office/drawing/2014/main" id="{DC88AB24-19F5-6AB6-D714-C36378E6F451}"/>
                </a:ext>
              </a:extLst>
            </p:cNvPr>
            <p:cNvSpPr/>
            <p:nvPr/>
          </p:nvSpPr>
          <p:spPr>
            <a:xfrm>
              <a:off x="490789" y="1386306"/>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hlinkClick r:id="rId29" action="ppaction://hlinksldjump"/>
              <a:extLst>
                <a:ext uri="{FF2B5EF4-FFF2-40B4-BE49-F238E27FC236}">
                  <a16:creationId xmlns:a16="http://schemas.microsoft.com/office/drawing/2014/main" id="{4B15BC48-0112-9CBD-750B-520B3ECA2EED}"/>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37" name="Graphic 36" descr="Muziek met effen opvulling">
              <a:hlinkClick r:id="rId29" action="ppaction://hlinksldjump"/>
              <a:extLst>
                <a:ext uri="{FF2B5EF4-FFF2-40B4-BE49-F238E27FC236}">
                  <a16:creationId xmlns:a16="http://schemas.microsoft.com/office/drawing/2014/main" id="{E96E44B7-A287-35E8-32E9-CDF879BD772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1392196"/>
              <a:ext cx="380370" cy="380370"/>
            </a:xfrm>
            <a:prstGeom prst="rect">
              <a:avLst/>
            </a:prstGeom>
          </p:spPr>
        </p:pic>
      </p:grpSp>
      <p:grpSp>
        <p:nvGrpSpPr>
          <p:cNvPr id="38" name="Groep 37">
            <a:extLst>
              <a:ext uri="{FF2B5EF4-FFF2-40B4-BE49-F238E27FC236}">
                <a16:creationId xmlns:a16="http://schemas.microsoft.com/office/drawing/2014/main" id="{EDD13C89-95A4-3229-3BA6-D0F44DBED829}"/>
              </a:ext>
            </a:extLst>
          </p:cNvPr>
          <p:cNvGrpSpPr/>
          <p:nvPr/>
        </p:nvGrpSpPr>
        <p:grpSpPr>
          <a:xfrm>
            <a:off x="490789" y="2304580"/>
            <a:ext cx="2049667" cy="386260"/>
            <a:chOff x="490789" y="1833531"/>
            <a:chExt cx="2049667" cy="386260"/>
          </a:xfrm>
        </p:grpSpPr>
        <p:grpSp>
          <p:nvGrpSpPr>
            <p:cNvPr id="44" name="Groep 43">
              <a:extLst>
                <a:ext uri="{FF2B5EF4-FFF2-40B4-BE49-F238E27FC236}">
                  <a16:creationId xmlns:a16="http://schemas.microsoft.com/office/drawing/2014/main" id="{A8F32300-A976-1067-BDC4-A9D6EE590A52}"/>
                </a:ext>
              </a:extLst>
            </p:cNvPr>
            <p:cNvGrpSpPr/>
            <p:nvPr/>
          </p:nvGrpSpPr>
          <p:grpSpPr>
            <a:xfrm>
              <a:off x="490789" y="1833531"/>
              <a:ext cx="2049667" cy="380370"/>
              <a:chOff x="25161" y="879087"/>
              <a:chExt cx="2049667" cy="380370"/>
            </a:xfrm>
          </p:grpSpPr>
          <p:sp>
            <p:nvSpPr>
              <p:cNvPr id="48" name="Rechthoek: afgeronde hoeken 47">
                <a:hlinkClick r:id="rId32" action="ppaction://hlinksldjump"/>
                <a:extLst>
                  <a:ext uri="{FF2B5EF4-FFF2-40B4-BE49-F238E27FC236}">
                    <a16:creationId xmlns:a16="http://schemas.microsoft.com/office/drawing/2014/main" id="{9EC02BB7-7C77-C164-589E-8D5C25CE64D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8" name="Tekstvak 67">
                <a:hlinkClick r:id="rId32" action="ppaction://hlinksldjump"/>
                <a:extLst>
                  <a:ext uri="{FF2B5EF4-FFF2-40B4-BE49-F238E27FC236}">
                    <a16:creationId xmlns:a16="http://schemas.microsoft.com/office/drawing/2014/main" id="{016C490F-26E3-175D-A4C6-D51797883140}"/>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7" name="Graphic 46" descr="Videocamera met effen opvulling">
              <a:hlinkClick r:id="rId32" action="ppaction://hlinksldjump"/>
              <a:extLst>
                <a:ext uri="{FF2B5EF4-FFF2-40B4-BE49-F238E27FC236}">
                  <a16:creationId xmlns:a16="http://schemas.microsoft.com/office/drawing/2014/main" id="{EA195A49-728B-88E9-05D9-84EEE22ED357}"/>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70" name="Groep 69">
            <a:extLst>
              <a:ext uri="{FF2B5EF4-FFF2-40B4-BE49-F238E27FC236}">
                <a16:creationId xmlns:a16="http://schemas.microsoft.com/office/drawing/2014/main" id="{56A71E9E-ED03-F191-B982-BEDA71CCD447}"/>
              </a:ext>
            </a:extLst>
          </p:cNvPr>
          <p:cNvGrpSpPr/>
          <p:nvPr/>
        </p:nvGrpSpPr>
        <p:grpSpPr>
          <a:xfrm>
            <a:off x="503510" y="3600705"/>
            <a:ext cx="2049667" cy="386260"/>
            <a:chOff x="490789" y="1833531"/>
            <a:chExt cx="2049667" cy="386260"/>
          </a:xfrm>
        </p:grpSpPr>
        <p:grpSp>
          <p:nvGrpSpPr>
            <p:cNvPr id="71" name="Groep 70">
              <a:extLst>
                <a:ext uri="{FF2B5EF4-FFF2-40B4-BE49-F238E27FC236}">
                  <a16:creationId xmlns:a16="http://schemas.microsoft.com/office/drawing/2014/main" id="{5634BC55-EA9F-B9B8-EA5C-814DFEC12DF1}"/>
                </a:ext>
              </a:extLst>
            </p:cNvPr>
            <p:cNvGrpSpPr/>
            <p:nvPr/>
          </p:nvGrpSpPr>
          <p:grpSpPr>
            <a:xfrm>
              <a:off x="490789" y="1833531"/>
              <a:ext cx="2049667" cy="380370"/>
              <a:chOff x="25161" y="879087"/>
              <a:chExt cx="2049667" cy="380370"/>
            </a:xfrm>
          </p:grpSpPr>
          <p:sp>
            <p:nvSpPr>
              <p:cNvPr id="73" name="Rechthoek: afgeronde hoeken 72">
                <a:hlinkClick r:id="rId35" action="ppaction://hlinksldjump"/>
                <a:extLst>
                  <a:ext uri="{FF2B5EF4-FFF2-40B4-BE49-F238E27FC236}">
                    <a16:creationId xmlns:a16="http://schemas.microsoft.com/office/drawing/2014/main" id="{D8046C5A-1684-7833-BD5F-276CCA57530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hlinkClick r:id="rId35" action="ppaction://hlinksldjump"/>
                <a:extLst>
                  <a:ext uri="{FF2B5EF4-FFF2-40B4-BE49-F238E27FC236}">
                    <a16:creationId xmlns:a16="http://schemas.microsoft.com/office/drawing/2014/main" id="{EEEDDABE-CB82-99E5-1604-56C185BD6F5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72" name="Graphic 71" descr="Informatie met effen opvulling">
              <a:hlinkClick r:id="rId35" action="ppaction://hlinksldjump"/>
              <a:extLst>
                <a:ext uri="{FF2B5EF4-FFF2-40B4-BE49-F238E27FC236}">
                  <a16:creationId xmlns:a16="http://schemas.microsoft.com/office/drawing/2014/main" id="{B70053CA-F444-F6DA-EFEF-26E3280FE4DD}"/>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36291" y="1839421"/>
              <a:ext cx="380370" cy="380370"/>
            </a:xfrm>
            <a:prstGeom prst="rect">
              <a:avLst/>
            </a:prstGeom>
          </p:spPr>
        </p:pic>
      </p:grpSp>
      <p:grpSp>
        <p:nvGrpSpPr>
          <p:cNvPr id="85" name="Groep 84">
            <a:extLst>
              <a:ext uri="{FF2B5EF4-FFF2-40B4-BE49-F238E27FC236}">
                <a16:creationId xmlns:a16="http://schemas.microsoft.com/office/drawing/2014/main" id="{01FDC799-6D7F-43AA-FDB8-BBECB6986341}"/>
              </a:ext>
            </a:extLst>
          </p:cNvPr>
          <p:cNvGrpSpPr/>
          <p:nvPr/>
        </p:nvGrpSpPr>
        <p:grpSpPr>
          <a:xfrm>
            <a:off x="490788" y="3175067"/>
            <a:ext cx="2049667" cy="386260"/>
            <a:chOff x="490789" y="1833531"/>
            <a:chExt cx="2049667" cy="386260"/>
          </a:xfrm>
        </p:grpSpPr>
        <p:grpSp>
          <p:nvGrpSpPr>
            <p:cNvPr id="86" name="Groep 85">
              <a:extLst>
                <a:ext uri="{FF2B5EF4-FFF2-40B4-BE49-F238E27FC236}">
                  <a16:creationId xmlns:a16="http://schemas.microsoft.com/office/drawing/2014/main" id="{59CF65B1-810D-C6B4-495D-57F01DB9860C}"/>
                </a:ext>
              </a:extLst>
            </p:cNvPr>
            <p:cNvGrpSpPr/>
            <p:nvPr/>
          </p:nvGrpSpPr>
          <p:grpSpPr>
            <a:xfrm>
              <a:off x="490789" y="1833531"/>
              <a:ext cx="2049667" cy="380370"/>
              <a:chOff x="25161" y="879087"/>
              <a:chExt cx="2049667" cy="380370"/>
            </a:xfrm>
          </p:grpSpPr>
          <p:sp>
            <p:nvSpPr>
              <p:cNvPr id="88" name="Rechthoek: afgeronde hoeken 87">
                <a:hlinkClick r:id="rId38" action="ppaction://hlinksldjump"/>
                <a:extLst>
                  <a:ext uri="{FF2B5EF4-FFF2-40B4-BE49-F238E27FC236}">
                    <a16:creationId xmlns:a16="http://schemas.microsoft.com/office/drawing/2014/main" id="{9627EEC6-AADE-8C8E-372E-8C674D29229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9" name="Tekstvak 88">
                <a:hlinkClick r:id="rId38" action="ppaction://hlinksldjump"/>
                <a:extLst>
                  <a:ext uri="{FF2B5EF4-FFF2-40B4-BE49-F238E27FC236}">
                    <a16:creationId xmlns:a16="http://schemas.microsoft.com/office/drawing/2014/main" id="{354D2916-518A-EFBA-E1DC-865A75ABDAA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87" name="Graphic 86" descr="Cirkel met pijl naar links met effen opvulling">
              <a:hlinkClick r:id="rId38" action="ppaction://hlinksldjump"/>
              <a:extLst>
                <a:ext uri="{FF2B5EF4-FFF2-40B4-BE49-F238E27FC236}">
                  <a16:creationId xmlns:a16="http://schemas.microsoft.com/office/drawing/2014/main" id="{30C6D6EA-3AA6-1AAD-D65C-D6FC6E6BAE96}"/>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536291" y="1839421"/>
              <a:ext cx="380370" cy="380370"/>
            </a:xfrm>
            <a:prstGeom prst="rect">
              <a:avLst/>
            </a:prstGeom>
          </p:spPr>
        </p:pic>
      </p:grpSp>
      <p:grpSp>
        <p:nvGrpSpPr>
          <p:cNvPr id="90" name="Groep 89">
            <a:extLst>
              <a:ext uri="{FF2B5EF4-FFF2-40B4-BE49-F238E27FC236}">
                <a16:creationId xmlns:a16="http://schemas.microsoft.com/office/drawing/2014/main" id="{05962EF1-7C2B-4B1A-2D18-07E2CCF4A29C}"/>
              </a:ext>
            </a:extLst>
          </p:cNvPr>
          <p:cNvGrpSpPr/>
          <p:nvPr/>
        </p:nvGrpSpPr>
        <p:grpSpPr>
          <a:xfrm>
            <a:off x="490788" y="2740479"/>
            <a:ext cx="2049667" cy="386260"/>
            <a:chOff x="490789" y="1833531"/>
            <a:chExt cx="2049667" cy="386260"/>
          </a:xfrm>
        </p:grpSpPr>
        <p:grpSp>
          <p:nvGrpSpPr>
            <p:cNvPr id="91" name="Groep 90">
              <a:extLst>
                <a:ext uri="{FF2B5EF4-FFF2-40B4-BE49-F238E27FC236}">
                  <a16:creationId xmlns:a16="http://schemas.microsoft.com/office/drawing/2014/main" id="{CB28FD0D-1E18-5216-CF24-321B5BA773E3}"/>
                </a:ext>
              </a:extLst>
            </p:cNvPr>
            <p:cNvGrpSpPr/>
            <p:nvPr/>
          </p:nvGrpSpPr>
          <p:grpSpPr>
            <a:xfrm>
              <a:off x="490789" y="1833531"/>
              <a:ext cx="2049667" cy="380370"/>
              <a:chOff x="25161" y="879087"/>
              <a:chExt cx="2049667" cy="380370"/>
            </a:xfrm>
          </p:grpSpPr>
          <p:sp>
            <p:nvSpPr>
              <p:cNvPr id="93" name="Rechthoek: afgeronde hoeken 92">
                <a:hlinkClick r:id="rId41" action="ppaction://hlinksldjump"/>
                <a:extLst>
                  <a:ext uri="{FF2B5EF4-FFF2-40B4-BE49-F238E27FC236}">
                    <a16:creationId xmlns:a16="http://schemas.microsoft.com/office/drawing/2014/main" id="{3949C6BA-954E-A66D-DB4C-7E2D0EE8119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hlinkClick r:id="rId41" action="ppaction://hlinksldjump"/>
                <a:extLst>
                  <a:ext uri="{FF2B5EF4-FFF2-40B4-BE49-F238E27FC236}">
                    <a16:creationId xmlns:a16="http://schemas.microsoft.com/office/drawing/2014/main" id="{8074B9EC-B449-499D-28E1-0037DB8BD449}"/>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2" name="Graphic 91" descr="Beoordeling: 3 sterren met effen opvulling">
              <a:hlinkClick r:id="rId41" action="ppaction://hlinksldjump"/>
              <a:extLst>
                <a:ext uri="{FF2B5EF4-FFF2-40B4-BE49-F238E27FC236}">
                  <a16:creationId xmlns:a16="http://schemas.microsoft.com/office/drawing/2014/main" id="{25B30BB1-FC90-1534-7EC1-23B706DA5190}"/>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36291" y="1839421"/>
              <a:ext cx="380370" cy="380370"/>
            </a:xfrm>
            <a:prstGeom prst="rect">
              <a:avLst/>
            </a:prstGeom>
          </p:spPr>
        </p:pic>
      </p:grpSp>
      <p:grpSp>
        <p:nvGrpSpPr>
          <p:cNvPr id="95" name="Groep 94">
            <a:extLst>
              <a:ext uri="{FF2B5EF4-FFF2-40B4-BE49-F238E27FC236}">
                <a16:creationId xmlns:a16="http://schemas.microsoft.com/office/drawing/2014/main" id="{86DFC754-13AD-E388-902D-936EC25167F3}"/>
              </a:ext>
            </a:extLst>
          </p:cNvPr>
          <p:cNvGrpSpPr/>
          <p:nvPr/>
        </p:nvGrpSpPr>
        <p:grpSpPr>
          <a:xfrm>
            <a:off x="490788" y="898029"/>
            <a:ext cx="2015320" cy="468505"/>
            <a:chOff x="490788" y="898029"/>
            <a:chExt cx="2015320" cy="468505"/>
          </a:xfrm>
        </p:grpSpPr>
        <p:sp>
          <p:nvSpPr>
            <p:cNvPr id="96" name="Rechthoek: afgeronde hoeken 95">
              <a:hlinkClick r:id="rId44" action="ppaction://hlinksldjump"/>
              <a:extLst>
                <a:ext uri="{FF2B5EF4-FFF2-40B4-BE49-F238E27FC236}">
                  <a16:creationId xmlns:a16="http://schemas.microsoft.com/office/drawing/2014/main" id="{DC688D1D-868B-EA6C-5DE7-2C4109CEAB7F}"/>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7" name="Tekstvak 96">
              <a:hlinkClick r:id="rId44" action="ppaction://hlinksldjump"/>
              <a:extLst>
                <a:ext uri="{FF2B5EF4-FFF2-40B4-BE49-F238E27FC236}">
                  <a16:creationId xmlns:a16="http://schemas.microsoft.com/office/drawing/2014/main" id="{4CC56F3A-BE0E-285D-CA63-E4E49118C769}"/>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8" name="Graphic 97" descr="Introductiepagina met effen opvulling">
              <a:hlinkClick r:id="rId44" action="ppaction://hlinksldjump"/>
              <a:extLst>
                <a:ext uri="{FF2B5EF4-FFF2-40B4-BE49-F238E27FC236}">
                  <a16:creationId xmlns:a16="http://schemas.microsoft.com/office/drawing/2014/main" id="{FCA3FB49-C1A5-4AFA-F4AD-DBFEB2A0A80F}"/>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26732" y="918421"/>
              <a:ext cx="448113" cy="448113"/>
            </a:xfrm>
            <a:prstGeom prst="rect">
              <a:avLst/>
            </a:prstGeom>
          </p:spPr>
        </p:pic>
      </p:grpSp>
      <p:pic>
        <p:nvPicPr>
          <p:cNvPr id="99" name="Afbeelding 98" descr="Afbeelding met schermopname, cirkel, ontwerp&#10;&#10;Automatisch gegenereerde beschrijving">
            <a:hlinkClick r:id="rId44" action="ppaction://hlinksldjump"/>
            <a:extLst>
              <a:ext uri="{FF2B5EF4-FFF2-40B4-BE49-F238E27FC236}">
                <a16:creationId xmlns:a16="http://schemas.microsoft.com/office/drawing/2014/main" id="{A85F3C0B-0233-4BC2-3BB9-A25CAEBFE2BA}"/>
              </a:ext>
            </a:extLst>
          </p:cNvPr>
          <p:cNvPicPr>
            <a:picLocks noChangeAspect="1"/>
          </p:cNvPicPr>
          <p:nvPr/>
        </p:nvPicPr>
        <p:blipFill>
          <a:blip r:embed="rId47">
            <a:duotone>
              <a:prstClr val="black"/>
              <a:srgbClr val="19FFFA">
                <a:tint val="45000"/>
                <a:satMod val="400000"/>
              </a:srgbClr>
            </a:duotone>
            <a:extLst>
              <a:ext uri="{BEBA8EAE-BF5A-486C-A8C5-ECC9F3942E4B}">
                <a14:imgProps xmlns:a14="http://schemas.microsoft.com/office/drawing/2010/main">
                  <a14:imgLayer r:embed="rId48">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00" name="Groep 99">
            <a:extLst>
              <a:ext uri="{FF2B5EF4-FFF2-40B4-BE49-F238E27FC236}">
                <a16:creationId xmlns:a16="http://schemas.microsoft.com/office/drawing/2014/main" id="{987D76FA-7DB2-C6E0-2062-802E618AC45E}"/>
              </a:ext>
            </a:extLst>
          </p:cNvPr>
          <p:cNvGrpSpPr/>
          <p:nvPr/>
        </p:nvGrpSpPr>
        <p:grpSpPr>
          <a:xfrm>
            <a:off x="490788" y="1441136"/>
            <a:ext cx="2049667" cy="380370"/>
            <a:chOff x="490789" y="939081"/>
            <a:chExt cx="2049667" cy="380370"/>
          </a:xfrm>
        </p:grpSpPr>
        <p:grpSp>
          <p:nvGrpSpPr>
            <p:cNvPr id="101" name="Groep 100">
              <a:extLst>
                <a:ext uri="{FF2B5EF4-FFF2-40B4-BE49-F238E27FC236}">
                  <a16:creationId xmlns:a16="http://schemas.microsoft.com/office/drawing/2014/main" id="{75F13C67-9997-1583-12CB-BAE836FBB628}"/>
                </a:ext>
              </a:extLst>
            </p:cNvPr>
            <p:cNvGrpSpPr/>
            <p:nvPr/>
          </p:nvGrpSpPr>
          <p:grpSpPr>
            <a:xfrm>
              <a:off x="490789" y="939081"/>
              <a:ext cx="2049667" cy="380370"/>
              <a:chOff x="25161" y="879087"/>
              <a:chExt cx="2049667" cy="380370"/>
            </a:xfrm>
          </p:grpSpPr>
          <p:sp>
            <p:nvSpPr>
              <p:cNvPr id="103" name="Rechthoek: afgeronde hoeken 102">
                <a:hlinkClick r:id="rId49" action="ppaction://hlinksldjump"/>
                <a:extLst>
                  <a:ext uri="{FF2B5EF4-FFF2-40B4-BE49-F238E27FC236}">
                    <a16:creationId xmlns:a16="http://schemas.microsoft.com/office/drawing/2014/main" id="{49D00E18-EA93-45D9-4F1B-1D767DE14BA5}"/>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4" name="Tekstvak 103">
                <a:hlinkClick r:id="rId49" action="ppaction://hlinksldjump"/>
                <a:extLst>
                  <a:ext uri="{FF2B5EF4-FFF2-40B4-BE49-F238E27FC236}">
                    <a16:creationId xmlns:a16="http://schemas.microsoft.com/office/drawing/2014/main" id="{624EF478-11FF-6E6B-DF16-DE3BC8714B9A}"/>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02" name="Graphic 101" descr="Staafdiagram met effen opvulling">
              <a:hlinkClick r:id="rId49" action="ppaction://hlinksldjump"/>
              <a:extLst>
                <a:ext uri="{FF2B5EF4-FFF2-40B4-BE49-F238E27FC236}">
                  <a16:creationId xmlns:a16="http://schemas.microsoft.com/office/drawing/2014/main" id="{6FD50B23-AE5B-410D-FEC7-77D9145DEEB4}"/>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536291" y="939081"/>
              <a:ext cx="380370" cy="380370"/>
            </a:xfrm>
            <a:prstGeom prst="rect">
              <a:avLst/>
            </a:prstGeom>
          </p:spPr>
        </p:pic>
      </p:grpSp>
      <p:grpSp>
        <p:nvGrpSpPr>
          <p:cNvPr id="109" name="Groep 108">
            <a:extLst>
              <a:ext uri="{FF2B5EF4-FFF2-40B4-BE49-F238E27FC236}">
                <a16:creationId xmlns:a16="http://schemas.microsoft.com/office/drawing/2014/main" id="{A71586D4-A026-E881-F460-54FB713E0794}"/>
              </a:ext>
            </a:extLst>
          </p:cNvPr>
          <p:cNvGrpSpPr/>
          <p:nvPr/>
        </p:nvGrpSpPr>
        <p:grpSpPr>
          <a:xfrm>
            <a:off x="8617142" y="160882"/>
            <a:ext cx="2169637" cy="413042"/>
            <a:chOff x="79817" y="6386236"/>
            <a:chExt cx="1767840" cy="336550"/>
          </a:xfrm>
        </p:grpSpPr>
        <p:sp>
          <p:nvSpPr>
            <p:cNvPr id="110" name="Rechthoek: afgeronde hoeken 109">
              <a:hlinkClick r:id="rId52" action="ppaction://hlinksldjump"/>
              <a:extLst>
                <a:ext uri="{FF2B5EF4-FFF2-40B4-BE49-F238E27FC236}">
                  <a16:creationId xmlns:a16="http://schemas.microsoft.com/office/drawing/2014/main" id="{228F310B-284D-746A-FDD3-6B5D73560F31}"/>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1" name="Graphic 110" descr="Tandwiel met effen opvulling">
              <a:hlinkClick r:id="rId52" action="ppaction://hlinksldjump"/>
              <a:extLst>
                <a:ext uri="{FF2B5EF4-FFF2-40B4-BE49-F238E27FC236}">
                  <a16:creationId xmlns:a16="http://schemas.microsoft.com/office/drawing/2014/main" id="{6C75CD3E-AE91-0D00-79E5-AFD4D32A604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11400" y="6386236"/>
              <a:ext cx="336550" cy="336550"/>
            </a:xfrm>
            <a:prstGeom prst="rect">
              <a:avLst/>
            </a:prstGeom>
          </p:spPr>
        </p:pic>
        <p:sp>
          <p:nvSpPr>
            <p:cNvPr id="112" name="Tekstvak 111">
              <a:hlinkClick r:id="rId52" action="ppaction://hlinksldjump"/>
              <a:extLst>
                <a:ext uri="{FF2B5EF4-FFF2-40B4-BE49-F238E27FC236}">
                  <a16:creationId xmlns:a16="http://schemas.microsoft.com/office/drawing/2014/main" id="{5404D1D7-9956-7381-3959-589032135B1D}"/>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spTree>
    <p:extLst>
      <p:ext uri="{BB962C8B-B14F-4D97-AF65-F5344CB8AC3E}">
        <p14:creationId xmlns:p14="http://schemas.microsoft.com/office/powerpoint/2010/main" val="3126856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354" fill="hold"/>
                                        <p:tgtEl>
                                          <p:spTgt spid="15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097" fill="hold"/>
                                        <p:tgtEl>
                                          <p:spTgt spid="15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150"/>
                </p:tgtEl>
              </p:cMediaNode>
            </p:audio>
            <p:audio>
              <p:cMediaNode vol="80000">
                <p:cTn id="12" fill="hold" display="0">
                  <p:stCondLst>
                    <p:cond delay="indefinite"/>
                  </p:stCondLst>
                  <p:endCondLst>
                    <p:cond evt="onStopAudio" delay="0">
                      <p:tgtEl>
                        <p:sldTgt/>
                      </p:tgtEl>
                    </p:cond>
                  </p:endCondLst>
                </p:cTn>
                <p:tgtEl>
                  <p:spTgt spid="15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D16D77-49CC-8993-5562-D145B37FB269}"/>
            </a:ext>
          </a:extLst>
        </p:cNvPr>
        <p:cNvGrpSpPr/>
        <p:nvPr/>
      </p:nvGrpSpPr>
      <p:grpSpPr>
        <a:xfrm>
          <a:off x="0" y="0"/>
          <a:ext cx="0" cy="0"/>
          <a:chOff x="0" y="0"/>
          <a:chExt cx="0" cy="0"/>
        </a:xfrm>
      </p:grpSpPr>
      <p:pic>
        <p:nvPicPr>
          <p:cNvPr id="10" name="Afbeelding 9" descr="Afbeelding met Symmetrie, ontwerp, grijs, kunst&#10;&#10;Automatisch gegenereerde beschrijving">
            <a:extLst>
              <a:ext uri="{FF2B5EF4-FFF2-40B4-BE49-F238E27FC236}">
                <a16:creationId xmlns:a16="http://schemas.microsoft.com/office/drawing/2014/main" id="{EB3BFF14-FA0D-E9C2-FBE8-7C8D254F265F}"/>
              </a:ext>
            </a:extLst>
          </p:cNvPr>
          <p:cNvPicPr>
            <a:picLocks noGrp="1" noRot="1" noChangeAspect="1" noMove="1" noResize="1" noEditPoints="1" noAdjustHandles="1" noChangeArrowheads="1" noChangeShapeType="1" noCrop="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4" name="Rechthoek 3">
            <a:extLst>
              <a:ext uri="{FF2B5EF4-FFF2-40B4-BE49-F238E27FC236}">
                <a16:creationId xmlns:a16="http://schemas.microsoft.com/office/drawing/2014/main" id="{2B326376-F79B-2CB0-F9F1-74ACA5767A1A}"/>
              </a:ext>
            </a:extLst>
          </p:cNvPr>
          <p:cNvSpPr/>
          <p:nvPr/>
        </p:nvSpPr>
        <p:spPr>
          <a:xfrm>
            <a:off x="-92075" y="6012673"/>
            <a:ext cx="12376150" cy="927877"/>
          </a:xfrm>
          <a:prstGeom prst="rect">
            <a:avLst/>
          </a:prstGeom>
          <a:gradFill>
            <a:gsLst>
              <a:gs pos="0">
                <a:schemeClr val="bg2">
                  <a:alpha val="0"/>
                  <a:lumMod val="0"/>
                </a:schemeClr>
              </a:gs>
              <a:gs pos="10000">
                <a:schemeClr val="bg2">
                  <a:alpha val="37000"/>
                  <a:lumMod val="0"/>
                </a:schemeClr>
              </a:gs>
              <a:gs pos="24000">
                <a:schemeClr val="bg2">
                  <a:alpha val="74000"/>
                  <a:lumMod val="0"/>
                </a:schemeClr>
              </a:gs>
              <a:gs pos="100000">
                <a:schemeClr val="bg2">
                  <a:lumMod val="0"/>
                </a:schemeClr>
              </a:gs>
            </a:gsLst>
            <a:lin ang="5400000" scaled="1"/>
          </a:gradFill>
          <a:ln>
            <a:solidFill>
              <a:srgbClr val="19FFFA"/>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descr="Afbeelding met schermopname, cirkel, ontwerp&#10;&#10;Automatisch gegenereerde beschrijving">
            <a:extLst>
              <a:ext uri="{FF2B5EF4-FFF2-40B4-BE49-F238E27FC236}">
                <a16:creationId xmlns:a16="http://schemas.microsoft.com/office/drawing/2014/main" id="{9BC06242-0DEC-E3A7-CAB8-C6971505D870}"/>
              </a:ext>
            </a:extLst>
          </p:cNvPr>
          <p:cNvPicPr>
            <a:picLocks noChangeAspect="1"/>
          </p:cNvPicPr>
          <p:nvPr/>
        </p:nvPicPr>
        <p:blipFill>
          <a:blip r:embed="rId5">
            <a:duotone>
              <a:prstClr val="black"/>
              <a:srgbClr val="19FFFA">
                <a:tint val="45000"/>
                <a:satMod val="400000"/>
              </a:srgbClr>
            </a:duotone>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695873" y="6169402"/>
            <a:ext cx="502526" cy="516736"/>
          </a:xfrm>
          <a:prstGeom prst="rect">
            <a:avLst/>
          </a:prstGeom>
          <a:effectLst>
            <a:glow rad="127000">
              <a:srgbClr val="19FFFA">
                <a:alpha val="10000"/>
              </a:srgbClr>
            </a:glow>
          </a:effectLst>
        </p:spPr>
      </p:pic>
      <p:grpSp>
        <p:nvGrpSpPr>
          <p:cNvPr id="12" name="Groep 11">
            <a:extLst>
              <a:ext uri="{FF2B5EF4-FFF2-40B4-BE49-F238E27FC236}">
                <a16:creationId xmlns:a16="http://schemas.microsoft.com/office/drawing/2014/main" id="{5C515777-D4B3-332C-B157-DCB7328907FB}"/>
              </a:ext>
            </a:extLst>
          </p:cNvPr>
          <p:cNvGrpSpPr/>
          <p:nvPr/>
        </p:nvGrpSpPr>
        <p:grpSpPr>
          <a:xfrm>
            <a:off x="5199521" y="6246616"/>
            <a:ext cx="2424023" cy="362310"/>
            <a:chOff x="4698700" y="6161921"/>
            <a:chExt cx="2424023" cy="362310"/>
          </a:xfrm>
        </p:grpSpPr>
        <p:sp>
          <p:nvSpPr>
            <p:cNvPr id="8" name="Rechthoek: afgeronde hoeken 7">
              <a:extLst>
                <a:ext uri="{FF2B5EF4-FFF2-40B4-BE49-F238E27FC236}">
                  <a16:creationId xmlns:a16="http://schemas.microsoft.com/office/drawing/2014/main" id="{218B8CF3-7135-8A86-B49F-15AC14A4BFD2}"/>
                </a:ext>
              </a:extLst>
            </p:cNvPr>
            <p:cNvSpPr/>
            <p:nvPr/>
          </p:nvSpPr>
          <p:spPr>
            <a:xfrm>
              <a:off x="4698700" y="6161921"/>
              <a:ext cx="2424023" cy="362310"/>
            </a:xfrm>
            <a:prstGeom prst="roundRect">
              <a:avLst>
                <a:gd name="adj" fmla="val 50000"/>
              </a:avLst>
            </a:prstGeom>
            <a:gradFill>
              <a:gsLst>
                <a:gs pos="0">
                  <a:schemeClr val="tx1">
                    <a:alpha val="50000"/>
                  </a:schemeClr>
                </a:gs>
                <a:gs pos="52000">
                  <a:schemeClr val="tx1">
                    <a:alpha val="50000"/>
                  </a:schemeClr>
                </a:gs>
                <a:gs pos="100000">
                  <a:schemeClr val="tx1">
                    <a:alpha val="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pic>
          <p:nvPicPr>
            <p:cNvPr id="9" name="Graphic 8" descr="Vergrootglas met effen opvulling">
              <a:extLst>
                <a:ext uri="{FF2B5EF4-FFF2-40B4-BE49-F238E27FC236}">
                  <a16:creationId xmlns:a16="http://schemas.microsoft.com/office/drawing/2014/main" id="{6E62BD3F-7E28-B598-7C2B-FEAE666995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3949" y="6187350"/>
              <a:ext cx="311451" cy="311451"/>
            </a:xfrm>
            <a:prstGeom prst="rect">
              <a:avLst/>
            </a:prstGeom>
          </p:spPr>
        </p:pic>
        <p:sp>
          <p:nvSpPr>
            <p:cNvPr id="11" name="Tekstvak 10">
              <a:extLst>
                <a:ext uri="{FF2B5EF4-FFF2-40B4-BE49-F238E27FC236}">
                  <a16:creationId xmlns:a16="http://schemas.microsoft.com/office/drawing/2014/main" id="{3E1FCC09-87FD-7A57-5F73-50CE3D88D007}"/>
                </a:ext>
              </a:extLst>
            </p:cNvPr>
            <p:cNvSpPr txBox="1"/>
            <p:nvPr/>
          </p:nvSpPr>
          <p:spPr>
            <a:xfrm>
              <a:off x="5583520" y="6212734"/>
              <a:ext cx="654381" cy="276999"/>
            </a:xfrm>
            <a:prstGeom prst="rect">
              <a:avLst/>
            </a:prstGeom>
            <a:noFill/>
          </p:spPr>
          <p:txBody>
            <a:bodyPr wrap="square" rtlCol="0">
              <a:spAutoFit/>
            </a:bodyPr>
            <a:lstStyle/>
            <a:p>
              <a:r>
                <a:rPr lang="nl-NL" sz="1200">
                  <a:solidFill>
                    <a:schemeClr val="bg1"/>
                  </a:solidFill>
                </a:rPr>
                <a:t>zoeken</a:t>
              </a:r>
              <a:endParaRPr lang="nl-NL" sz="1000">
                <a:solidFill>
                  <a:schemeClr val="bg1"/>
                </a:solidFill>
              </a:endParaRPr>
            </a:p>
          </p:txBody>
        </p:sp>
      </p:grpSp>
      <p:pic>
        <p:nvPicPr>
          <p:cNvPr id="14" name="Graphic 13" descr="Wisselknop met effen opvulling">
            <a:hlinkClick r:id="rId9" action="ppaction://hlinksldjump"/>
            <a:extLst>
              <a:ext uri="{FF2B5EF4-FFF2-40B4-BE49-F238E27FC236}">
                <a16:creationId xmlns:a16="http://schemas.microsoft.com/office/drawing/2014/main" id="{60BF5746-766E-1738-4C74-3B37632ABB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39652" y="6293827"/>
            <a:ext cx="284202" cy="284202"/>
          </a:xfrm>
          <a:prstGeom prst="rect">
            <a:avLst/>
          </a:prstGeom>
        </p:spPr>
      </p:pic>
      <p:grpSp>
        <p:nvGrpSpPr>
          <p:cNvPr id="296" name="Groep 295">
            <a:extLst>
              <a:ext uri="{FF2B5EF4-FFF2-40B4-BE49-F238E27FC236}">
                <a16:creationId xmlns:a16="http://schemas.microsoft.com/office/drawing/2014/main" id="{7C286B23-E13F-4251-4178-F7E4C2E18D64}"/>
              </a:ext>
            </a:extLst>
          </p:cNvPr>
          <p:cNvGrpSpPr/>
          <p:nvPr/>
        </p:nvGrpSpPr>
        <p:grpSpPr>
          <a:xfrm>
            <a:off x="109267" y="2522540"/>
            <a:ext cx="702268" cy="927877"/>
            <a:chOff x="76105" y="73924"/>
            <a:chExt cx="578290" cy="764070"/>
          </a:xfrm>
        </p:grpSpPr>
        <p:sp>
          <p:nvSpPr>
            <p:cNvPr id="297" name="Rechthoek: afgeronde hoeken 296">
              <a:hlinkClick r:id="rId12" action="ppaction://hlinksldjump"/>
              <a:extLst>
                <a:ext uri="{FF2B5EF4-FFF2-40B4-BE49-F238E27FC236}">
                  <a16:creationId xmlns:a16="http://schemas.microsoft.com/office/drawing/2014/main" id="{FD7B3D1C-7E95-7A3E-614A-904AA84C0A06}"/>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98" name="Groep 297">
              <a:extLst>
                <a:ext uri="{FF2B5EF4-FFF2-40B4-BE49-F238E27FC236}">
                  <a16:creationId xmlns:a16="http://schemas.microsoft.com/office/drawing/2014/main" id="{996DE00A-CA62-B31E-E136-C61B128474F8}"/>
                </a:ext>
              </a:extLst>
            </p:cNvPr>
            <p:cNvGrpSpPr/>
            <p:nvPr/>
          </p:nvGrpSpPr>
          <p:grpSpPr>
            <a:xfrm>
              <a:off x="76105" y="73924"/>
              <a:ext cx="578290" cy="755444"/>
              <a:chOff x="76105" y="82550"/>
              <a:chExt cx="578290" cy="755444"/>
            </a:xfrm>
          </p:grpSpPr>
          <p:pic>
            <p:nvPicPr>
              <p:cNvPr id="299" name="Graphic 298" descr="Muzieknoten met effen opvulling">
                <a:hlinkClick r:id="rId12" action="ppaction://hlinksldjump"/>
                <a:extLst>
                  <a:ext uri="{FF2B5EF4-FFF2-40B4-BE49-F238E27FC236}">
                    <a16:creationId xmlns:a16="http://schemas.microsoft.com/office/drawing/2014/main" id="{D8647A80-5B3D-989A-468C-372C475936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250" y="82550"/>
                <a:ext cx="540000" cy="540000"/>
              </a:xfrm>
              <a:prstGeom prst="rect">
                <a:avLst/>
              </a:prstGeom>
            </p:spPr>
          </p:pic>
          <p:sp>
            <p:nvSpPr>
              <p:cNvPr id="300" name="Tekstvak 299">
                <a:hlinkClick r:id="rId12" action="ppaction://hlinksldjump"/>
                <a:extLst>
                  <a:ext uri="{FF2B5EF4-FFF2-40B4-BE49-F238E27FC236}">
                    <a16:creationId xmlns:a16="http://schemas.microsoft.com/office/drawing/2014/main" id="{DC183C70-04E4-9CB9-C633-444A5742DE1E}"/>
                  </a:ext>
                </a:extLst>
              </p:cNvPr>
              <p:cNvSpPr txBox="1"/>
              <p:nvPr/>
            </p:nvSpPr>
            <p:spPr>
              <a:xfrm>
                <a:off x="76105" y="622550"/>
                <a:ext cx="578290" cy="215444"/>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Muziek</a:t>
                </a:r>
                <a:endParaRPr lang="nl-NL" sz="100" dirty="0">
                  <a:latin typeface="Cooper Black" panose="0208090404030B020404" pitchFamily="18" charset="0"/>
                </a:endParaRPr>
              </a:p>
            </p:txBody>
          </p:sp>
        </p:grpSp>
      </p:grpSp>
      <p:grpSp>
        <p:nvGrpSpPr>
          <p:cNvPr id="301" name="Groep 300">
            <a:extLst>
              <a:ext uri="{FF2B5EF4-FFF2-40B4-BE49-F238E27FC236}">
                <a16:creationId xmlns:a16="http://schemas.microsoft.com/office/drawing/2014/main" id="{F90E8652-077B-8308-BD85-882EE9218814}"/>
              </a:ext>
            </a:extLst>
          </p:cNvPr>
          <p:cNvGrpSpPr/>
          <p:nvPr/>
        </p:nvGrpSpPr>
        <p:grpSpPr>
          <a:xfrm>
            <a:off x="910888" y="2524389"/>
            <a:ext cx="702268" cy="927877"/>
            <a:chOff x="76104" y="73924"/>
            <a:chExt cx="578290" cy="764070"/>
          </a:xfrm>
        </p:grpSpPr>
        <p:sp>
          <p:nvSpPr>
            <p:cNvPr id="302" name="Rechthoek: afgeronde hoeken 301">
              <a:hlinkClick r:id="rId15" action="ppaction://hlinksldjump"/>
              <a:extLst>
                <a:ext uri="{FF2B5EF4-FFF2-40B4-BE49-F238E27FC236}">
                  <a16:creationId xmlns:a16="http://schemas.microsoft.com/office/drawing/2014/main" id="{E841584D-734A-F240-9006-00624619B662}"/>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03" name="Groep 302">
              <a:extLst>
                <a:ext uri="{FF2B5EF4-FFF2-40B4-BE49-F238E27FC236}">
                  <a16:creationId xmlns:a16="http://schemas.microsoft.com/office/drawing/2014/main" id="{8B9D3B53-1E77-21DF-FED0-AF5A17AD9B33}"/>
                </a:ext>
              </a:extLst>
            </p:cNvPr>
            <p:cNvGrpSpPr/>
            <p:nvPr/>
          </p:nvGrpSpPr>
          <p:grpSpPr>
            <a:xfrm>
              <a:off x="76104" y="73924"/>
              <a:ext cx="578290" cy="753922"/>
              <a:chOff x="76104" y="82550"/>
              <a:chExt cx="578290" cy="753922"/>
            </a:xfrm>
          </p:grpSpPr>
          <p:pic>
            <p:nvPicPr>
              <p:cNvPr id="304" name="Graphic 303" descr="Geopende map met effen opvulling">
                <a:hlinkClick r:id="rId15" action="ppaction://hlinksldjump"/>
                <a:extLst>
                  <a:ext uri="{FF2B5EF4-FFF2-40B4-BE49-F238E27FC236}">
                    <a16:creationId xmlns:a16="http://schemas.microsoft.com/office/drawing/2014/main" id="{8335B77C-FF98-274D-897D-BE4B4116495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95250" y="82550"/>
                <a:ext cx="540000" cy="540000"/>
              </a:xfrm>
              <a:prstGeom prst="rect">
                <a:avLst/>
              </a:prstGeom>
            </p:spPr>
          </p:pic>
          <p:sp>
            <p:nvSpPr>
              <p:cNvPr id="305" name="Tekstvak 304">
                <a:hlinkClick r:id="rId15" action="ppaction://hlinksldjump"/>
                <a:extLst>
                  <a:ext uri="{FF2B5EF4-FFF2-40B4-BE49-F238E27FC236}">
                    <a16:creationId xmlns:a16="http://schemas.microsoft.com/office/drawing/2014/main" id="{3347A9EF-FC25-BAE4-955B-D4316B23FF4C}"/>
                  </a:ext>
                </a:extLst>
              </p:cNvPr>
              <p:cNvSpPr txBox="1"/>
              <p:nvPr/>
            </p:nvSpPr>
            <p:spPr>
              <a:xfrm>
                <a:off x="76104" y="557686"/>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Bestandsbeheer </a:t>
                </a:r>
                <a:endParaRPr lang="nl-NL" sz="100" dirty="0">
                  <a:latin typeface="Cooper Black" panose="0208090404030B020404" pitchFamily="18" charset="0"/>
                </a:endParaRPr>
              </a:p>
            </p:txBody>
          </p:sp>
        </p:grpSp>
      </p:grpSp>
      <p:grpSp>
        <p:nvGrpSpPr>
          <p:cNvPr id="306" name="Groep 305">
            <a:extLst>
              <a:ext uri="{FF2B5EF4-FFF2-40B4-BE49-F238E27FC236}">
                <a16:creationId xmlns:a16="http://schemas.microsoft.com/office/drawing/2014/main" id="{7C969CD4-5E48-8E12-A20E-A86CF92DA182}"/>
              </a:ext>
            </a:extLst>
          </p:cNvPr>
          <p:cNvGrpSpPr/>
          <p:nvPr/>
        </p:nvGrpSpPr>
        <p:grpSpPr>
          <a:xfrm>
            <a:off x="1651209" y="2526238"/>
            <a:ext cx="839673" cy="927877"/>
            <a:chOff x="25625" y="73924"/>
            <a:chExt cx="691438" cy="764070"/>
          </a:xfrm>
        </p:grpSpPr>
        <p:sp>
          <p:nvSpPr>
            <p:cNvPr id="307" name="Rechthoek: afgeronde hoeken 306">
              <a:hlinkClick r:id="rId18" action="ppaction://hlinksldjump"/>
              <a:extLst>
                <a:ext uri="{FF2B5EF4-FFF2-40B4-BE49-F238E27FC236}">
                  <a16:creationId xmlns:a16="http://schemas.microsoft.com/office/drawing/2014/main" id="{C484F1EF-0508-CD14-AB95-AC376B605596}"/>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08" name="Groep 307">
              <a:extLst>
                <a:ext uri="{FF2B5EF4-FFF2-40B4-BE49-F238E27FC236}">
                  <a16:creationId xmlns:a16="http://schemas.microsoft.com/office/drawing/2014/main" id="{1EC1E359-ECAB-067E-6456-67CEAA95F01E}"/>
                </a:ext>
              </a:extLst>
            </p:cNvPr>
            <p:cNvGrpSpPr/>
            <p:nvPr/>
          </p:nvGrpSpPr>
          <p:grpSpPr>
            <a:xfrm>
              <a:off x="25625" y="73924"/>
              <a:ext cx="691438" cy="732635"/>
              <a:chOff x="25625" y="82550"/>
              <a:chExt cx="691438" cy="732635"/>
            </a:xfrm>
          </p:grpSpPr>
          <p:pic>
            <p:nvPicPr>
              <p:cNvPr id="309" name="Graphic 308" descr="Tandwiel met effen opvulling">
                <a:hlinkClick r:id="rId18" action="ppaction://hlinksldjump"/>
                <a:extLst>
                  <a:ext uri="{FF2B5EF4-FFF2-40B4-BE49-F238E27FC236}">
                    <a16:creationId xmlns:a16="http://schemas.microsoft.com/office/drawing/2014/main" id="{1EA37A3E-79BD-A118-8F8E-31979491967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95250" y="82550"/>
                <a:ext cx="540000" cy="540000"/>
              </a:xfrm>
              <a:prstGeom prst="rect">
                <a:avLst/>
              </a:prstGeom>
            </p:spPr>
          </p:pic>
          <p:sp>
            <p:nvSpPr>
              <p:cNvPr id="310" name="Tekstvak 309">
                <a:hlinkClick r:id="rId18" action="ppaction://hlinksldjump"/>
                <a:extLst>
                  <a:ext uri="{FF2B5EF4-FFF2-40B4-BE49-F238E27FC236}">
                    <a16:creationId xmlns:a16="http://schemas.microsoft.com/office/drawing/2014/main" id="{F65F7DF8-4B48-3FAE-E5CB-CB28FE0DB187}"/>
                  </a:ext>
                </a:extLst>
              </p:cNvPr>
              <p:cNvSpPr txBox="1"/>
              <p:nvPr/>
            </p:nvSpPr>
            <p:spPr>
              <a:xfrm>
                <a:off x="25625" y="637775"/>
                <a:ext cx="691438" cy="177410"/>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Instellingen </a:t>
                </a:r>
                <a:endParaRPr lang="nl-NL" sz="100" dirty="0">
                  <a:latin typeface="Cooper Black" panose="0208090404030B020404" pitchFamily="18" charset="0"/>
                </a:endParaRPr>
              </a:p>
            </p:txBody>
          </p:sp>
        </p:grpSp>
      </p:grpSp>
      <p:grpSp>
        <p:nvGrpSpPr>
          <p:cNvPr id="314" name="Groep 313">
            <a:extLst>
              <a:ext uri="{FF2B5EF4-FFF2-40B4-BE49-F238E27FC236}">
                <a16:creationId xmlns:a16="http://schemas.microsoft.com/office/drawing/2014/main" id="{DCEA9504-4F99-982A-BF63-6D26FB3AF346}"/>
              </a:ext>
            </a:extLst>
          </p:cNvPr>
          <p:cNvGrpSpPr/>
          <p:nvPr/>
        </p:nvGrpSpPr>
        <p:grpSpPr>
          <a:xfrm>
            <a:off x="3315755" y="2540411"/>
            <a:ext cx="702268" cy="917402"/>
            <a:chOff x="76105" y="82550"/>
            <a:chExt cx="578290" cy="755444"/>
          </a:xfrm>
        </p:grpSpPr>
        <p:sp>
          <p:nvSpPr>
            <p:cNvPr id="315" name="Rechthoek: afgeronde hoeken 314">
              <a:hlinkClick r:id="rId18" action="ppaction://hlinksldjump"/>
              <a:extLst>
                <a:ext uri="{FF2B5EF4-FFF2-40B4-BE49-F238E27FC236}">
                  <a16:creationId xmlns:a16="http://schemas.microsoft.com/office/drawing/2014/main" id="{2A89F959-E22D-DF6A-5865-B7F1F98DCC1C}"/>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16" name="Groep 315">
              <a:extLst>
                <a:ext uri="{FF2B5EF4-FFF2-40B4-BE49-F238E27FC236}">
                  <a16:creationId xmlns:a16="http://schemas.microsoft.com/office/drawing/2014/main" id="{64B03E5A-0D82-EDC9-F593-B212CCED30D0}"/>
                </a:ext>
              </a:extLst>
            </p:cNvPr>
            <p:cNvGrpSpPr/>
            <p:nvPr/>
          </p:nvGrpSpPr>
          <p:grpSpPr>
            <a:xfrm>
              <a:off x="76105" y="121020"/>
              <a:ext cx="578290" cy="670314"/>
              <a:chOff x="76105" y="129646"/>
              <a:chExt cx="578290" cy="670314"/>
            </a:xfrm>
          </p:grpSpPr>
          <p:pic>
            <p:nvPicPr>
              <p:cNvPr id="317" name="Graphic 130">
                <a:hlinkClick r:id="rId18" action="ppaction://hlinksldjump"/>
                <a:extLst>
                  <a:ext uri="{FF2B5EF4-FFF2-40B4-BE49-F238E27FC236}">
                    <a16:creationId xmlns:a16="http://schemas.microsoft.com/office/drawing/2014/main" id="{37EECE2A-7313-6BD7-F16C-5BD7EE524CF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118114" y="129646"/>
                <a:ext cx="501712" cy="501712"/>
              </a:xfrm>
              <a:prstGeom prst="rect">
                <a:avLst/>
              </a:prstGeom>
              <a:effectLst>
                <a:glow rad="19050">
                  <a:srgbClr val="19FFFA">
                    <a:alpha val="60000"/>
                  </a:srgbClr>
                </a:glow>
              </a:effectLst>
            </p:spPr>
          </p:pic>
          <p:sp>
            <p:nvSpPr>
              <p:cNvPr id="318" name="Tekstvak 317">
                <a:hlinkClick r:id="rId18" action="ppaction://hlinksldjump"/>
                <a:extLst>
                  <a:ext uri="{FF2B5EF4-FFF2-40B4-BE49-F238E27FC236}">
                    <a16:creationId xmlns:a16="http://schemas.microsoft.com/office/drawing/2014/main" id="{F5529CF4-B100-BE94-951D-259F9878FEC6}"/>
                  </a:ext>
                </a:extLst>
              </p:cNvPr>
              <p:cNvSpPr txBox="1"/>
              <p:nvPr/>
            </p:nvSpPr>
            <p:spPr>
              <a:xfrm>
                <a:off x="76105" y="622550"/>
                <a:ext cx="578290" cy="177410"/>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Fuzie</a:t>
                </a:r>
                <a:r>
                  <a:rPr lang="nl-NL" sz="800" dirty="0">
                    <a:latin typeface="Cooper Black" panose="0208090404030B020404" pitchFamily="18" charset="0"/>
                  </a:rPr>
                  <a:t> AI</a:t>
                </a:r>
                <a:endParaRPr lang="nl-NL" sz="100" dirty="0">
                  <a:latin typeface="Cooper Black" panose="0208090404030B020404" pitchFamily="18" charset="0"/>
                </a:endParaRPr>
              </a:p>
            </p:txBody>
          </p:sp>
        </p:grpSp>
      </p:grpSp>
      <p:grpSp>
        <p:nvGrpSpPr>
          <p:cNvPr id="63" name="Groep 62">
            <a:extLst>
              <a:ext uri="{FF2B5EF4-FFF2-40B4-BE49-F238E27FC236}">
                <a16:creationId xmlns:a16="http://schemas.microsoft.com/office/drawing/2014/main" id="{748EA3DA-2D05-D1D7-7C07-F318CA23F60C}"/>
              </a:ext>
            </a:extLst>
          </p:cNvPr>
          <p:cNvGrpSpPr/>
          <p:nvPr/>
        </p:nvGrpSpPr>
        <p:grpSpPr>
          <a:xfrm>
            <a:off x="3909782" y="2542260"/>
            <a:ext cx="1114185" cy="917402"/>
            <a:chOff x="3876620" y="67765"/>
            <a:chExt cx="1114185" cy="917402"/>
          </a:xfrm>
        </p:grpSpPr>
        <p:grpSp>
          <p:nvGrpSpPr>
            <p:cNvPr id="319" name="Groep 318">
              <a:extLst>
                <a:ext uri="{FF2B5EF4-FFF2-40B4-BE49-F238E27FC236}">
                  <a16:creationId xmlns:a16="http://schemas.microsoft.com/office/drawing/2014/main" id="{BEFAB67D-C799-DC1F-D28A-63942E450F79}"/>
                </a:ext>
              </a:extLst>
            </p:cNvPr>
            <p:cNvGrpSpPr/>
            <p:nvPr/>
          </p:nvGrpSpPr>
          <p:grpSpPr>
            <a:xfrm>
              <a:off x="3876620" y="67765"/>
              <a:ext cx="1114185" cy="917402"/>
              <a:chOff x="-94841" y="82550"/>
              <a:chExt cx="917487" cy="755444"/>
            </a:xfrm>
          </p:grpSpPr>
          <p:sp>
            <p:nvSpPr>
              <p:cNvPr id="320" name="Rechthoek: afgeronde hoeken 319">
                <a:hlinkClick r:id="rId22" action="ppaction://hlinksldjump"/>
                <a:extLst>
                  <a:ext uri="{FF2B5EF4-FFF2-40B4-BE49-F238E27FC236}">
                    <a16:creationId xmlns:a16="http://schemas.microsoft.com/office/drawing/2014/main" id="{FF7E21A9-801A-A3A6-10A3-454F53FC20F3}"/>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1" name="Tekstvak 320">
                <a:hlinkClick r:id="rId22" action="ppaction://hlinksldjump"/>
                <a:extLst>
                  <a:ext uri="{FF2B5EF4-FFF2-40B4-BE49-F238E27FC236}">
                    <a16:creationId xmlns:a16="http://schemas.microsoft.com/office/drawing/2014/main" id="{EC04F78B-27D7-85C8-6526-63C65B64506A}"/>
                  </a:ext>
                </a:extLst>
              </p:cNvPr>
              <p:cNvSpPr txBox="1"/>
              <p:nvPr/>
            </p:nvSpPr>
            <p:spPr>
              <a:xfrm>
                <a:off x="-94841" y="538389"/>
                <a:ext cx="917487" cy="253442"/>
              </a:xfrm>
              <a:prstGeom prst="rect">
                <a:avLst/>
              </a:prstGeom>
              <a:noFill/>
              <a:ln>
                <a:noFill/>
              </a:ln>
              <a:effectLst>
                <a:glow rad="127000">
                  <a:srgbClr val="19FFFA"/>
                </a:glow>
              </a:effectLst>
            </p:spPr>
            <p:txBody>
              <a:bodyPr wrap="square" rtlCol="0">
                <a:spAutoFit/>
              </a:bodyPr>
              <a:lstStyle/>
              <a:p>
                <a:pPr algn="ctr"/>
                <a:r>
                  <a:rPr lang="nl-NL" sz="700" dirty="0">
                    <a:latin typeface="Cooper Black" panose="0208090404030B020404" pitchFamily="18" charset="0"/>
                  </a:rPr>
                  <a:t>Fuze</a:t>
                </a:r>
              </a:p>
              <a:p>
                <a:pPr algn="ctr"/>
                <a:r>
                  <a:rPr lang="nl-NL" sz="700" dirty="0" err="1">
                    <a:latin typeface="Cooper Black" panose="0208090404030B020404" pitchFamily="18" charset="0"/>
                  </a:rPr>
                  <a:t>entertainemt</a:t>
                </a:r>
                <a:endParaRPr lang="nl-NL" sz="700" dirty="0">
                  <a:latin typeface="Cooper Black" panose="0208090404030B020404" pitchFamily="18" charset="0"/>
                </a:endParaRPr>
              </a:p>
            </p:txBody>
          </p:sp>
        </p:grpSp>
        <p:pic>
          <p:nvPicPr>
            <p:cNvPr id="322" name="Afbeelding 321" descr="Afbeelding met schermopname, cirkel, ontwerp&#10;&#10;Automatisch gegenereerde beschrijving">
              <a:hlinkClick r:id="rId22" action="ppaction://hlinksldjump"/>
              <a:extLst>
                <a:ext uri="{FF2B5EF4-FFF2-40B4-BE49-F238E27FC236}">
                  <a16:creationId xmlns:a16="http://schemas.microsoft.com/office/drawing/2014/main" id="{378B6AA4-D66B-3D25-E806-2ACCECDE1DCF}"/>
                </a:ext>
              </a:extLst>
            </p:cNvPr>
            <p:cNvPicPr>
              <a:picLocks noChangeAspect="1"/>
            </p:cNvPicPr>
            <p:nvPr/>
          </p:nvPicPr>
          <p:blipFill>
            <a:blip r:embed="rId23">
              <a:duotone>
                <a:prstClr val="black"/>
                <a:srgbClr val="19FFFA">
                  <a:tint val="45000"/>
                  <a:satMod val="400000"/>
                </a:srgbClr>
              </a:duotone>
              <a:extLst>
                <a:ext uri="{BEBA8EAE-BF5A-486C-A8C5-ECC9F3942E4B}">
                  <a14:imgProps xmlns:a14="http://schemas.microsoft.com/office/drawing/2010/main">
                    <a14:imgLayer r:embed="rId6">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rcRect b="19278"/>
            <a:stretch/>
          </p:blipFill>
          <p:spPr>
            <a:xfrm>
              <a:off x="4098428" y="123797"/>
              <a:ext cx="655769" cy="544320"/>
            </a:xfrm>
            <a:prstGeom prst="rect">
              <a:avLst/>
            </a:prstGeom>
            <a:effectLst>
              <a:glow rad="127000">
                <a:srgbClr val="19FFFA">
                  <a:alpha val="10000"/>
                </a:srgbClr>
              </a:glow>
            </a:effectLst>
          </p:spPr>
        </p:pic>
      </p:grpSp>
      <p:grpSp>
        <p:nvGrpSpPr>
          <p:cNvPr id="2" name="Groep 1">
            <a:extLst>
              <a:ext uri="{FF2B5EF4-FFF2-40B4-BE49-F238E27FC236}">
                <a16:creationId xmlns:a16="http://schemas.microsoft.com/office/drawing/2014/main" id="{6BB28BAF-555A-D573-DFA3-95E684F3372A}"/>
              </a:ext>
            </a:extLst>
          </p:cNvPr>
          <p:cNvGrpSpPr/>
          <p:nvPr/>
        </p:nvGrpSpPr>
        <p:grpSpPr>
          <a:xfrm>
            <a:off x="4918999" y="2533634"/>
            <a:ext cx="702268" cy="927877"/>
            <a:chOff x="76105" y="73924"/>
            <a:chExt cx="578290" cy="764070"/>
          </a:xfrm>
        </p:grpSpPr>
        <p:sp>
          <p:nvSpPr>
            <p:cNvPr id="3" name="Rechthoek: afgeronde hoeken 2">
              <a:hlinkClick r:id="rId18" action="ppaction://hlinksldjump"/>
              <a:extLst>
                <a:ext uri="{FF2B5EF4-FFF2-40B4-BE49-F238E27FC236}">
                  <a16:creationId xmlns:a16="http://schemas.microsoft.com/office/drawing/2014/main" id="{AEA37471-6818-2A61-70A3-292A8291068E}"/>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6" name="Groep 5">
              <a:extLst>
                <a:ext uri="{FF2B5EF4-FFF2-40B4-BE49-F238E27FC236}">
                  <a16:creationId xmlns:a16="http://schemas.microsoft.com/office/drawing/2014/main" id="{25D879C9-1584-1A47-C597-F63569D539FC}"/>
                </a:ext>
              </a:extLst>
            </p:cNvPr>
            <p:cNvGrpSpPr/>
            <p:nvPr/>
          </p:nvGrpSpPr>
          <p:grpSpPr>
            <a:xfrm>
              <a:off x="76105" y="73924"/>
              <a:ext cx="578290" cy="717410"/>
              <a:chOff x="76105" y="82550"/>
              <a:chExt cx="578290" cy="717410"/>
            </a:xfrm>
          </p:grpSpPr>
          <p:pic>
            <p:nvPicPr>
              <p:cNvPr id="7" name="Graphic 6" descr="Document met effen opvulling">
                <a:hlinkClick r:id="rId18" action="ppaction://hlinksldjump"/>
                <a:extLst>
                  <a:ext uri="{FF2B5EF4-FFF2-40B4-BE49-F238E27FC236}">
                    <a16:creationId xmlns:a16="http://schemas.microsoft.com/office/drawing/2014/main" id="{51C8B529-780C-993D-E2DA-F2C7FD9CD4E1}"/>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5250" y="82550"/>
                <a:ext cx="540000" cy="540000"/>
              </a:xfrm>
              <a:prstGeom prst="rect">
                <a:avLst/>
              </a:prstGeom>
            </p:spPr>
          </p:pic>
          <p:sp>
            <p:nvSpPr>
              <p:cNvPr id="13" name="Tekstvak 12">
                <a:hlinkClick r:id="rId18" action="ppaction://hlinksldjump"/>
                <a:extLst>
                  <a:ext uri="{FF2B5EF4-FFF2-40B4-BE49-F238E27FC236}">
                    <a16:creationId xmlns:a16="http://schemas.microsoft.com/office/drawing/2014/main" id="{2C1E819D-B086-F473-7A95-AE1EE134A7A7}"/>
                  </a:ext>
                </a:extLst>
              </p:cNvPr>
              <p:cNvSpPr txBox="1"/>
              <p:nvPr/>
            </p:nvSpPr>
            <p:spPr>
              <a:xfrm>
                <a:off x="76105" y="622550"/>
                <a:ext cx="578290" cy="177410"/>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Klad</a:t>
                </a:r>
                <a:endParaRPr lang="nl-NL" sz="100" dirty="0">
                  <a:latin typeface="Cooper Black" panose="0208090404030B020404" pitchFamily="18" charset="0"/>
                </a:endParaRPr>
              </a:p>
            </p:txBody>
          </p:sp>
        </p:grpSp>
      </p:grpSp>
      <p:grpSp>
        <p:nvGrpSpPr>
          <p:cNvPr id="15" name="Groep 14">
            <a:extLst>
              <a:ext uri="{FF2B5EF4-FFF2-40B4-BE49-F238E27FC236}">
                <a16:creationId xmlns:a16="http://schemas.microsoft.com/office/drawing/2014/main" id="{BA5D210F-25B5-ECB2-CCB1-D9B6CA9D7584}"/>
              </a:ext>
            </a:extLst>
          </p:cNvPr>
          <p:cNvGrpSpPr/>
          <p:nvPr/>
        </p:nvGrpSpPr>
        <p:grpSpPr>
          <a:xfrm>
            <a:off x="5720621" y="2535483"/>
            <a:ext cx="702268" cy="927877"/>
            <a:chOff x="76105" y="73924"/>
            <a:chExt cx="578290" cy="764070"/>
          </a:xfrm>
        </p:grpSpPr>
        <p:sp>
          <p:nvSpPr>
            <p:cNvPr id="16" name="Rechthoek: afgeronde hoeken 15">
              <a:hlinkClick r:id="rId18" action="ppaction://hlinksldjump"/>
              <a:extLst>
                <a:ext uri="{FF2B5EF4-FFF2-40B4-BE49-F238E27FC236}">
                  <a16:creationId xmlns:a16="http://schemas.microsoft.com/office/drawing/2014/main" id="{A8E3601C-B5FD-5467-26D1-44C9B74B0257}"/>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7" name="Groep 16">
              <a:extLst>
                <a:ext uri="{FF2B5EF4-FFF2-40B4-BE49-F238E27FC236}">
                  <a16:creationId xmlns:a16="http://schemas.microsoft.com/office/drawing/2014/main" id="{89373CC3-F402-C208-4090-3BAC4A8E465E}"/>
                </a:ext>
              </a:extLst>
            </p:cNvPr>
            <p:cNvGrpSpPr/>
            <p:nvPr/>
          </p:nvGrpSpPr>
          <p:grpSpPr>
            <a:xfrm>
              <a:off x="76105" y="73924"/>
              <a:ext cx="578290" cy="717411"/>
              <a:chOff x="76105" y="82550"/>
              <a:chExt cx="578290" cy="717411"/>
            </a:xfrm>
          </p:grpSpPr>
          <p:pic>
            <p:nvPicPr>
              <p:cNvPr id="18" name="Graphic 17" descr="Envelop met effen opvulling">
                <a:hlinkClick r:id="rId18" action="ppaction://hlinksldjump"/>
                <a:extLst>
                  <a:ext uri="{FF2B5EF4-FFF2-40B4-BE49-F238E27FC236}">
                    <a16:creationId xmlns:a16="http://schemas.microsoft.com/office/drawing/2014/main" id="{1D44EFBF-54BE-4AF3-0809-79FEF33F7F9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95250" y="82550"/>
                <a:ext cx="540000" cy="540000"/>
              </a:xfrm>
              <a:prstGeom prst="rect">
                <a:avLst/>
              </a:prstGeom>
            </p:spPr>
          </p:pic>
          <p:sp>
            <p:nvSpPr>
              <p:cNvPr id="19" name="Tekstvak 18">
                <a:hlinkClick r:id="rId18" action="ppaction://hlinksldjump"/>
                <a:extLst>
                  <a:ext uri="{FF2B5EF4-FFF2-40B4-BE49-F238E27FC236}">
                    <a16:creationId xmlns:a16="http://schemas.microsoft.com/office/drawing/2014/main" id="{E061A5E5-4118-3FF4-8E08-5235110A8135}"/>
                  </a:ext>
                </a:extLst>
              </p:cNvPr>
              <p:cNvSpPr txBox="1"/>
              <p:nvPr/>
            </p:nvSpPr>
            <p:spPr>
              <a:xfrm>
                <a:off x="76105" y="622550"/>
                <a:ext cx="578290" cy="177411"/>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Fuzebox</a:t>
                </a:r>
                <a:r>
                  <a:rPr lang="nl-NL" sz="800" dirty="0">
                    <a:latin typeface="Cooper Black" panose="0208090404030B020404" pitchFamily="18" charset="0"/>
                  </a:rPr>
                  <a:t> </a:t>
                </a:r>
                <a:endParaRPr lang="nl-NL" sz="100" dirty="0">
                  <a:latin typeface="Cooper Black" panose="0208090404030B020404" pitchFamily="18" charset="0"/>
                </a:endParaRPr>
              </a:p>
            </p:txBody>
          </p:sp>
        </p:grpSp>
      </p:grpSp>
      <p:grpSp>
        <p:nvGrpSpPr>
          <p:cNvPr id="20" name="Groep 19">
            <a:extLst>
              <a:ext uri="{FF2B5EF4-FFF2-40B4-BE49-F238E27FC236}">
                <a16:creationId xmlns:a16="http://schemas.microsoft.com/office/drawing/2014/main" id="{88EE6DD6-0309-AB37-B1E9-E62E7CB90F51}"/>
              </a:ext>
            </a:extLst>
          </p:cNvPr>
          <p:cNvGrpSpPr/>
          <p:nvPr/>
        </p:nvGrpSpPr>
        <p:grpSpPr>
          <a:xfrm>
            <a:off x="6522242" y="2537332"/>
            <a:ext cx="702268" cy="927877"/>
            <a:chOff x="76104" y="73924"/>
            <a:chExt cx="578290" cy="764070"/>
          </a:xfrm>
        </p:grpSpPr>
        <p:sp>
          <p:nvSpPr>
            <p:cNvPr id="21" name="Rechthoek: afgeronde hoeken 20">
              <a:hlinkClick r:id="rId18" action="ppaction://hlinksldjump"/>
              <a:extLst>
                <a:ext uri="{FF2B5EF4-FFF2-40B4-BE49-F238E27FC236}">
                  <a16:creationId xmlns:a16="http://schemas.microsoft.com/office/drawing/2014/main" id="{DE7BC53D-47D4-6811-110C-D20C904E6769}"/>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22" name="Groep 21">
              <a:extLst>
                <a:ext uri="{FF2B5EF4-FFF2-40B4-BE49-F238E27FC236}">
                  <a16:creationId xmlns:a16="http://schemas.microsoft.com/office/drawing/2014/main" id="{8F3C7244-FD53-047E-F5E9-3876BE02748A}"/>
                </a:ext>
              </a:extLst>
            </p:cNvPr>
            <p:cNvGrpSpPr/>
            <p:nvPr/>
          </p:nvGrpSpPr>
          <p:grpSpPr>
            <a:xfrm>
              <a:off x="76104" y="73924"/>
              <a:ext cx="578290" cy="742371"/>
              <a:chOff x="76104" y="82550"/>
              <a:chExt cx="578290" cy="742371"/>
            </a:xfrm>
          </p:grpSpPr>
          <p:pic>
            <p:nvPicPr>
              <p:cNvPr id="23" name="Graphic 22" descr="Agenda met effen opvulling">
                <a:hlinkClick r:id="rId18" action="ppaction://hlinksldjump"/>
                <a:extLst>
                  <a:ext uri="{FF2B5EF4-FFF2-40B4-BE49-F238E27FC236}">
                    <a16:creationId xmlns:a16="http://schemas.microsoft.com/office/drawing/2014/main" id="{62C0BE38-9BDE-29E8-45DA-745AA6C62591}"/>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95250" y="82550"/>
                <a:ext cx="540000" cy="540000"/>
              </a:xfrm>
              <a:prstGeom prst="rect">
                <a:avLst/>
              </a:prstGeom>
            </p:spPr>
          </p:pic>
          <p:sp>
            <p:nvSpPr>
              <p:cNvPr id="24" name="Tekstvak 23">
                <a:hlinkClick r:id="rId18" action="ppaction://hlinksldjump"/>
                <a:extLst>
                  <a:ext uri="{FF2B5EF4-FFF2-40B4-BE49-F238E27FC236}">
                    <a16:creationId xmlns:a16="http://schemas.microsoft.com/office/drawing/2014/main" id="{F28AB9F6-7D7A-0C19-B71B-BA9196821EA3}"/>
                  </a:ext>
                </a:extLst>
              </p:cNvPr>
              <p:cNvSpPr txBox="1"/>
              <p:nvPr/>
            </p:nvSpPr>
            <p:spPr>
              <a:xfrm>
                <a:off x="76104" y="546135"/>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Fuze </a:t>
                </a:r>
                <a:r>
                  <a:rPr lang="nl-NL" sz="800" dirty="0" err="1">
                    <a:latin typeface="Cooper Black" panose="0208090404030B020404" pitchFamily="18" charset="0"/>
                  </a:rPr>
                  <a:t>moments</a:t>
                </a:r>
                <a:endParaRPr lang="nl-NL" sz="100" dirty="0">
                  <a:latin typeface="Cooper Black" panose="0208090404030B020404" pitchFamily="18" charset="0"/>
                </a:endParaRPr>
              </a:p>
            </p:txBody>
          </p:sp>
        </p:grpSp>
      </p:grpSp>
      <p:grpSp>
        <p:nvGrpSpPr>
          <p:cNvPr id="35" name="Groep 34">
            <a:extLst>
              <a:ext uri="{FF2B5EF4-FFF2-40B4-BE49-F238E27FC236}">
                <a16:creationId xmlns:a16="http://schemas.microsoft.com/office/drawing/2014/main" id="{9834DA92-F79E-783F-7670-85BEEB0B6CA5}"/>
              </a:ext>
            </a:extLst>
          </p:cNvPr>
          <p:cNvGrpSpPr/>
          <p:nvPr/>
        </p:nvGrpSpPr>
        <p:grpSpPr>
          <a:xfrm>
            <a:off x="9728730" y="2549965"/>
            <a:ext cx="702268" cy="927877"/>
            <a:chOff x="76104" y="73924"/>
            <a:chExt cx="578290" cy="764070"/>
          </a:xfrm>
        </p:grpSpPr>
        <p:sp>
          <p:nvSpPr>
            <p:cNvPr id="36" name="Rechthoek: afgeronde hoeken 35">
              <a:hlinkClick r:id="rId18" action="ppaction://hlinksldjump"/>
              <a:extLst>
                <a:ext uri="{FF2B5EF4-FFF2-40B4-BE49-F238E27FC236}">
                  <a16:creationId xmlns:a16="http://schemas.microsoft.com/office/drawing/2014/main" id="{B3E81D62-ECEA-D6D7-8BF4-C2734A336699}"/>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7" name="Groep 36">
              <a:extLst>
                <a:ext uri="{FF2B5EF4-FFF2-40B4-BE49-F238E27FC236}">
                  <a16:creationId xmlns:a16="http://schemas.microsoft.com/office/drawing/2014/main" id="{4EB5C394-872A-A4B4-C80B-012BFA458B5C}"/>
                </a:ext>
              </a:extLst>
            </p:cNvPr>
            <p:cNvGrpSpPr/>
            <p:nvPr/>
          </p:nvGrpSpPr>
          <p:grpSpPr>
            <a:xfrm>
              <a:off x="76104" y="73924"/>
              <a:ext cx="578290" cy="742754"/>
              <a:chOff x="76104" y="82550"/>
              <a:chExt cx="578290" cy="742754"/>
            </a:xfrm>
          </p:grpSpPr>
          <p:pic>
            <p:nvPicPr>
              <p:cNvPr id="38" name="Graphic 37" descr="Badge: niet meer volgen met effen opvulling">
                <a:hlinkClick r:id="rId18" action="ppaction://hlinksldjump"/>
                <a:extLst>
                  <a:ext uri="{FF2B5EF4-FFF2-40B4-BE49-F238E27FC236}">
                    <a16:creationId xmlns:a16="http://schemas.microsoft.com/office/drawing/2014/main" id="{F487158F-0DFE-29B6-6A5B-BB272D7BA17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250" y="82550"/>
                <a:ext cx="540000" cy="540000"/>
              </a:xfrm>
              <a:prstGeom prst="rect">
                <a:avLst/>
              </a:prstGeom>
            </p:spPr>
          </p:pic>
          <p:sp>
            <p:nvSpPr>
              <p:cNvPr id="39" name="Tekstvak 38">
                <a:hlinkClick r:id="rId18" action="ppaction://hlinksldjump"/>
                <a:extLst>
                  <a:ext uri="{FF2B5EF4-FFF2-40B4-BE49-F238E27FC236}">
                    <a16:creationId xmlns:a16="http://schemas.microsoft.com/office/drawing/2014/main" id="{40CC8E68-26D9-19AF-1BF4-DFCB631B50EB}"/>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40" name="Groep 39">
            <a:extLst>
              <a:ext uri="{FF2B5EF4-FFF2-40B4-BE49-F238E27FC236}">
                <a16:creationId xmlns:a16="http://schemas.microsoft.com/office/drawing/2014/main" id="{88B51033-568B-F5B6-1E68-3B5FF3F3E74A}"/>
              </a:ext>
            </a:extLst>
          </p:cNvPr>
          <p:cNvGrpSpPr/>
          <p:nvPr/>
        </p:nvGrpSpPr>
        <p:grpSpPr>
          <a:xfrm>
            <a:off x="8941322" y="2547807"/>
            <a:ext cx="702268" cy="927877"/>
            <a:chOff x="76104" y="73924"/>
            <a:chExt cx="578290" cy="764070"/>
          </a:xfrm>
        </p:grpSpPr>
        <p:sp>
          <p:nvSpPr>
            <p:cNvPr id="41" name="Rechthoek: afgeronde hoeken 40">
              <a:hlinkClick r:id="rId18" action="ppaction://hlinksldjump"/>
              <a:extLst>
                <a:ext uri="{FF2B5EF4-FFF2-40B4-BE49-F238E27FC236}">
                  <a16:creationId xmlns:a16="http://schemas.microsoft.com/office/drawing/2014/main" id="{856A7A1D-C9FC-26D0-FBDE-47BCFB53A258}"/>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2" name="Groep 41">
              <a:extLst>
                <a:ext uri="{FF2B5EF4-FFF2-40B4-BE49-F238E27FC236}">
                  <a16:creationId xmlns:a16="http://schemas.microsoft.com/office/drawing/2014/main" id="{C068858E-D76A-F350-E6FF-EE4C9DE9A4E6}"/>
                </a:ext>
              </a:extLst>
            </p:cNvPr>
            <p:cNvGrpSpPr/>
            <p:nvPr/>
          </p:nvGrpSpPr>
          <p:grpSpPr>
            <a:xfrm>
              <a:off x="76104" y="73924"/>
              <a:ext cx="578290" cy="742754"/>
              <a:chOff x="76104" y="82550"/>
              <a:chExt cx="578290" cy="742754"/>
            </a:xfrm>
          </p:grpSpPr>
          <p:pic>
            <p:nvPicPr>
              <p:cNvPr id="43" name="Graphic 42" descr="Badge: niet meer volgen met effen opvulling">
                <a:hlinkClick r:id="rId18" action="ppaction://hlinksldjump"/>
                <a:extLst>
                  <a:ext uri="{FF2B5EF4-FFF2-40B4-BE49-F238E27FC236}">
                    <a16:creationId xmlns:a16="http://schemas.microsoft.com/office/drawing/2014/main" id="{DB595501-C04E-A0DF-86DD-71CDC7988E1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250" y="82550"/>
                <a:ext cx="540000" cy="540000"/>
              </a:xfrm>
              <a:prstGeom prst="rect">
                <a:avLst/>
              </a:prstGeom>
            </p:spPr>
          </p:pic>
          <p:sp>
            <p:nvSpPr>
              <p:cNvPr id="44" name="Tekstvak 43">
                <a:hlinkClick r:id="rId18" action="ppaction://hlinksldjump"/>
                <a:extLst>
                  <a:ext uri="{FF2B5EF4-FFF2-40B4-BE49-F238E27FC236}">
                    <a16:creationId xmlns:a16="http://schemas.microsoft.com/office/drawing/2014/main" id="{C55DEF6D-1A65-65BC-9205-5BE60C884B54}"/>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45" name="Groep 44">
            <a:extLst>
              <a:ext uri="{FF2B5EF4-FFF2-40B4-BE49-F238E27FC236}">
                <a16:creationId xmlns:a16="http://schemas.microsoft.com/office/drawing/2014/main" id="{F8810AC5-CB41-58B5-7208-6277DB966B94}"/>
              </a:ext>
            </a:extLst>
          </p:cNvPr>
          <p:cNvGrpSpPr/>
          <p:nvPr/>
        </p:nvGrpSpPr>
        <p:grpSpPr>
          <a:xfrm>
            <a:off x="8116450" y="2535173"/>
            <a:ext cx="702268" cy="927877"/>
            <a:chOff x="76104" y="73924"/>
            <a:chExt cx="578290" cy="764070"/>
          </a:xfrm>
        </p:grpSpPr>
        <p:sp>
          <p:nvSpPr>
            <p:cNvPr id="46" name="Rechthoek: afgeronde hoeken 45">
              <a:hlinkClick r:id="rId18" action="ppaction://hlinksldjump"/>
              <a:extLst>
                <a:ext uri="{FF2B5EF4-FFF2-40B4-BE49-F238E27FC236}">
                  <a16:creationId xmlns:a16="http://schemas.microsoft.com/office/drawing/2014/main" id="{A700C2E1-7E33-64A1-0EC4-30D31E58B581}"/>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7" name="Groep 46">
              <a:extLst>
                <a:ext uri="{FF2B5EF4-FFF2-40B4-BE49-F238E27FC236}">
                  <a16:creationId xmlns:a16="http://schemas.microsoft.com/office/drawing/2014/main" id="{46452212-FB9C-49EA-ACCA-33447C25D774}"/>
                </a:ext>
              </a:extLst>
            </p:cNvPr>
            <p:cNvGrpSpPr/>
            <p:nvPr/>
          </p:nvGrpSpPr>
          <p:grpSpPr>
            <a:xfrm>
              <a:off x="76104" y="73924"/>
              <a:ext cx="578290" cy="742754"/>
              <a:chOff x="76104" y="82550"/>
              <a:chExt cx="578290" cy="742754"/>
            </a:xfrm>
          </p:grpSpPr>
          <p:pic>
            <p:nvPicPr>
              <p:cNvPr id="48" name="Graphic 47" descr="Badge: niet meer volgen met effen opvulling">
                <a:hlinkClick r:id="rId18" action="ppaction://hlinksldjump"/>
                <a:extLst>
                  <a:ext uri="{FF2B5EF4-FFF2-40B4-BE49-F238E27FC236}">
                    <a16:creationId xmlns:a16="http://schemas.microsoft.com/office/drawing/2014/main" id="{9F1C9610-657A-54AC-026E-0ADD7BDA17D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250" y="82550"/>
                <a:ext cx="540000" cy="540000"/>
              </a:xfrm>
              <a:prstGeom prst="rect">
                <a:avLst/>
              </a:prstGeom>
            </p:spPr>
          </p:pic>
          <p:sp>
            <p:nvSpPr>
              <p:cNvPr id="49" name="Tekstvak 48">
                <a:hlinkClick r:id="rId18" action="ppaction://hlinksldjump"/>
                <a:extLst>
                  <a:ext uri="{FF2B5EF4-FFF2-40B4-BE49-F238E27FC236}">
                    <a16:creationId xmlns:a16="http://schemas.microsoft.com/office/drawing/2014/main" id="{BF17B9D1-0E10-0BCA-2696-1AC8D38BD220}"/>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50" name="Groep 49">
            <a:extLst>
              <a:ext uri="{FF2B5EF4-FFF2-40B4-BE49-F238E27FC236}">
                <a16:creationId xmlns:a16="http://schemas.microsoft.com/office/drawing/2014/main" id="{46319FCC-B864-4B5D-66FF-126477698827}"/>
              </a:ext>
            </a:extLst>
          </p:cNvPr>
          <p:cNvGrpSpPr/>
          <p:nvPr/>
        </p:nvGrpSpPr>
        <p:grpSpPr>
          <a:xfrm>
            <a:off x="7321680" y="2542569"/>
            <a:ext cx="702268" cy="927877"/>
            <a:chOff x="76104" y="73924"/>
            <a:chExt cx="578290" cy="764070"/>
          </a:xfrm>
        </p:grpSpPr>
        <p:sp>
          <p:nvSpPr>
            <p:cNvPr id="51" name="Rechthoek: afgeronde hoeken 50">
              <a:hlinkClick r:id="rId18" action="ppaction://hlinksldjump"/>
              <a:extLst>
                <a:ext uri="{FF2B5EF4-FFF2-40B4-BE49-F238E27FC236}">
                  <a16:creationId xmlns:a16="http://schemas.microsoft.com/office/drawing/2014/main" id="{F2B94BE4-34B6-E496-E290-027DFE79FB07}"/>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52" name="Groep 51">
              <a:extLst>
                <a:ext uri="{FF2B5EF4-FFF2-40B4-BE49-F238E27FC236}">
                  <a16:creationId xmlns:a16="http://schemas.microsoft.com/office/drawing/2014/main" id="{3062B13A-E4A6-145D-6650-31C9A3C8D012}"/>
                </a:ext>
              </a:extLst>
            </p:cNvPr>
            <p:cNvGrpSpPr/>
            <p:nvPr/>
          </p:nvGrpSpPr>
          <p:grpSpPr>
            <a:xfrm>
              <a:off x="76104" y="73924"/>
              <a:ext cx="578290" cy="742754"/>
              <a:chOff x="76104" y="82550"/>
              <a:chExt cx="578290" cy="742754"/>
            </a:xfrm>
          </p:grpSpPr>
          <p:pic>
            <p:nvPicPr>
              <p:cNvPr id="53" name="Graphic 52" descr="Badge: niet meer volgen met effen opvulling">
                <a:hlinkClick r:id="rId18" action="ppaction://hlinksldjump"/>
                <a:extLst>
                  <a:ext uri="{FF2B5EF4-FFF2-40B4-BE49-F238E27FC236}">
                    <a16:creationId xmlns:a16="http://schemas.microsoft.com/office/drawing/2014/main" id="{EDF23EB1-D945-5C7E-4710-7C2F8CC0096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95250" y="82550"/>
                <a:ext cx="540000" cy="540000"/>
              </a:xfrm>
              <a:prstGeom prst="rect">
                <a:avLst/>
              </a:prstGeom>
            </p:spPr>
          </p:pic>
          <p:sp>
            <p:nvSpPr>
              <p:cNvPr id="54" name="Tekstvak 53">
                <a:hlinkClick r:id="rId18" action="ppaction://hlinksldjump"/>
                <a:extLst>
                  <a:ext uri="{FF2B5EF4-FFF2-40B4-BE49-F238E27FC236}">
                    <a16:creationId xmlns:a16="http://schemas.microsoft.com/office/drawing/2014/main" id="{D3A16EF8-4892-64BE-51AA-4738CEB80523}"/>
                  </a:ext>
                </a:extLst>
              </p:cNvPr>
              <p:cNvSpPr txBox="1"/>
              <p:nvPr/>
            </p:nvSpPr>
            <p:spPr>
              <a:xfrm>
                <a:off x="76104" y="546518"/>
                <a:ext cx="578290" cy="278786"/>
              </a:xfrm>
              <a:prstGeom prst="rect">
                <a:avLst/>
              </a:prstGeom>
              <a:noFill/>
              <a:ln>
                <a:noFill/>
              </a:ln>
              <a:effectLst>
                <a:glow rad="127000">
                  <a:srgbClr val="19FFFA"/>
                </a:glow>
              </a:effectLst>
            </p:spPr>
            <p:txBody>
              <a:bodyPr wrap="square" rtlCol="0">
                <a:spAutoFit/>
              </a:bodyPr>
              <a:lstStyle/>
              <a:p>
                <a:pPr algn="ctr"/>
                <a:r>
                  <a:rPr lang="nl-NL" sz="800" dirty="0">
                    <a:latin typeface="Cooper Black" panose="0208090404030B020404" pitchFamily="18" charset="0"/>
                  </a:rPr>
                  <a:t>[niet in gebruik]</a:t>
                </a:r>
                <a:endParaRPr lang="nl-NL" sz="100" dirty="0">
                  <a:latin typeface="Cooper Black" panose="0208090404030B020404" pitchFamily="18" charset="0"/>
                </a:endParaRPr>
              </a:p>
            </p:txBody>
          </p:sp>
        </p:grpSp>
      </p:grpSp>
      <p:grpSp>
        <p:nvGrpSpPr>
          <p:cNvPr id="59" name="Groep 58">
            <a:extLst>
              <a:ext uri="{FF2B5EF4-FFF2-40B4-BE49-F238E27FC236}">
                <a16:creationId xmlns:a16="http://schemas.microsoft.com/office/drawing/2014/main" id="{64AC72EA-7EBA-3683-BDB3-22062FE107C6}"/>
              </a:ext>
            </a:extLst>
          </p:cNvPr>
          <p:cNvGrpSpPr/>
          <p:nvPr/>
        </p:nvGrpSpPr>
        <p:grpSpPr>
          <a:xfrm>
            <a:off x="11306542" y="2558901"/>
            <a:ext cx="776190" cy="917402"/>
            <a:chOff x="11273380" y="84406"/>
            <a:chExt cx="776190" cy="917402"/>
          </a:xfrm>
        </p:grpSpPr>
        <p:grpSp>
          <p:nvGrpSpPr>
            <p:cNvPr id="25" name="Groep 24">
              <a:extLst>
                <a:ext uri="{FF2B5EF4-FFF2-40B4-BE49-F238E27FC236}">
                  <a16:creationId xmlns:a16="http://schemas.microsoft.com/office/drawing/2014/main" id="{BF53434D-84B2-EFA9-DE3E-6E54855A9759}"/>
                </a:ext>
              </a:extLst>
            </p:cNvPr>
            <p:cNvGrpSpPr/>
            <p:nvPr/>
          </p:nvGrpSpPr>
          <p:grpSpPr>
            <a:xfrm>
              <a:off x="11273380" y="84406"/>
              <a:ext cx="776190" cy="917402"/>
              <a:chOff x="55162" y="82550"/>
              <a:chExt cx="639162" cy="755444"/>
            </a:xfrm>
          </p:grpSpPr>
          <p:sp>
            <p:nvSpPr>
              <p:cNvPr id="26" name="Rechthoek: afgeronde hoeken 25">
                <a:hlinkClick r:id="rId32" action="ppaction://hlinkfile"/>
                <a:extLst>
                  <a:ext uri="{FF2B5EF4-FFF2-40B4-BE49-F238E27FC236}">
                    <a16:creationId xmlns:a16="http://schemas.microsoft.com/office/drawing/2014/main" id="{FA3DABC7-D505-2C19-0A99-AB0CE0C392CB}"/>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hlinkClick r:id="rId32" action="ppaction://hlinkfile"/>
                <a:extLst>
                  <a:ext uri="{FF2B5EF4-FFF2-40B4-BE49-F238E27FC236}">
                    <a16:creationId xmlns:a16="http://schemas.microsoft.com/office/drawing/2014/main" id="{8B1D8776-6206-7A17-82AF-2C3ECDB1BC76}"/>
                  </a:ext>
                </a:extLst>
              </p:cNvPr>
              <p:cNvSpPr txBox="1"/>
              <p:nvPr/>
            </p:nvSpPr>
            <p:spPr>
              <a:xfrm>
                <a:off x="55162" y="537382"/>
                <a:ext cx="639162" cy="278786"/>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a:t>
                </a:r>
                <a:r>
                  <a:rPr lang="nl-NL" sz="800" dirty="0">
                    <a:latin typeface="Cooper Black" panose="0208090404030B020404" pitchFamily="18" charset="0"/>
                  </a:rPr>
                  <a:t> X </a:t>
                </a:r>
                <a:r>
                  <a:rPr lang="nl-NL" sz="800" dirty="0" err="1">
                    <a:latin typeface="Cooper Black" panose="0208090404030B020404" pitchFamily="18" charset="0"/>
                  </a:rPr>
                  <a:t>Techverse</a:t>
                </a:r>
                <a:endParaRPr lang="nl-NL" sz="100" dirty="0">
                  <a:latin typeface="Cooper Black" panose="0208090404030B020404" pitchFamily="18" charset="0"/>
                </a:endParaRPr>
              </a:p>
            </p:txBody>
          </p:sp>
        </p:grpSp>
        <p:pic>
          <p:nvPicPr>
            <p:cNvPr id="58" name="Afbeelding 57" descr="Afbeelding met Graphics, Lettertype, logo, grafische vormgeving&#10;&#10;Door AI gegenereerde inhoud is mogelijk onjuist.">
              <a:hlinkClick r:id="rId32" action="ppaction://hlinkfile"/>
              <a:extLst>
                <a:ext uri="{FF2B5EF4-FFF2-40B4-BE49-F238E27FC236}">
                  <a16:creationId xmlns:a16="http://schemas.microsoft.com/office/drawing/2014/main" id="{551BA16E-AC70-E962-911A-CCDBC0F48D28}"/>
                </a:ext>
              </a:extLst>
            </p:cNvPr>
            <p:cNvPicPr>
              <a:picLocks noChangeAspect="1"/>
            </p:cNvPicPr>
            <p:nvPr/>
          </p:nvPicPr>
          <p:blipFill>
            <a:blip r:embed="rId33">
              <a:biLevel thresh="75000"/>
              <a:extLst>
                <a:ext uri="{28A0092B-C50C-407E-A947-70E740481C1C}">
                  <a14:useLocalDpi xmlns:a14="http://schemas.microsoft.com/office/drawing/2010/main" val="0"/>
                </a:ext>
              </a:extLst>
            </a:blip>
            <a:srcRect l="19480" t="35515" r="63656" b="38313"/>
            <a:stretch/>
          </p:blipFill>
          <p:spPr>
            <a:xfrm>
              <a:off x="11456637" y="220020"/>
              <a:ext cx="386618" cy="394503"/>
            </a:xfrm>
            <a:prstGeom prst="rect">
              <a:avLst/>
            </a:prstGeom>
            <a:effectLst>
              <a:glow rad="63500">
                <a:srgbClr val="19FFFA"/>
              </a:glow>
            </a:effectLst>
          </p:spPr>
        </p:pic>
      </p:grpSp>
      <p:grpSp>
        <p:nvGrpSpPr>
          <p:cNvPr id="62" name="Groep 61">
            <a:extLst>
              <a:ext uri="{FF2B5EF4-FFF2-40B4-BE49-F238E27FC236}">
                <a16:creationId xmlns:a16="http://schemas.microsoft.com/office/drawing/2014/main" id="{568B2CEE-9928-4D05-8508-A8EF1B3190D6}"/>
              </a:ext>
            </a:extLst>
          </p:cNvPr>
          <p:cNvGrpSpPr/>
          <p:nvPr/>
        </p:nvGrpSpPr>
        <p:grpSpPr>
          <a:xfrm>
            <a:off x="2514132" y="2538562"/>
            <a:ext cx="702268" cy="917402"/>
            <a:chOff x="2480970" y="64067"/>
            <a:chExt cx="702268" cy="917402"/>
          </a:xfrm>
        </p:grpSpPr>
        <p:grpSp>
          <p:nvGrpSpPr>
            <p:cNvPr id="56" name="Groep 55">
              <a:extLst>
                <a:ext uri="{FF2B5EF4-FFF2-40B4-BE49-F238E27FC236}">
                  <a16:creationId xmlns:a16="http://schemas.microsoft.com/office/drawing/2014/main" id="{9F53330D-6F4C-CDE7-AE87-AD6F36F1C976}"/>
                </a:ext>
              </a:extLst>
            </p:cNvPr>
            <p:cNvGrpSpPr/>
            <p:nvPr/>
          </p:nvGrpSpPr>
          <p:grpSpPr>
            <a:xfrm>
              <a:off x="2480970" y="64067"/>
              <a:ext cx="702268" cy="917402"/>
              <a:chOff x="76104" y="82550"/>
              <a:chExt cx="578290" cy="755444"/>
            </a:xfrm>
          </p:grpSpPr>
          <p:sp>
            <p:nvSpPr>
              <p:cNvPr id="57" name="Rechthoek: afgeronde hoeken 56">
                <a:hlinkClick r:id="rId34" action="ppaction://hlinkpres?slideindex=1&amp;slidetitle=PowerPoint-presentatie"/>
                <a:extLst>
                  <a:ext uri="{FF2B5EF4-FFF2-40B4-BE49-F238E27FC236}">
                    <a16:creationId xmlns:a16="http://schemas.microsoft.com/office/drawing/2014/main" id="{91DEE55E-6F72-E03C-BCFD-EA3BEA8328A4}"/>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hlinkClick r:id="rId34" action="ppaction://hlinkpres?slideindex=1&amp;slidetitle=PowerPoint-presentatie"/>
                <a:extLst>
                  <a:ext uri="{FF2B5EF4-FFF2-40B4-BE49-F238E27FC236}">
                    <a16:creationId xmlns:a16="http://schemas.microsoft.com/office/drawing/2014/main" id="{EC1116C7-B3DF-50B0-F5ED-761CF5D22E71}"/>
                  </a:ext>
                </a:extLst>
              </p:cNvPr>
              <p:cNvSpPr txBox="1"/>
              <p:nvPr/>
            </p:nvSpPr>
            <p:spPr>
              <a:xfrm>
                <a:off x="76104" y="546712"/>
                <a:ext cx="578290" cy="278786"/>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Fuzer</a:t>
                </a:r>
                <a:endParaRPr lang="nl-NL" sz="800" dirty="0">
                  <a:latin typeface="Cooper Black" panose="0208090404030B020404" pitchFamily="18" charset="0"/>
                </a:endParaRPr>
              </a:p>
              <a:p>
                <a:pPr algn="ctr"/>
                <a:r>
                  <a:rPr lang="nl-NL" sz="800" dirty="0">
                    <a:latin typeface="Cooper Black" panose="0208090404030B020404" pitchFamily="18" charset="0"/>
                  </a:rPr>
                  <a:t>search</a:t>
                </a:r>
                <a:endParaRPr lang="nl-NL" sz="100" dirty="0">
                  <a:latin typeface="Cooper Black" panose="0208090404030B020404" pitchFamily="18" charset="0"/>
                </a:endParaRPr>
              </a:p>
            </p:txBody>
          </p:sp>
        </p:grpSp>
        <p:pic>
          <p:nvPicPr>
            <p:cNvPr id="61" name="Afbeelding 60">
              <a:extLst>
                <a:ext uri="{FF2B5EF4-FFF2-40B4-BE49-F238E27FC236}">
                  <a16:creationId xmlns:a16="http://schemas.microsoft.com/office/drawing/2014/main" id="{932265A5-4688-E14D-411D-4EDD331F8941}"/>
                </a:ext>
              </a:extLst>
            </p:cNvPr>
            <p:cNvPicPr>
              <a:picLocks noChangeAspect="1"/>
            </p:cNvPicPr>
            <p:nvPr/>
          </p:nvPicPr>
          <p:blipFill>
            <a:blip r:embed="rId35"/>
            <a:stretch>
              <a:fillRect/>
            </a:stretch>
          </p:blipFill>
          <p:spPr>
            <a:xfrm>
              <a:off x="2524835" y="88689"/>
              <a:ext cx="614537" cy="614537"/>
            </a:xfrm>
            <a:prstGeom prst="rect">
              <a:avLst/>
            </a:prstGeom>
            <a:effectLst>
              <a:glow rad="19050">
                <a:srgbClr val="19FFFA">
                  <a:alpha val="40000"/>
                </a:srgbClr>
              </a:glow>
            </a:effectLst>
          </p:spPr>
        </p:pic>
      </p:grpSp>
      <p:grpSp>
        <p:nvGrpSpPr>
          <p:cNvPr id="27" name="Groep 26">
            <a:extLst>
              <a:ext uri="{FF2B5EF4-FFF2-40B4-BE49-F238E27FC236}">
                <a16:creationId xmlns:a16="http://schemas.microsoft.com/office/drawing/2014/main" id="{FEE2980E-E747-5A6B-2586-864268B4E609}"/>
              </a:ext>
            </a:extLst>
          </p:cNvPr>
          <p:cNvGrpSpPr/>
          <p:nvPr/>
        </p:nvGrpSpPr>
        <p:grpSpPr>
          <a:xfrm>
            <a:off x="10499825" y="2549041"/>
            <a:ext cx="776189" cy="927877"/>
            <a:chOff x="41394" y="73924"/>
            <a:chExt cx="639161" cy="764070"/>
          </a:xfrm>
        </p:grpSpPr>
        <p:sp>
          <p:nvSpPr>
            <p:cNvPr id="28" name="Rechthoek: afgeronde hoeken 27">
              <a:hlinkClick r:id="rId36" action="ppaction://hlinkpres?slideindex=1&amp;slidetitle=PowerPoint-presentatie"/>
              <a:extLst>
                <a:ext uri="{FF2B5EF4-FFF2-40B4-BE49-F238E27FC236}">
                  <a16:creationId xmlns:a16="http://schemas.microsoft.com/office/drawing/2014/main" id="{F196CCD2-2E94-AAEF-6B58-AD4C7582A249}"/>
                </a:ext>
              </a:extLst>
            </p:cNvPr>
            <p:cNvSpPr/>
            <p:nvPr/>
          </p:nvSpPr>
          <p:spPr>
            <a:xfrm>
              <a:off x="95250" y="82550"/>
              <a:ext cx="540000" cy="755444"/>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5" name="Groep 54">
              <a:extLst>
                <a:ext uri="{FF2B5EF4-FFF2-40B4-BE49-F238E27FC236}">
                  <a16:creationId xmlns:a16="http://schemas.microsoft.com/office/drawing/2014/main" id="{BF3DB685-6180-C10F-E7D7-0DEE653D5C1A}"/>
                </a:ext>
              </a:extLst>
            </p:cNvPr>
            <p:cNvGrpSpPr/>
            <p:nvPr/>
          </p:nvGrpSpPr>
          <p:grpSpPr>
            <a:xfrm>
              <a:off x="41394" y="73924"/>
              <a:ext cx="639161" cy="705229"/>
              <a:chOff x="41394" y="82550"/>
              <a:chExt cx="639161" cy="705229"/>
            </a:xfrm>
          </p:grpSpPr>
          <p:pic>
            <p:nvPicPr>
              <p:cNvPr id="256" name="Graphic 255" descr="Doolhof met effen opvulling">
                <a:hlinkClick r:id="rId36" action="ppaction://hlinkpres?slideindex=1&amp;slidetitle=PowerPoint-presentatie"/>
                <a:extLst>
                  <a:ext uri="{FF2B5EF4-FFF2-40B4-BE49-F238E27FC236}">
                    <a16:creationId xmlns:a16="http://schemas.microsoft.com/office/drawing/2014/main" id="{EC0D33E4-AA74-3D0A-A791-F325BBDC9AE4}"/>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95250" y="82550"/>
                <a:ext cx="540000" cy="540000"/>
              </a:xfrm>
              <a:prstGeom prst="rect">
                <a:avLst/>
              </a:prstGeom>
            </p:spPr>
          </p:pic>
          <p:sp>
            <p:nvSpPr>
              <p:cNvPr id="257" name="Tekstvak 256">
                <a:hlinkClick r:id="rId36" action="ppaction://hlinkpres?slideindex=1&amp;slidetitle=PowerPoint-presentatie"/>
                <a:extLst>
                  <a:ext uri="{FF2B5EF4-FFF2-40B4-BE49-F238E27FC236}">
                    <a16:creationId xmlns:a16="http://schemas.microsoft.com/office/drawing/2014/main" id="{FD12C508-439F-AE98-CF5D-2C285E21DC3A}"/>
                  </a:ext>
                </a:extLst>
              </p:cNvPr>
              <p:cNvSpPr txBox="1"/>
              <p:nvPr/>
            </p:nvSpPr>
            <p:spPr>
              <a:xfrm>
                <a:off x="41394" y="610369"/>
                <a:ext cx="639161" cy="177410"/>
              </a:xfrm>
              <a:prstGeom prst="rect">
                <a:avLst/>
              </a:prstGeom>
              <a:noFill/>
              <a:ln>
                <a:noFill/>
              </a:ln>
              <a:effectLst>
                <a:glow rad="127000">
                  <a:srgbClr val="19FFFA"/>
                </a:glow>
              </a:effectLst>
            </p:spPr>
            <p:txBody>
              <a:bodyPr wrap="square" rtlCol="0">
                <a:spAutoFit/>
              </a:bodyPr>
              <a:lstStyle/>
              <a:p>
                <a:pPr algn="ctr"/>
                <a:r>
                  <a:rPr lang="nl-NL" sz="800" dirty="0" err="1">
                    <a:latin typeface="Cooper Black" panose="0208090404030B020404" pitchFamily="18" charset="0"/>
                  </a:rPr>
                  <a:t>Death</a:t>
                </a:r>
                <a:r>
                  <a:rPr lang="nl-NL" sz="800" dirty="0">
                    <a:latin typeface="Cooper Black" panose="0208090404030B020404" pitchFamily="18" charset="0"/>
                  </a:rPr>
                  <a:t> </a:t>
                </a:r>
                <a:r>
                  <a:rPr lang="nl-NL" sz="800" dirty="0" err="1">
                    <a:latin typeface="Cooper Black" panose="0208090404030B020404" pitchFamily="18" charset="0"/>
                  </a:rPr>
                  <a:t>Maze</a:t>
                </a:r>
                <a:endParaRPr lang="nl-NL" sz="100" dirty="0">
                  <a:latin typeface="Cooper Black" panose="0208090404030B020404" pitchFamily="18" charset="0"/>
                </a:endParaRPr>
              </a:p>
            </p:txBody>
          </p:sp>
        </p:grpSp>
      </p:grpSp>
    </p:spTree>
    <p:extLst>
      <p:ext uri="{BB962C8B-B14F-4D97-AF65-F5344CB8AC3E}">
        <p14:creationId xmlns:p14="http://schemas.microsoft.com/office/powerpoint/2010/main" val="28912127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F73EFE26-0BB5-1A3B-B242-F77B4978669C}"/>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hlinkClick r:id="rId2"/>
            <a:extLst>
              <a:ext uri="{FF2B5EF4-FFF2-40B4-BE49-F238E27FC236}">
                <a16:creationId xmlns:a16="http://schemas.microsoft.com/office/drawing/2014/main" id="{B7E2FFF9-7936-5B11-88E6-80E31A2CEC7E}"/>
              </a:ext>
            </a:extLst>
          </p:cNvPr>
          <p:cNvSpPr/>
          <p:nvPr/>
        </p:nvSpPr>
        <p:spPr>
          <a:xfrm>
            <a:off x="3292252" y="920150"/>
            <a:ext cx="2938276" cy="518828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050" name="Picture 2">
            <a:hlinkClick r:id="rId2"/>
            <a:extLst>
              <a:ext uri="{FF2B5EF4-FFF2-40B4-BE49-F238E27FC236}">
                <a16:creationId xmlns:a16="http://schemas.microsoft.com/office/drawing/2014/main" id="{FE37E430-9C7C-7472-81E9-9A1AFBF89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658" y="1046050"/>
            <a:ext cx="2657475" cy="3829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36" name="Tekstvak 135">
            <a:hlinkClick r:id="rId2"/>
            <a:extLst>
              <a:ext uri="{FF2B5EF4-FFF2-40B4-BE49-F238E27FC236}">
                <a16:creationId xmlns:a16="http://schemas.microsoft.com/office/drawing/2014/main" id="{423AB063-5615-54AD-3565-3BE7D6330A65}"/>
              </a:ext>
            </a:extLst>
          </p:cNvPr>
          <p:cNvSpPr txBox="1"/>
          <p:nvPr/>
        </p:nvSpPr>
        <p:spPr>
          <a:xfrm>
            <a:off x="3292252" y="4905848"/>
            <a:ext cx="2933019" cy="1015663"/>
          </a:xfrm>
          <a:prstGeom prst="rect">
            <a:avLst/>
          </a:prstGeom>
          <a:noFill/>
        </p:spPr>
        <p:txBody>
          <a:bodyPr wrap="square" rtlCol="0">
            <a:spAutoFit/>
          </a:bodyPr>
          <a:lstStyle/>
          <a:p>
            <a:r>
              <a:rPr lang="nl-NL" dirty="0">
                <a:solidFill>
                  <a:schemeClr val="bg1"/>
                </a:solidFill>
                <a:latin typeface="Franklin Gothic Heavy" panose="020B0903020102020204" pitchFamily="34" charset="0"/>
              </a:rPr>
              <a:t>DEADPOOL &amp; WOLVERINE</a:t>
            </a:r>
          </a:p>
          <a:p>
            <a:r>
              <a:rPr lang="nl-NL" sz="1400" dirty="0" err="1">
                <a:solidFill>
                  <a:schemeClr val="bg1"/>
                </a:solidFill>
                <a:latin typeface="Franklin Gothic Demi Cond" panose="020B0706030402020204" pitchFamily="34" charset="0"/>
              </a:rPr>
              <a:t>Feat</a:t>
            </a:r>
            <a:r>
              <a:rPr lang="nl-NL" sz="1400" dirty="0">
                <a:solidFill>
                  <a:schemeClr val="bg1"/>
                </a:solidFill>
                <a:latin typeface="Franklin Gothic Demi Cond" panose="020B0706030402020204" pitchFamily="34" charset="0"/>
              </a:rPr>
              <a:t>: Ryan Reynolds en </a:t>
            </a:r>
            <a:r>
              <a:rPr lang="nl-NL" sz="1400" dirty="0" err="1">
                <a:solidFill>
                  <a:schemeClr val="bg1"/>
                </a:solidFill>
                <a:latin typeface="Franklin Gothic Demi Cond" panose="020B0706030402020204" pitchFamily="34" charset="0"/>
              </a:rPr>
              <a:t>Hugh</a:t>
            </a:r>
            <a:r>
              <a:rPr lang="nl-NL" sz="1400" dirty="0">
                <a:solidFill>
                  <a:schemeClr val="bg1"/>
                </a:solidFill>
                <a:latin typeface="Franklin Gothic Demi Cond" panose="020B0706030402020204" pitchFamily="34" charset="0"/>
              </a:rPr>
              <a:t> </a:t>
            </a:r>
            <a:r>
              <a:rPr lang="nl-NL" sz="1400" dirty="0" err="1">
                <a:solidFill>
                  <a:schemeClr val="bg1"/>
                </a:solidFill>
                <a:latin typeface="Franklin Gothic Demi Cond" panose="020B0706030402020204" pitchFamily="34" charset="0"/>
              </a:rPr>
              <a:t>Jackman</a:t>
            </a:r>
            <a:endParaRPr lang="nl-NL" sz="1400" dirty="0">
              <a:solidFill>
                <a:schemeClr val="bg1"/>
              </a:solidFill>
              <a:latin typeface="Franklin Gothic Demi Cond" panose="020B0706030402020204" pitchFamily="34" charset="0"/>
            </a:endParaRPr>
          </a:p>
          <a:p>
            <a:r>
              <a:rPr lang="nl-NL" sz="1400" dirty="0">
                <a:solidFill>
                  <a:schemeClr val="bg1"/>
                </a:solidFill>
                <a:latin typeface="Franklin Gothic Demi Cond" panose="020B0706030402020204" pitchFamily="34" charset="0"/>
              </a:rPr>
              <a:t>Actie en avontuur • 2024</a:t>
            </a:r>
          </a:p>
          <a:p>
            <a:r>
              <a:rPr lang="nl-NL" sz="1400" dirty="0">
                <a:solidFill>
                  <a:schemeClr val="bg1"/>
                </a:solidFill>
                <a:latin typeface="Franklin Gothic Demi Cond" panose="020B0706030402020204" pitchFamily="34" charset="0"/>
              </a:rPr>
              <a:t>Kopen of huren 16+</a:t>
            </a:r>
          </a:p>
        </p:txBody>
      </p:sp>
      <p:sp>
        <p:nvSpPr>
          <p:cNvPr id="137" name="Rechthoek: afgeronde hoeken 136">
            <a:hlinkClick r:id="rId4"/>
            <a:extLst>
              <a:ext uri="{FF2B5EF4-FFF2-40B4-BE49-F238E27FC236}">
                <a16:creationId xmlns:a16="http://schemas.microsoft.com/office/drawing/2014/main" id="{D45FB089-B592-87BC-0861-1319DA2E8797}"/>
              </a:ext>
            </a:extLst>
          </p:cNvPr>
          <p:cNvSpPr/>
          <p:nvPr/>
        </p:nvSpPr>
        <p:spPr>
          <a:xfrm>
            <a:off x="6605641" y="920150"/>
            <a:ext cx="2938276" cy="518828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9" name="Tekstvak 138">
            <a:hlinkClick r:id="rId4"/>
            <a:extLst>
              <a:ext uri="{FF2B5EF4-FFF2-40B4-BE49-F238E27FC236}">
                <a16:creationId xmlns:a16="http://schemas.microsoft.com/office/drawing/2014/main" id="{08FAD996-28DC-5134-9DB5-6A8E293CB562}"/>
              </a:ext>
            </a:extLst>
          </p:cNvPr>
          <p:cNvSpPr txBox="1"/>
          <p:nvPr/>
        </p:nvSpPr>
        <p:spPr>
          <a:xfrm>
            <a:off x="6605641" y="4905848"/>
            <a:ext cx="2804757" cy="1015663"/>
          </a:xfrm>
          <a:prstGeom prst="rect">
            <a:avLst/>
          </a:prstGeom>
          <a:noFill/>
        </p:spPr>
        <p:txBody>
          <a:bodyPr wrap="square" rtlCol="0">
            <a:spAutoFit/>
          </a:bodyPr>
          <a:lstStyle/>
          <a:p>
            <a:r>
              <a:rPr lang="nl-NL" dirty="0" err="1">
                <a:solidFill>
                  <a:schemeClr val="bg1"/>
                </a:solidFill>
                <a:latin typeface="Franklin Gothic Heavy" panose="020B0903020102020204" pitchFamily="34" charset="0"/>
              </a:rPr>
              <a:t>Venom</a:t>
            </a:r>
            <a:r>
              <a:rPr lang="nl-NL" dirty="0">
                <a:solidFill>
                  <a:schemeClr val="bg1"/>
                </a:solidFill>
                <a:latin typeface="Franklin Gothic Heavy" panose="020B0903020102020204" pitchFamily="34" charset="0"/>
              </a:rPr>
              <a:t>: The Last Dance</a:t>
            </a:r>
            <a:endParaRPr lang="nl-NL" sz="1400" dirty="0">
              <a:solidFill>
                <a:schemeClr val="bg1"/>
              </a:solidFill>
              <a:latin typeface="Franklin Gothic Demi Cond" panose="020B0706030402020204" pitchFamily="34" charset="0"/>
            </a:endParaRPr>
          </a:p>
          <a:p>
            <a:r>
              <a:rPr lang="nl-NL" sz="1400" dirty="0" err="1">
                <a:solidFill>
                  <a:schemeClr val="bg1"/>
                </a:solidFill>
                <a:latin typeface="Franklin Gothic Demi Cond" panose="020B0706030402020204" pitchFamily="34" charset="0"/>
              </a:rPr>
              <a:t>Feat</a:t>
            </a:r>
            <a:r>
              <a:rPr lang="nl-NL" sz="1400" dirty="0">
                <a:solidFill>
                  <a:schemeClr val="bg1"/>
                </a:solidFill>
                <a:latin typeface="Franklin Gothic Demi Cond" panose="020B0706030402020204" pitchFamily="34" charset="0"/>
              </a:rPr>
              <a:t>: Tom Hardy</a:t>
            </a:r>
          </a:p>
          <a:p>
            <a:r>
              <a:rPr lang="nl-NL" sz="1400" dirty="0">
                <a:solidFill>
                  <a:schemeClr val="bg1"/>
                </a:solidFill>
                <a:latin typeface="Franklin Gothic Demi Cond" panose="020B0706030402020204" pitchFamily="34" charset="0"/>
              </a:rPr>
              <a:t>Actie en avontuur • 2024</a:t>
            </a:r>
          </a:p>
          <a:p>
            <a:r>
              <a:rPr lang="nl-NL" sz="1400" dirty="0">
                <a:solidFill>
                  <a:schemeClr val="bg1"/>
                </a:solidFill>
                <a:latin typeface="Franklin Gothic Demi Cond" panose="020B0706030402020204" pitchFamily="34" charset="0"/>
              </a:rPr>
              <a:t>Kopen of huren 16+</a:t>
            </a:r>
          </a:p>
        </p:txBody>
      </p:sp>
      <p:pic>
        <p:nvPicPr>
          <p:cNvPr id="2052" name="Picture 4">
            <a:hlinkClick r:id="rId4"/>
            <a:extLst>
              <a:ext uri="{FF2B5EF4-FFF2-40B4-BE49-F238E27FC236}">
                <a16:creationId xmlns:a16="http://schemas.microsoft.com/office/drawing/2014/main" id="{FF320060-9595-3BEC-E635-9654347EF6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159" y="1056098"/>
            <a:ext cx="2671239" cy="38488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nvGrpSpPr>
          <p:cNvPr id="146" name="Groep 145">
            <a:extLst>
              <a:ext uri="{FF2B5EF4-FFF2-40B4-BE49-F238E27FC236}">
                <a16:creationId xmlns:a16="http://schemas.microsoft.com/office/drawing/2014/main" id="{D50BAA50-7B2E-53C0-DA84-845CA7882B50}"/>
              </a:ext>
            </a:extLst>
          </p:cNvPr>
          <p:cNvGrpSpPr/>
          <p:nvPr/>
        </p:nvGrpSpPr>
        <p:grpSpPr>
          <a:xfrm>
            <a:off x="10463909" y="2667735"/>
            <a:ext cx="1502251" cy="1522527"/>
            <a:chOff x="10463909" y="2667735"/>
            <a:chExt cx="1502251" cy="1522527"/>
          </a:xfrm>
        </p:grpSpPr>
        <p:sp>
          <p:nvSpPr>
            <p:cNvPr id="144" name="Rechthoek: afgeronde hoeken 143">
              <a:hlinkClick r:id="rId6"/>
              <a:extLst>
                <a:ext uri="{FF2B5EF4-FFF2-40B4-BE49-F238E27FC236}">
                  <a16:creationId xmlns:a16="http://schemas.microsoft.com/office/drawing/2014/main" id="{BF15E3B0-A8B8-021B-1A7A-6A7FD2CA782B}"/>
                </a:ext>
              </a:extLst>
            </p:cNvPr>
            <p:cNvSpPr/>
            <p:nvPr/>
          </p:nvSpPr>
          <p:spPr>
            <a:xfrm>
              <a:off x="10463909" y="2667735"/>
              <a:ext cx="1502251" cy="152252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3" name="Afbeelding 142" descr="Afbeelding met tekst, filmklapper, zwart-wit&#10;&#10;Automatisch gegenereerde beschrijving">
              <a:hlinkClick r:id="rId6"/>
              <a:extLst>
                <a:ext uri="{FF2B5EF4-FFF2-40B4-BE49-F238E27FC236}">
                  <a16:creationId xmlns:a16="http://schemas.microsoft.com/office/drawing/2014/main" id="{A307CD56-734E-98FE-A948-37D48C8DF3FE}"/>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600951" y="2756044"/>
              <a:ext cx="1229888" cy="1311880"/>
            </a:xfrm>
            <a:prstGeom prst="rect">
              <a:avLst/>
            </a:prstGeom>
          </p:spPr>
        </p:pic>
      </p:grpSp>
      <p:sp>
        <p:nvSpPr>
          <p:cNvPr id="3" name="Rechthoek: afgeronde hoeken 2">
            <a:extLst>
              <a:ext uri="{FF2B5EF4-FFF2-40B4-BE49-F238E27FC236}">
                <a16:creationId xmlns:a16="http://schemas.microsoft.com/office/drawing/2014/main" id="{379EBDC1-E787-D23C-1C14-E5BB9685DD2E}"/>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2684223-EFAE-05F6-4C80-9023F4F20A99}"/>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74E67247-897D-859C-7464-448A7972A537}"/>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9FAC83F7-6204-FEC1-15AA-2B97CDA4D1C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B1135CE3-4CD3-2B55-4B9E-CFB772DC5C5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608860FF-A44A-79B8-AEA4-BDABC8050D5B}"/>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3351683A-F6C2-F0FC-0A5F-7ACDB440571F}"/>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380D1A26-C1F6-73D1-8B4C-A52F6CEE09B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7DC49B2D-B96E-A306-F4B4-4C1B3265A0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905BC9BB-66F6-60DA-8E8E-3AFB05F33FA3}"/>
              </a:ext>
            </a:extLst>
          </p:cNvPr>
          <p:cNvGrpSpPr/>
          <p:nvPr/>
        </p:nvGrpSpPr>
        <p:grpSpPr>
          <a:xfrm>
            <a:off x="10826079" y="-30371"/>
            <a:ext cx="1247421" cy="780705"/>
            <a:chOff x="258588" y="-59024"/>
            <a:chExt cx="742023" cy="464399"/>
          </a:xfrm>
        </p:grpSpPr>
        <p:pic>
          <p:nvPicPr>
            <p:cNvPr id="15" name="Graphic 14" descr="Lijn met pijl: Recht met effen opvulling">
              <a:hlinkClick r:id="rId14" action="ppaction://hlinksldjump"/>
              <a:extLst>
                <a:ext uri="{FF2B5EF4-FFF2-40B4-BE49-F238E27FC236}">
                  <a16:creationId xmlns:a16="http://schemas.microsoft.com/office/drawing/2014/main" id="{EE8DE095-764C-D637-8442-A513901431B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4" action="ppaction://hlinksldjump"/>
              <a:extLst>
                <a:ext uri="{FF2B5EF4-FFF2-40B4-BE49-F238E27FC236}">
                  <a16:creationId xmlns:a16="http://schemas.microsoft.com/office/drawing/2014/main" id="{4A336324-B5E6-E5C9-6765-E210AFDA3E6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7465" y="-1944"/>
              <a:ext cx="293146" cy="293146"/>
            </a:xfrm>
            <a:prstGeom prst="rect">
              <a:avLst/>
            </a:prstGeom>
          </p:spPr>
        </p:pic>
      </p:grpSp>
      <p:pic>
        <p:nvPicPr>
          <p:cNvPr id="103" name="Afbeelding 102" descr="Afbeelding met schermopname, cirkel, ontwerp&#10;&#10;Automatisch gegenereerde beschrijving">
            <a:hlinkClick r:id="rId19" action="ppaction://hlinksldjump"/>
            <a:extLst>
              <a:ext uri="{FF2B5EF4-FFF2-40B4-BE49-F238E27FC236}">
                <a16:creationId xmlns:a16="http://schemas.microsoft.com/office/drawing/2014/main" id="{B048750A-FEBB-0F9D-BC26-9C3A743C9EE1}"/>
              </a:ext>
            </a:extLst>
          </p:cNvPr>
          <p:cNvPicPr>
            <a:picLocks noChangeAspect="1"/>
          </p:cNvPicPr>
          <p:nvPr/>
        </p:nvPicPr>
        <p:blipFill>
          <a:blip r:embed="rId20">
            <a:duotone>
              <a:prstClr val="black"/>
              <a:srgbClr val="19FFFA">
                <a:tint val="45000"/>
                <a:satMod val="400000"/>
              </a:srgbClr>
            </a:duotone>
            <a:extLst>
              <a:ext uri="{BEBA8EAE-BF5A-486C-A8C5-ECC9F3942E4B}">
                <a14:imgProps xmlns:a14="http://schemas.microsoft.com/office/drawing/2010/main">
                  <a14:imgLayer r:embed="rId21">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13" name="Groep 112">
            <a:extLst>
              <a:ext uri="{FF2B5EF4-FFF2-40B4-BE49-F238E27FC236}">
                <a16:creationId xmlns:a16="http://schemas.microsoft.com/office/drawing/2014/main" id="{3C29D5C7-19C0-9EDC-3C33-CEA518BAE44B}"/>
              </a:ext>
            </a:extLst>
          </p:cNvPr>
          <p:cNvGrpSpPr/>
          <p:nvPr/>
        </p:nvGrpSpPr>
        <p:grpSpPr>
          <a:xfrm>
            <a:off x="8617142" y="160882"/>
            <a:ext cx="2169637" cy="413042"/>
            <a:chOff x="79817" y="6386236"/>
            <a:chExt cx="1767840" cy="336550"/>
          </a:xfrm>
        </p:grpSpPr>
        <p:sp>
          <p:nvSpPr>
            <p:cNvPr id="114" name="Rechthoek: afgeronde hoeken 113">
              <a:hlinkClick r:id="rId22" action="ppaction://hlinksldjump"/>
              <a:extLst>
                <a:ext uri="{FF2B5EF4-FFF2-40B4-BE49-F238E27FC236}">
                  <a16:creationId xmlns:a16="http://schemas.microsoft.com/office/drawing/2014/main" id="{4C7A0624-10D1-D662-2E71-D282DAFA2157}"/>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5" name="Graphic 114" descr="Tandwiel met effen opvulling">
              <a:hlinkClick r:id="rId22" action="ppaction://hlinksldjump"/>
              <a:extLst>
                <a:ext uri="{FF2B5EF4-FFF2-40B4-BE49-F238E27FC236}">
                  <a16:creationId xmlns:a16="http://schemas.microsoft.com/office/drawing/2014/main" id="{DC59EDAB-8D96-1671-6A99-924A93257A9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400" y="6386236"/>
              <a:ext cx="336550" cy="336550"/>
            </a:xfrm>
            <a:prstGeom prst="rect">
              <a:avLst/>
            </a:prstGeom>
          </p:spPr>
        </p:pic>
        <p:sp>
          <p:nvSpPr>
            <p:cNvPr id="116" name="Tekstvak 115">
              <a:hlinkClick r:id="rId22" action="ppaction://hlinksldjump"/>
              <a:extLst>
                <a:ext uri="{FF2B5EF4-FFF2-40B4-BE49-F238E27FC236}">
                  <a16:creationId xmlns:a16="http://schemas.microsoft.com/office/drawing/2014/main" id="{C1D06FDC-7398-B30A-CDA6-E1650F6EE2C7}"/>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 name="Groep 1">
            <a:extLst>
              <a:ext uri="{FF2B5EF4-FFF2-40B4-BE49-F238E27FC236}">
                <a16:creationId xmlns:a16="http://schemas.microsoft.com/office/drawing/2014/main" id="{91A5C8E2-1548-5932-A699-332F5F2BD75D}"/>
              </a:ext>
            </a:extLst>
          </p:cNvPr>
          <p:cNvGrpSpPr/>
          <p:nvPr/>
        </p:nvGrpSpPr>
        <p:grpSpPr>
          <a:xfrm>
            <a:off x="118500" y="4130278"/>
            <a:ext cx="2434677" cy="732415"/>
            <a:chOff x="118500" y="4130278"/>
            <a:chExt cx="2434677" cy="732415"/>
          </a:xfrm>
        </p:grpSpPr>
        <p:grpSp>
          <p:nvGrpSpPr>
            <p:cNvPr id="4" name="Groep 3">
              <a:extLst>
                <a:ext uri="{FF2B5EF4-FFF2-40B4-BE49-F238E27FC236}">
                  <a16:creationId xmlns:a16="http://schemas.microsoft.com/office/drawing/2014/main" id="{B20227CA-52B7-8F4F-0A56-69B78CA6AFEF}"/>
                </a:ext>
              </a:extLst>
            </p:cNvPr>
            <p:cNvGrpSpPr/>
            <p:nvPr/>
          </p:nvGrpSpPr>
          <p:grpSpPr>
            <a:xfrm>
              <a:off x="118500" y="4130278"/>
              <a:ext cx="2434677" cy="732415"/>
              <a:chOff x="105779" y="2446549"/>
              <a:chExt cx="2434677" cy="732415"/>
            </a:xfrm>
          </p:grpSpPr>
          <p:grpSp>
            <p:nvGrpSpPr>
              <p:cNvPr id="10" name="Groep 9">
                <a:extLst>
                  <a:ext uri="{FF2B5EF4-FFF2-40B4-BE49-F238E27FC236}">
                    <a16:creationId xmlns:a16="http://schemas.microsoft.com/office/drawing/2014/main" id="{6BDDC630-0490-0FE4-94BC-8189448A9E01}"/>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F99017C5-9C1B-8C99-9F5C-F656367BFC99}"/>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8BB3E87A-8E9F-719B-F9AF-0AE22C9E7904}"/>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4428E054-2FF0-2109-296D-B07026E4618E}"/>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088444" y="2446550"/>
                <a:ext cx="380370" cy="380370"/>
              </a:xfrm>
              <a:prstGeom prst="rect">
                <a:avLst/>
              </a:prstGeom>
            </p:spPr>
          </p:pic>
        </p:grpSp>
        <p:sp>
          <p:nvSpPr>
            <p:cNvPr id="6" name="Tekstvak 5">
              <a:extLst>
                <a:ext uri="{FF2B5EF4-FFF2-40B4-BE49-F238E27FC236}">
                  <a16:creationId xmlns:a16="http://schemas.microsoft.com/office/drawing/2014/main" id="{94599C07-19BF-CE88-E319-5A69D07B8C5A}"/>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26" name="Groep 25">
            <a:extLst>
              <a:ext uri="{FF2B5EF4-FFF2-40B4-BE49-F238E27FC236}">
                <a16:creationId xmlns:a16="http://schemas.microsoft.com/office/drawing/2014/main" id="{0A1A7EF8-53FB-22D5-F743-13826A2D9E97}"/>
              </a:ext>
            </a:extLst>
          </p:cNvPr>
          <p:cNvGrpSpPr/>
          <p:nvPr/>
        </p:nvGrpSpPr>
        <p:grpSpPr>
          <a:xfrm>
            <a:off x="490789" y="2304580"/>
            <a:ext cx="2049667" cy="386260"/>
            <a:chOff x="490789" y="1833531"/>
            <a:chExt cx="2049667" cy="386260"/>
          </a:xfrm>
        </p:grpSpPr>
        <p:grpSp>
          <p:nvGrpSpPr>
            <p:cNvPr id="27" name="Groep 26">
              <a:extLst>
                <a:ext uri="{FF2B5EF4-FFF2-40B4-BE49-F238E27FC236}">
                  <a16:creationId xmlns:a16="http://schemas.microsoft.com/office/drawing/2014/main" id="{A2493D4A-A3D7-5BCF-9E61-4FA7F97CA187}"/>
                </a:ext>
              </a:extLst>
            </p:cNvPr>
            <p:cNvGrpSpPr/>
            <p:nvPr/>
          </p:nvGrpSpPr>
          <p:grpSpPr>
            <a:xfrm>
              <a:off x="490789" y="1833531"/>
              <a:ext cx="2049667" cy="380370"/>
              <a:chOff x="25161" y="879087"/>
              <a:chExt cx="2049667" cy="380370"/>
            </a:xfrm>
          </p:grpSpPr>
          <p:sp>
            <p:nvSpPr>
              <p:cNvPr id="29" name="Rechthoek: afgeronde hoeken 28">
                <a:hlinkClick r:id="rId27" action="ppaction://hlinksldjump"/>
                <a:extLst>
                  <a:ext uri="{FF2B5EF4-FFF2-40B4-BE49-F238E27FC236}">
                    <a16:creationId xmlns:a16="http://schemas.microsoft.com/office/drawing/2014/main" id="{029889BE-B522-0EC8-4631-137D9835A2AF}"/>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hlinkClick r:id="rId27" action="ppaction://hlinksldjump"/>
                <a:extLst>
                  <a:ext uri="{FF2B5EF4-FFF2-40B4-BE49-F238E27FC236}">
                    <a16:creationId xmlns:a16="http://schemas.microsoft.com/office/drawing/2014/main" id="{5D8CD33D-388F-6586-EB13-A91BB27B38C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28" name="Graphic 27" descr="Videocamera met effen opvulling">
              <a:hlinkClick r:id="rId27" action="ppaction://hlinksldjump"/>
              <a:extLst>
                <a:ext uri="{FF2B5EF4-FFF2-40B4-BE49-F238E27FC236}">
                  <a16:creationId xmlns:a16="http://schemas.microsoft.com/office/drawing/2014/main" id="{5029F269-94BE-EF57-3418-410A83830233}"/>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36291" y="1839421"/>
              <a:ext cx="380370" cy="380370"/>
            </a:xfrm>
            <a:prstGeom prst="rect">
              <a:avLst/>
            </a:prstGeom>
          </p:spPr>
        </p:pic>
      </p:grpSp>
      <p:grpSp>
        <p:nvGrpSpPr>
          <p:cNvPr id="31" name="Groep 30">
            <a:extLst>
              <a:ext uri="{FF2B5EF4-FFF2-40B4-BE49-F238E27FC236}">
                <a16:creationId xmlns:a16="http://schemas.microsoft.com/office/drawing/2014/main" id="{78E00DF8-8102-E332-F774-9062B86B19C2}"/>
              </a:ext>
            </a:extLst>
          </p:cNvPr>
          <p:cNvGrpSpPr/>
          <p:nvPr/>
        </p:nvGrpSpPr>
        <p:grpSpPr>
          <a:xfrm>
            <a:off x="503510" y="3600705"/>
            <a:ext cx="2049667" cy="386260"/>
            <a:chOff x="490789" y="1833531"/>
            <a:chExt cx="2049667" cy="386260"/>
          </a:xfrm>
        </p:grpSpPr>
        <p:grpSp>
          <p:nvGrpSpPr>
            <p:cNvPr id="32" name="Groep 31">
              <a:extLst>
                <a:ext uri="{FF2B5EF4-FFF2-40B4-BE49-F238E27FC236}">
                  <a16:creationId xmlns:a16="http://schemas.microsoft.com/office/drawing/2014/main" id="{EEBC32CA-F007-9C4E-19C4-381B67D5DB91}"/>
                </a:ext>
              </a:extLst>
            </p:cNvPr>
            <p:cNvGrpSpPr/>
            <p:nvPr/>
          </p:nvGrpSpPr>
          <p:grpSpPr>
            <a:xfrm>
              <a:off x="490789" y="1833531"/>
              <a:ext cx="2049667" cy="380370"/>
              <a:chOff x="25161" y="879087"/>
              <a:chExt cx="2049667" cy="380370"/>
            </a:xfrm>
          </p:grpSpPr>
          <p:sp>
            <p:nvSpPr>
              <p:cNvPr id="39" name="Rechthoek: afgeronde hoeken 38">
                <a:hlinkClick r:id="rId30" action="ppaction://hlinksldjump"/>
                <a:extLst>
                  <a:ext uri="{FF2B5EF4-FFF2-40B4-BE49-F238E27FC236}">
                    <a16:creationId xmlns:a16="http://schemas.microsoft.com/office/drawing/2014/main" id="{95D62389-1D6F-8A32-AF9B-03F57645A4E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0" action="ppaction://hlinksldjump"/>
                <a:extLst>
                  <a:ext uri="{FF2B5EF4-FFF2-40B4-BE49-F238E27FC236}">
                    <a16:creationId xmlns:a16="http://schemas.microsoft.com/office/drawing/2014/main" id="{0A284682-29BF-0091-F228-59E3191661A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33" name="Graphic 32" descr="Informatie met effen opvulling">
              <a:hlinkClick r:id="rId30" action="ppaction://hlinksldjump"/>
              <a:extLst>
                <a:ext uri="{FF2B5EF4-FFF2-40B4-BE49-F238E27FC236}">
                  <a16:creationId xmlns:a16="http://schemas.microsoft.com/office/drawing/2014/main" id="{71DE914A-3681-81FC-1E81-95755E8A9281}"/>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1839421"/>
              <a:ext cx="380370" cy="380370"/>
            </a:xfrm>
            <a:prstGeom prst="rect">
              <a:avLst/>
            </a:prstGeom>
          </p:spPr>
        </p:pic>
      </p:grpSp>
      <p:grpSp>
        <p:nvGrpSpPr>
          <p:cNvPr id="41" name="Groep 40">
            <a:extLst>
              <a:ext uri="{FF2B5EF4-FFF2-40B4-BE49-F238E27FC236}">
                <a16:creationId xmlns:a16="http://schemas.microsoft.com/office/drawing/2014/main" id="{53384254-BF3B-11E5-5F7F-9D3F31874495}"/>
              </a:ext>
            </a:extLst>
          </p:cNvPr>
          <p:cNvGrpSpPr/>
          <p:nvPr/>
        </p:nvGrpSpPr>
        <p:grpSpPr>
          <a:xfrm>
            <a:off x="490788" y="3175067"/>
            <a:ext cx="2049667" cy="386260"/>
            <a:chOff x="490789" y="1833531"/>
            <a:chExt cx="2049667" cy="386260"/>
          </a:xfrm>
        </p:grpSpPr>
        <p:grpSp>
          <p:nvGrpSpPr>
            <p:cNvPr id="42" name="Groep 41">
              <a:extLst>
                <a:ext uri="{FF2B5EF4-FFF2-40B4-BE49-F238E27FC236}">
                  <a16:creationId xmlns:a16="http://schemas.microsoft.com/office/drawing/2014/main" id="{B3A9ECA9-CA34-4EF0-A0B7-672565A77B56}"/>
                </a:ext>
              </a:extLst>
            </p:cNvPr>
            <p:cNvGrpSpPr/>
            <p:nvPr/>
          </p:nvGrpSpPr>
          <p:grpSpPr>
            <a:xfrm>
              <a:off x="490789" y="1833531"/>
              <a:ext cx="2049667" cy="380370"/>
              <a:chOff x="25161" y="879087"/>
              <a:chExt cx="2049667" cy="380370"/>
            </a:xfrm>
          </p:grpSpPr>
          <p:sp>
            <p:nvSpPr>
              <p:cNvPr id="45" name="Rechthoek: afgeronde hoeken 44">
                <a:hlinkClick r:id="rId33" action="ppaction://hlinksldjump"/>
                <a:extLst>
                  <a:ext uri="{FF2B5EF4-FFF2-40B4-BE49-F238E27FC236}">
                    <a16:creationId xmlns:a16="http://schemas.microsoft.com/office/drawing/2014/main" id="{64649A39-8303-D133-C6FE-56E1C11C425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33" action="ppaction://hlinksldjump"/>
                <a:extLst>
                  <a:ext uri="{FF2B5EF4-FFF2-40B4-BE49-F238E27FC236}">
                    <a16:creationId xmlns:a16="http://schemas.microsoft.com/office/drawing/2014/main" id="{AD01FD4B-7D99-284E-F8B8-2C36180DFA45}"/>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43" name="Graphic 42" descr="Cirkel met pijl naar links met effen opvulling">
              <a:hlinkClick r:id="rId33" action="ppaction://hlinksldjump"/>
              <a:extLst>
                <a:ext uri="{FF2B5EF4-FFF2-40B4-BE49-F238E27FC236}">
                  <a16:creationId xmlns:a16="http://schemas.microsoft.com/office/drawing/2014/main" id="{6E033443-581E-9A01-A665-C9C6272097D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6291" y="1839421"/>
              <a:ext cx="380370" cy="380370"/>
            </a:xfrm>
            <a:prstGeom prst="rect">
              <a:avLst/>
            </a:prstGeom>
          </p:spPr>
        </p:pic>
      </p:grpSp>
      <p:grpSp>
        <p:nvGrpSpPr>
          <p:cNvPr id="49" name="Groep 48">
            <a:extLst>
              <a:ext uri="{FF2B5EF4-FFF2-40B4-BE49-F238E27FC236}">
                <a16:creationId xmlns:a16="http://schemas.microsoft.com/office/drawing/2014/main" id="{89E30652-B1C7-412F-50C6-D89F8D6A4EEE}"/>
              </a:ext>
            </a:extLst>
          </p:cNvPr>
          <p:cNvGrpSpPr/>
          <p:nvPr/>
        </p:nvGrpSpPr>
        <p:grpSpPr>
          <a:xfrm>
            <a:off x="490788" y="2740479"/>
            <a:ext cx="2049667" cy="386260"/>
            <a:chOff x="490789" y="1833531"/>
            <a:chExt cx="2049667" cy="386260"/>
          </a:xfrm>
        </p:grpSpPr>
        <p:grpSp>
          <p:nvGrpSpPr>
            <p:cNvPr id="50" name="Groep 49">
              <a:extLst>
                <a:ext uri="{FF2B5EF4-FFF2-40B4-BE49-F238E27FC236}">
                  <a16:creationId xmlns:a16="http://schemas.microsoft.com/office/drawing/2014/main" id="{67B7A66D-2EE6-7261-51B7-386F8963FBEB}"/>
                </a:ext>
              </a:extLst>
            </p:cNvPr>
            <p:cNvGrpSpPr/>
            <p:nvPr/>
          </p:nvGrpSpPr>
          <p:grpSpPr>
            <a:xfrm>
              <a:off x="490789" y="1833531"/>
              <a:ext cx="2049667" cy="380370"/>
              <a:chOff x="25161" y="879087"/>
              <a:chExt cx="2049667" cy="380370"/>
            </a:xfrm>
          </p:grpSpPr>
          <p:sp>
            <p:nvSpPr>
              <p:cNvPr id="52" name="Rechthoek: afgeronde hoeken 51">
                <a:hlinkClick r:id="rId36" action="ppaction://hlinksldjump"/>
                <a:extLst>
                  <a:ext uri="{FF2B5EF4-FFF2-40B4-BE49-F238E27FC236}">
                    <a16:creationId xmlns:a16="http://schemas.microsoft.com/office/drawing/2014/main" id="{6F733622-C2CA-7B2A-4A73-C44826FA166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hlinkClick r:id="rId36" action="ppaction://hlinksldjump"/>
                <a:extLst>
                  <a:ext uri="{FF2B5EF4-FFF2-40B4-BE49-F238E27FC236}">
                    <a16:creationId xmlns:a16="http://schemas.microsoft.com/office/drawing/2014/main" id="{AA3157DB-9EB7-5422-0146-1ACEFDDC3886}"/>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51" name="Graphic 50" descr="Beoordeling: 3 sterren met effen opvulling">
              <a:hlinkClick r:id="rId36" action="ppaction://hlinksldjump"/>
              <a:extLst>
                <a:ext uri="{FF2B5EF4-FFF2-40B4-BE49-F238E27FC236}">
                  <a16:creationId xmlns:a16="http://schemas.microsoft.com/office/drawing/2014/main" id="{5D8F7A90-EC22-7E8C-3436-B8C52C807C95}"/>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36291" y="1839421"/>
              <a:ext cx="380370" cy="380370"/>
            </a:xfrm>
            <a:prstGeom prst="rect">
              <a:avLst/>
            </a:prstGeom>
          </p:spPr>
        </p:pic>
      </p:grpSp>
      <p:grpSp>
        <p:nvGrpSpPr>
          <p:cNvPr id="54" name="Groep 53">
            <a:extLst>
              <a:ext uri="{FF2B5EF4-FFF2-40B4-BE49-F238E27FC236}">
                <a16:creationId xmlns:a16="http://schemas.microsoft.com/office/drawing/2014/main" id="{4F82C7E8-0CB3-C809-212C-3E7D17E0A1D5}"/>
              </a:ext>
            </a:extLst>
          </p:cNvPr>
          <p:cNvGrpSpPr/>
          <p:nvPr/>
        </p:nvGrpSpPr>
        <p:grpSpPr>
          <a:xfrm>
            <a:off x="490788" y="898029"/>
            <a:ext cx="2015320" cy="468505"/>
            <a:chOff x="490788" y="898029"/>
            <a:chExt cx="2015320" cy="468505"/>
          </a:xfrm>
        </p:grpSpPr>
        <p:sp>
          <p:nvSpPr>
            <p:cNvPr id="55" name="Rechthoek: afgeronde hoeken 54">
              <a:hlinkClick r:id="rId19" action="ppaction://hlinksldjump"/>
              <a:extLst>
                <a:ext uri="{FF2B5EF4-FFF2-40B4-BE49-F238E27FC236}">
                  <a16:creationId xmlns:a16="http://schemas.microsoft.com/office/drawing/2014/main" id="{2459804F-A405-15D8-4643-04F407E9C349}"/>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Tekstvak 55">
              <a:hlinkClick r:id="rId19" action="ppaction://hlinksldjump"/>
              <a:extLst>
                <a:ext uri="{FF2B5EF4-FFF2-40B4-BE49-F238E27FC236}">
                  <a16:creationId xmlns:a16="http://schemas.microsoft.com/office/drawing/2014/main" id="{B9661CAC-FE71-CFF1-A813-F84B5E7790FB}"/>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57" name="Graphic 56" descr="Introductiepagina met effen opvulling">
              <a:hlinkClick r:id="rId19" action="ppaction://hlinksldjump"/>
              <a:extLst>
                <a:ext uri="{FF2B5EF4-FFF2-40B4-BE49-F238E27FC236}">
                  <a16:creationId xmlns:a16="http://schemas.microsoft.com/office/drawing/2014/main" id="{C182E457-ABD7-07FD-68B9-383D83D7429F}"/>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526732" y="918421"/>
              <a:ext cx="448113" cy="448113"/>
            </a:xfrm>
            <a:prstGeom prst="rect">
              <a:avLst/>
            </a:prstGeom>
          </p:spPr>
        </p:pic>
      </p:grpSp>
      <p:grpSp>
        <p:nvGrpSpPr>
          <p:cNvPr id="58" name="Groep 57">
            <a:extLst>
              <a:ext uri="{FF2B5EF4-FFF2-40B4-BE49-F238E27FC236}">
                <a16:creationId xmlns:a16="http://schemas.microsoft.com/office/drawing/2014/main" id="{AED61302-FF87-69F4-7EA9-50A6FB2E6409}"/>
              </a:ext>
            </a:extLst>
          </p:cNvPr>
          <p:cNvGrpSpPr/>
          <p:nvPr/>
        </p:nvGrpSpPr>
        <p:grpSpPr>
          <a:xfrm>
            <a:off x="490788" y="1441136"/>
            <a:ext cx="2049667" cy="380370"/>
            <a:chOff x="490789" y="939081"/>
            <a:chExt cx="2049667" cy="380370"/>
          </a:xfrm>
        </p:grpSpPr>
        <p:grpSp>
          <p:nvGrpSpPr>
            <p:cNvPr id="59" name="Groep 58">
              <a:extLst>
                <a:ext uri="{FF2B5EF4-FFF2-40B4-BE49-F238E27FC236}">
                  <a16:creationId xmlns:a16="http://schemas.microsoft.com/office/drawing/2014/main" id="{245A3325-594C-A58F-A22C-E570C2DA91C7}"/>
                </a:ext>
              </a:extLst>
            </p:cNvPr>
            <p:cNvGrpSpPr/>
            <p:nvPr/>
          </p:nvGrpSpPr>
          <p:grpSpPr>
            <a:xfrm>
              <a:off x="490789" y="939081"/>
              <a:ext cx="2049667" cy="380370"/>
              <a:chOff x="25161" y="879087"/>
              <a:chExt cx="2049667" cy="380370"/>
            </a:xfrm>
          </p:grpSpPr>
          <p:sp>
            <p:nvSpPr>
              <p:cNvPr id="61" name="Rechthoek: afgeronde hoeken 60">
                <a:hlinkClick r:id="rId41" action="ppaction://hlinksldjump"/>
                <a:extLst>
                  <a:ext uri="{FF2B5EF4-FFF2-40B4-BE49-F238E27FC236}">
                    <a16:creationId xmlns:a16="http://schemas.microsoft.com/office/drawing/2014/main" id="{B3F26D55-D1C2-6C20-3E41-8ADE2ECA2E3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41" action="ppaction://hlinksldjump"/>
                <a:extLst>
                  <a:ext uri="{FF2B5EF4-FFF2-40B4-BE49-F238E27FC236}">
                    <a16:creationId xmlns:a16="http://schemas.microsoft.com/office/drawing/2014/main" id="{C2A8D959-2A22-7DAA-EF3A-45BFA789FC7A}"/>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60" name="Graphic 59" descr="Staafdiagram met effen opvulling">
              <a:hlinkClick r:id="rId41" action="ppaction://hlinksldjump"/>
              <a:extLst>
                <a:ext uri="{FF2B5EF4-FFF2-40B4-BE49-F238E27FC236}">
                  <a16:creationId xmlns:a16="http://schemas.microsoft.com/office/drawing/2014/main" id="{4FC295DA-AF97-67EC-6917-824C9F7B108A}"/>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36291" y="939081"/>
              <a:ext cx="380370" cy="380370"/>
            </a:xfrm>
            <a:prstGeom prst="rect">
              <a:avLst/>
            </a:prstGeom>
          </p:spPr>
        </p:pic>
      </p:grpSp>
      <p:grpSp>
        <p:nvGrpSpPr>
          <p:cNvPr id="63" name="Groep 62">
            <a:extLst>
              <a:ext uri="{FF2B5EF4-FFF2-40B4-BE49-F238E27FC236}">
                <a16:creationId xmlns:a16="http://schemas.microsoft.com/office/drawing/2014/main" id="{A14DCE34-1703-6311-E947-0C72D27789D4}"/>
              </a:ext>
            </a:extLst>
          </p:cNvPr>
          <p:cNvGrpSpPr/>
          <p:nvPr/>
        </p:nvGrpSpPr>
        <p:grpSpPr>
          <a:xfrm>
            <a:off x="6225271" y="57630"/>
            <a:ext cx="2203434" cy="695538"/>
            <a:chOff x="10396798" y="436147"/>
            <a:chExt cx="1044397" cy="289876"/>
          </a:xfrm>
        </p:grpSpPr>
        <p:grpSp>
          <p:nvGrpSpPr>
            <p:cNvPr id="64" name="Groep 63">
              <a:extLst>
                <a:ext uri="{FF2B5EF4-FFF2-40B4-BE49-F238E27FC236}">
                  <a16:creationId xmlns:a16="http://schemas.microsoft.com/office/drawing/2014/main" id="{54040253-F0DD-5BB6-8F5B-48CE7D6273F2}"/>
                </a:ext>
              </a:extLst>
            </p:cNvPr>
            <p:cNvGrpSpPr/>
            <p:nvPr/>
          </p:nvGrpSpPr>
          <p:grpSpPr>
            <a:xfrm>
              <a:off x="10396798" y="455985"/>
              <a:ext cx="1044397" cy="245870"/>
              <a:chOff x="2578089" y="345922"/>
              <a:chExt cx="1044397" cy="245870"/>
            </a:xfrm>
          </p:grpSpPr>
          <p:sp>
            <p:nvSpPr>
              <p:cNvPr id="95" name="Rechthoek: afgeronde hoeken 94">
                <a:hlinkClick r:id="rId44"/>
                <a:extLst>
                  <a:ext uri="{FF2B5EF4-FFF2-40B4-BE49-F238E27FC236}">
                    <a16:creationId xmlns:a16="http://schemas.microsoft.com/office/drawing/2014/main" id="{A503BFFC-FE63-EDAB-71ED-AD8DCC897E2C}"/>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Tekstvak 95">
                <a:hlinkClick r:id="rId44"/>
                <a:extLst>
                  <a:ext uri="{FF2B5EF4-FFF2-40B4-BE49-F238E27FC236}">
                    <a16:creationId xmlns:a16="http://schemas.microsoft.com/office/drawing/2014/main" id="{BC4F1760-1C1E-62C7-4817-611447E2AF30}"/>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65" name="Graphic 64" descr="Pijl-rechts met effen opvulling">
              <a:hlinkClick r:id="rId44"/>
              <a:extLst>
                <a:ext uri="{FF2B5EF4-FFF2-40B4-BE49-F238E27FC236}">
                  <a16:creationId xmlns:a16="http://schemas.microsoft.com/office/drawing/2014/main" id="{7815403A-7589-200D-8AE2-8559C534F15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1132691" y="436147"/>
              <a:ext cx="289876" cy="289876"/>
            </a:xfrm>
            <a:prstGeom prst="rect">
              <a:avLst/>
            </a:prstGeom>
          </p:spPr>
        </p:pic>
      </p:grpSp>
      <p:grpSp>
        <p:nvGrpSpPr>
          <p:cNvPr id="97" name="Groep 96">
            <a:extLst>
              <a:ext uri="{FF2B5EF4-FFF2-40B4-BE49-F238E27FC236}">
                <a16:creationId xmlns:a16="http://schemas.microsoft.com/office/drawing/2014/main" id="{E731824D-F631-9A0F-8542-9C17C09ED1C3}"/>
              </a:ext>
            </a:extLst>
          </p:cNvPr>
          <p:cNvGrpSpPr/>
          <p:nvPr/>
        </p:nvGrpSpPr>
        <p:grpSpPr>
          <a:xfrm>
            <a:off x="490788" y="1867455"/>
            <a:ext cx="2049667" cy="386260"/>
            <a:chOff x="490789" y="1386306"/>
            <a:chExt cx="2049667" cy="386260"/>
          </a:xfrm>
        </p:grpSpPr>
        <p:sp>
          <p:nvSpPr>
            <p:cNvPr id="98" name="Rechthoek: afgeronde hoeken 97">
              <a:hlinkClick r:id="rId47" action="ppaction://hlinksldjump"/>
              <a:extLst>
                <a:ext uri="{FF2B5EF4-FFF2-40B4-BE49-F238E27FC236}">
                  <a16:creationId xmlns:a16="http://schemas.microsoft.com/office/drawing/2014/main" id="{DFE3199B-E0B6-B3B6-55E0-504B6CFAF965}"/>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9" name="Tekstvak 108">
              <a:hlinkClick r:id="rId47" action="ppaction://hlinksldjump"/>
              <a:extLst>
                <a:ext uri="{FF2B5EF4-FFF2-40B4-BE49-F238E27FC236}">
                  <a16:creationId xmlns:a16="http://schemas.microsoft.com/office/drawing/2014/main" id="{8FEFA176-C31D-451D-CCD3-1E5B1D056D5F}"/>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0" name="Graphic 109" descr="Muziek met effen opvulling">
              <a:hlinkClick r:id="rId47" action="ppaction://hlinksldjump"/>
              <a:extLst>
                <a:ext uri="{FF2B5EF4-FFF2-40B4-BE49-F238E27FC236}">
                  <a16:creationId xmlns:a16="http://schemas.microsoft.com/office/drawing/2014/main" id="{C8581797-8FFD-293F-B0A9-B74E85EFCBBF}"/>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10628271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E9AEE342-695F-1301-B406-5DF733F38F05}"/>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extLst>
              <a:ext uri="{FF2B5EF4-FFF2-40B4-BE49-F238E27FC236}">
                <a16:creationId xmlns:a16="http://schemas.microsoft.com/office/drawing/2014/main" id="{A3A60CF1-C54A-06D9-30A3-0E0ECE88C7D6}"/>
              </a:ext>
            </a:extLst>
          </p:cNvPr>
          <p:cNvSpPr/>
          <p:nvPr/>
        </p:nvSpPr>
        <p:spPr>
          <a:xfrm>
            <a:off x="3865481" y="1352315"/>
            <a:ext cx="7469314" cy="418124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0" name="Graphic 139" descr="Directiekamer met effen opvulling">
            <a:extLst>
              <a:ext uri="{FF2B5EF4-FFF2-40B4-BE49-F238E27FC236}">
                <a16:creationId xmlns:a16="http://schemas.microsoft.com/office/drawing/2014/main" id="{5ABD8E73-61A4-AB45-554D-4C2B78D5D7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4780" y="3981075"/>
            <a:ext cx="1807685" cy="1807685"/>
          </a:xfrm>
          <a:prstGeom prst="rect">
            <a:avLst/>
          </a:prstGeom>
        </p:spPr>
      </p:pic>
      <p:pic>
        <p:nvPicPr>
          <p:cNvPr id="142" name="Graphic 141" descr="Beoordeling: 3 sterren met effen opvulling">
            <a:extLst>
              <a:ext uri="{FF2B5EF4-FFF2-40B4-BE49-F238E27FC236}">
                <a16:creationId xmlns:a16="http://schemas.microsoft.com/office/drawing/2014/main" id="{FB5C8E14-D965-A658-7C43-A4C7997B2D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999923">
            <a:off x="6055994" y="3361660"/>
            <a:ext cx="1537239" cy="1537239"/>
          </a:xfrm>
          <a:prstGeom prst="rect">
            <a:avLst/>
          </a:prstGeom>
        </p:spPr>
      </p:pic>
      <p:sp>
        <p:nvSpPr>
          <p:cNvPr id="143" name="Tekstvak 142">
            <a:extLst>
              <a:ext uri="{FF2B5EF4-FFF2-40B4-BE49-F238E27FC236}">
                <a16:creationId xmlns:a16="http://schemas.microsoft.com/office/drawing/2014/main" id="{E58F419F-DB5B-686B-BC3C-E014668B003A}"/>
              </a:ext>
            </a:extLst>
          </p:cNvPr>
          <p:cNvSpPr txBox="1"/>
          <p:nvPr/>
        </p:nvSpPr>
        <p:spPr>
          <a:xfrm>
            <a:off x="4211752" y="1735140"/>
            <a:ext cx="4969876" cy="2185214"/>
          </a:xfrm>
          <a:prstGeom prst="rect">
            <a:avLst/>
          </a:prstGeom>
          <a:noFill/>
        </p:spPr>
        <p:txBody>
          <a:bodyPr wrap="square" rtlCol="0">
            <a:spAutoFit/>
          </a:bodyPr>
          <a:lstStyle/>
          <a:p>
            <a:r>
              <a:rPr lang="nl-NL" sz="2800" dirty="0">
                <a:solidFill>
                  <a:schemeClr val="bg1"/>
                </a:solidFill>
                <a:latin typeface="Franklin Gothic Heavy" panose="020B0903020102020204" pitchFamily="34" charset="0"/>
              </a:rPr>
              <a:t>Beoordelen!</a:t>
            </a:r>
          </a:p>
          <a:p>
            <a:endParaRPr lang="nl-NL" sz="2800" dirty="0">
              <a:solidFill>
                <a:schemeClr val="bg1"/>
              </a:solidFill>
              <a:latin typeface="Franklin Gothic Heavy" panose="020B0903020102020204" pitchFamily="34" charset="0"/>
            </a:endParaRPr>
          </a:p>
          <a:p>
            <a:r>
              <a:rPr lang="nl-NL" sz="1600" dirty="0">
                <a:solidFill>
                  <a:schemeClr val="bg1"/>
                </a:solidFill>
                <a:latin typeface="Franklin Gothic Heavy" panose="020B0903020102020204" pitchFamily="34" charset="0"/>
              </a:rPr>
              <a:t>Geef je mening over Fuze!</a:t>
            </a:r>
          </a:p>
          <a:p>
            <a:r>
              <a:rPr lang="nl-NL" sz="1600" dirty="0">
                <a:solidFill>
                  <a:schemeClr val="bg1"/>
                </a:solidFill>
                <a:latin typeface="Franklin Gothic Heavy" panose="020B0903020102020204" pitchFamily="34" charset="0"/>
              </a:rPr>
              <a:t>Beantwoord de vragen hieronder over de </a:t>
            </a:r>
            <a:r>
              <a:rPr lang="nl-NL" sz="1600" dirty="0" err="1">
                <a:solidFill>
                  <a:schemeClr val="bg1"/>
                </a:solidFill>
                <a:latin typeface="Franklin Gothic Heavy" panose="020B0903020102020204" pitchFamily="34" charset="0"/>
              </a:rPr>
              <a:t>graphics</a:t>
            </a:r>
            <a:r>
              <a:rPr lang="nl-NL" sz="1600" dirty="0">
                <a:solidFill>
                  <a:schemeClr val="bg1"/>
                </a:solidFill>
                <a:latin typeface="Franklin Gothic Heavy" panose="020B0903020102020204" pitchFamily="34" charset="0"/>
              </a:rPr>
              <a:t> en andere eventuele verbeterpunten.</a:t>
            </a:r>
          </a:p>
          <a:p>
            <a:r>
              <a:rPr lang="nl-NL" sz="1600" dirty="0">
                <a:solidFill>
                  <a:schemeClr val="bg1"/>
                </a:solidFill>
                <a:latin typeface="Franklin Gothic Heavy" panose="020B0903020102020204" pitchFamily="34" charset="0"/>
              </a:rPr>
              <a:t>Jouw feedback helpt me om het programma te verbeteren!</a:t>
            </a:r>
          </a:p>
        </p:txBody>
      </p:sp>
      <p:sp>
        <p:nvSpPr>
          <p:cNvPr id="146" name="Tekstvak 145">
            <a:extLst>
              <a:ext uri="{FF2B5EF4-FFF2-40B4-BE49-F238E27FC236}">
                <a16:creationId xmlns:a16="http://schemas.microsoft.com/office/drawing/2014/main" id="{BFCE8635-E78D-A766-111A-15F6186FC075}"/>
              </a:ext>
            </a:extLst>
          </p:cNvPr>
          <p:cNvSpPr txBox="1"/>
          <p:nvPr/>
        </p:nvSpPr>
        <p:spPr>
          <a:xfrm rot="21197883">
            <a:off x="7439494" y="1662437"/>
            <a:ext cx="2266200" cy="646331"/>
          </a:xfrm>
          <a:prstGeom prst="rect">
            <a:avLst/>
          </a:prstGeom>
          <a:noFill/>
        </p:spPr>
        <p:txBody>
          <a:bodyPr wrap="square" rtlCol="0">
            <a:spAutoFit/>
          </a:bodyPr>
          <a:lstStyle/>
          <a:p>
            <a:r>
              <a:rPr lang="nl-NL" sz="3600" dirty="0">
                <a:solidFill>
                  <a:schemeClr val="bg1"/>
                </a:solidFill>
                <a:latin typeface="Franklin Gothic Heavy" panose="020B0903020102020204" pitchFamily="34" charset="0"/>
              </a:rPr>
              <a:t>Klik hier</a:t>
            </a:r>
          </a:p>
        </p:txBody>
      </p:sp>
      <p:pic>
        <p:nvPicPr>
          <p:cNvPr id="148" name="Graphic 147" descr="Pijl: curve rechtsom met effen opvulling">
            <a:extLst>
              <a:ext uri="{FF2B5EF4-FFF2-40B4-BE49-F238E27FC236}">
                <a16:creationId xmlns:a16="http://schemas.microsoft.com/office/drawing/2014/main" id="{07C8DD58-4E11-775C-AE24-56721C95A5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160725">
            <a:off x="9458529" y="1667225"/>
            <a:ext cx="544718" cy="544718"/>
          </a:xfrm>
          <a:prstGeom prst="rect">
            <a:avLst/>
          </a:prstGeom>
        </p:spPr>
      </p:pic>
      <p:pic>
        <p:nvPicPr>
          <p:cNvPr id="150" name="Graphic 149" descr="Badge nieuw met effen opvulling">
            <a:hlinkClick r:id="rId8"/>
            <a:extLst>
              <a:ext uri="{FF2B5EF4-FFF2-40B4-BE49-F238E27FC236}">
                <a16:creationId xmlns:a16="http://schemas.microsoft.com/office/drawing/2014/main" id="{8F139324-E931-2BC6-4DFC-25FED87DBC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676392">
            <a:off x="9681586" y="1823591"/>
            <a:ext cx="1519358" cy="1519358"/>
          </a:xfrm>
          <a:prstGeom prst="rect">
            <a:avLst/>
          </a:prstGeom>
        </p:spPr>
      </p:pic>
      <p:sp>
        <p:nvSpPr>
          <p:cNvPr id="3" name="Rechthoek: afgeronde hoeken 2">
            <a:extLst>
              <a:ext uri="{FF2B5EF4-FFF2-40B4-BE49-F238E27FC236}">
                <a16:creationId xmlns:a16="http://schemas.microsoft.com/office/drawing/2014/main" id="{9F55DA71-F62B-369B-E4FD-97AE93A2C0FA}"/>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AFD4236-0567-AA2F-EA59-41543D3D5FEE}"/>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8F69BD57-5ECE-96BC-67D6-20C4BE0CF3EA}"/>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BFD686F5-750A-8A1A-DD0E-4367941E0D35}"/>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1E3FEC92-2BF9-7F0A-E908-0FBBC0896CE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A0A5AA0D-ECFF-8812-BBE1-F8EC0B6ADF62}"/>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153" name="Groep 152">
            <a:extLst>
              <a:ext uri="{FF2B5EF4-FFF2-40B4-BE49-F238E27FC236}">
                <a16:creationId xmlns:a16="http://schemas.microsoft.com/office/drawing/2014/main" id="{8069FCF6-AFC3-BBFD-2DCA-75ABFEFF09A5}"/>
              </a:ext>
            </a:extLst>
          </p:cNvPr>
          <p:cNvGrpSpPr/>
          <p:nvPr/>
        </p:nvGrpSpPr>
        <p:grpSpPr>
          <a:xfrm>
            <a:off x="58230" y="5429064"/>
            <a:ext cx="1925747" cy="686549"/>
            <a:chOff x="58230" y="5429064"/>
            <a:chExt cx="1925747" cy="686549"/>
          </a:xfrm>
        </p:grpSpPr>
        <p:sp>
          <p:nvSpPr>
            <p:cNvPr id="154" name="Tekstvak 153">
              <a:extLst>
                <a:ext uri="{FF2B5EF4-FFF2-40B4-BE49-F238E27FC236}">
                  <a16:creationId xmlns:a16="http://schemas.microsoft.com/office/drawing/2014/main" id="{70C43F9A-E5D2-166E-5CFA-7CC37CDA32A7}"/>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5" name="Graphic 154" descr="Pijl: curve rechtsom met effen opvulling">
              <a:extLst>
                <a:ext uri="{FF2B5EF4-FFF2-40B4-BE49-F238E27FC236}">
                  <a16:creationId xmlns:a16="http://schemas.microsoft.com/office/drawing/2014/main" id="{63A6B3D1-91C6-1C48-420F-EA1D00DC35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23166122-B343-39CD-5EF2-6EC8B2BBC175}"/>
              </a:ext>
            </a:extLst>
          </p:cNvPr>
          <p:cNvGrpSpPr/>
          <p:nvPr/>
        </p:nvGrpSpPr>
        <p:grpSpPr>
          <a:xfrm>
            <a:off x="10826079" y="-30371"/>
            <a:ext cx="1247421" cy="780705"/>
            <a:chOff x="258588" y="-59024"/>
            <a:chExt cx="742023" cy="464399"/>
          </a:xfrm>
        </p:grpSpPr>
        <p:pic>
          <p:nvPicPr>
            <p:cNvPr id="15" name="Graphic 14" descr="Lijn met pijl: Recht met effen opvulling">
              <a:hlinkClick r:id="rId13" action="ppaction://hlinksldjump"/>
              <a:extLst>
                <a:ext uri="{FF2B5EF4-FFF2-40B4-BE49-F238E27FC236}">
                  <a16:creationId xmlns:a16="http://schemas.microsoft.com/office/drawing/2014/main" id="{4DA914E8-D6C6-736E-05EB-4A8A91E74A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3" action="ppaction://hlinksldjump"/>
              <a:extLst>
                <a:ext uri="{FF2B5EF4-FFF2-40B4-BE49-F238E27FC236}">
                  <a16:creationId xmlns:a16="http://schemas.microsoft.com/office/drawing/2014/main" id="{2B919FA9-F732-8896-1DB9-23680E4D90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7465" y="-1944"/>
              <a:ext cx="293146" cy="293146"/>
            </a:xfrm>
            <a:prstGeom prst="rect">
              <a:avLst/>
            </a:prstGeom>
          </p:spPr>
        </p:pic>
      </p:grpSp>
      <p:pic>
        <p:nvPicPr>
          <p:cNvPr id="54" name="Afbeelding 53" descr="Afbeelding met schermopname, cirkel, ontwerp&#10;&#10;Automatisch gegenereerde beschrijving">
            <a:hlinkClick r:id="rId18" action="ppaction://hlinksldjump"/>
            <a:extLst>
              <a:ext uri="{FF2B5EF4-FFF2-40B4-BE49-F238E27FC236}">
                <a16:creationId xmlns:a16="http://schemas.microsoft.com/office/drawing/2014/main" id="{243B0440-300A-8108-ECDC-ECEBEF091189}"/>
              </a:ext>
            </a:extLst>
          </p:cNvPr>
          <p:cNvPicPr>
            <a:picLocks noChangeAspect="1"/>
          </p:cNvPicPr>
          <p:nvPr/>
        </p:nvPicPr>
        <p:blipFill>
          <a:blip r:embed="rId19">
            <a:duotone>
              <a:prstClr val="black"/>
              <a:srgbClr val="19FFFA">
                <a:tint val="45000"/>
                <a:satMod val="400000"/>
              </a:srgbClr>
            </a:duotone>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68" name="Groep 67">
            <a:extLst>
              <a:ext uri="{FF2B5EF4-FFF2-40B4-BE49-F238E27FC236}">
                <a16:creationId xmlns:a16="http://schemas.microsoft.com/office/drawing/2014/main" id="{4D6EA92C-2818-FD4A-B694-75DDC3CC4807}"/>
              </a:ext>
            </a:extLst>
          </p:cNvPr>
          <p:cNvGrpSpPr/>
          <p:nvPr/>
        </p:nvGrpSpPr>
        <p:grpSpPr>
          <a:xfrm>
            <a:off x="8617142" y="160882"/>
            <a:ext cx="2169637" cy="413042"/>
            <a:chOff x="79817" y="6386236"/>
            <a:chExt cx="1767840" cy="336550"/>
          </a:xfrm>
        </p:grpSpPr>
        <p:sp>
          <p:nvSpPr>
            <p:cNvPr id="69" name="Rechthoek: afgeronde hoeken 68">
              <a:hlinkClick r:id="rId21" action="ppaction://hlinksldjump"/>
              <a:extLst>
                <a:ext uri="{FF2B5EF4-FFF2-40B4-BE49-F238E27FC236}">
                  <a16:creationId xmlns:a16="http://schemas.microsoft.com/office/drawing/2014/main" id="{05088A3D-2C64-75E9-F828-29E6DC1C1284}"/>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0" name="Graphic 69" descr="Tandwiel met effen opvulling">
              <a:hlinkClick r:id="rId21" action="ppaction://hlinksldjump"/>
              <a:extLst>
                <a:ext uri="{FF2B5EF4-FFF2-40B4-BE49-F238E27FC236}">
                  <a16:creationId xmlns:a16="http://schemas.microsoft.com/office/drawing/2014/main" id="{A9FEE3E4-06B9-EE30-947A-E00DE86BED1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1400" y="6386236"/>
              <a:ext cx="336550" cy="336550"/>
            </a:xfrm>
            <a:prstGeom prst="rect">
              <a:avLst/>
            </a:prstGeom>
          </p:spPr>
        </p:pic>
        <p:sp>
          <p:nvSpPr>
            <p:cNvPr id="71" name="Tekstvak 70">
              <a:hlinkClick r:id="rId21" action="ppaction://hlinksldjump"/>
              <a:extLst>
                <a:ext uri="{FF2B5EF4-FFF2-40B4-BE49-F238E27FC236}">
                  <a16:creationId xmlns:a16="http://schemas.microsoft.com/office/drawing/2014/main" id="{D4A4BA5A-4418-E3A9-E976-B262D7FE59D5}"/>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 name="Groep 1">
            <a:extLst>
              <a:ext uri="{FF2B5EF4-FFF2-40B4-BE49-F238E27FC236}">
                <a16:creationId xmlns:a16="http://schemas.microsoft.com/office/drawing/2014/main" id="{DC4D9691-60FF-54BD-5B00-305ED6EA0003}"/>
              </a:ext>
            </a:extLst>
          </p:cNvPr>
          <p:cNvGrpSpPr/>
          <p:nvPr/>
        </p:nvGrpSpPr>
        <p:grpSpPr>
          <a:xfrm>
            <a:off x="118500" y="4130278"/>
            <a:ext cx="2434677" cy="732415"/>
            <a:chOff x="118500" y="4130278"/>
            <a:chExt cx="2434677" cy="732415"/>
          </a:xfrm>
        </p:grpSpPr>
        <p:grpSp>
          <p:nvGrpSpPr>
            <p:cNvPr id="4" name="Groep 3">
              <a:extLst>
                <a:ext uri="{FF2B5EF4-FFF2-40B4-BE49-F238E27FC236}">
                  <a16:creationId xmlns:a16="http://schemas.microsoft.com/office/drawing/2014/main" id="{6C551614-0B97-DD61-9305-36ABB5A7B8E9}"/>
                </a:ext>
              </a:extLst>
            </p:cNvPr>
            <p:cNvGrpSpPr/>
            <p:nvPr/>
          </p:nvGrpSpPr>
          <p:grpSpPr>
            <a:xfrm>
              <a:off x="118500" y="4130278"/>
              <a:ext cx="2434677" cy="732415"/>
              <a:chOff x="105779" y="2446549"/>
              <a:chExt cx="2434677" cy="732415"/>
            </a:xfrm>
          </p:grpSpPr>
          <p:grpSp>
            <p:nvGrpSpPr>
              <p:cNvPr id="10" name="Groep 9">
                <a:extLst>
                  <a:ext uri="{FF2B5EF4-FFF2-40B4-BE49-F238E27FC236}">
                    <a16:creationId xmlns:a16="http://schemas.microsoft.com/office/drawing/2014/main" id="{EF5589FA-318C-057C-EB3D-3C6CCE279F6B}"/>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07D7D1D3-6A53-F093-6310-98AEBA4304A4}"/>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8C2BFC77-2689-40B6-9035-0B527690BFB6}"/>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236A2AA6-3D61-FB62-FB51-88E943587D9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2088444" y="2446550"/>
                <a:ext cx="380370" cy="380370"/>
              </a:xfrm>
              <a:prstGeom prst="rect">
                <a:avLst/>
              </a:prstGeom>
            </p:spPr>
          </p:pic>
        </p:grpSp>
        <p:sp>
          <p:nvSpPr>
            <p:cNvPr id="6" name="Tekstvak 5">
              <a:extLst>
                <a:ext uri="{FF2B5EF4-FFF2-40B4-BE49-F238E27FC236}">
                  <a16:creationId xmlns:a16="http://schemas.microsoft.com/office/drawing/2014/main" id="{F75DF544-7786-6C88-0A54-143C72BF609C}"/>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48" name="Groep 47">
            <a:extLst>
              <a:ext uri="{FF2B5EF4-FFF2-40B4-BE49-F238E27FC236}">
                <a16:creationId xmlns:a16="http://schemas.microsoft.com/office/drawing/2014/main" id="{52CC019C-0D5B-0A40-8A19-3222C628B4C7}"/>
              </a:ext>
            </a:extLst>
          </p:cNvPr>
          <p:cNvGrpSpPr/>
          <p:nvPr/>
        </p:nvGrpSpPr>
        <p:grpSpPr>
          <a:xfrm>
            <a:off x="490789" y="2304580"/>
            <a:ext cx="2049667" cy="386260"/>
            <a:chOff x="490789" y="1833531"/>
            <a:chExt cx="2049667" cy="386260"/>
          </a:xfrm>
        </p:grpSpPr>
        <p:grpSp>
          <p:nvGrpSpPr>
            <p:cNvPr id="49" name="Groep 48">
              <a:extLst>
                <a:ext uri="{FF2B5EF4-FFF2-40B4-BE49-F238E27FC236}">
                  <a16:creationId xmlns:a16="http://schemas.microsoft.com/office/drawing/2014/main" id="{78C5FB84-613A-B7FF-9360-7A1B100C026F}"/>
                </a:ext>
              </a:extLst>
            </p:cNvPr>
            <p:cNvGrpSpPr/>
            <p:nvPr/>
          </p:nvGrpSpPr>
          <p:grpSpPr>
            <a:xfrm>
              <a:off x="490789" y="1833531"/>
              <a:ext cx="2049667" cy="380370"/>
              <a:chOff x="25161" y="879087"/>
              <a:chExt cx="2049667" cy="380370"/>
            </a:xfrm>
          </p:grpSpPr>
          <p:sp>
            <p:nvSpPr>
              <p:cNvPr id="61" name="Rechthoek: afgeronde hoeken 60">
                <a:hlinkClick r:id="rId26" action="ppaction://hlinksldjump"/>
                <a:extLst>
                  <a:ext uri="{FF2B5EF4-FFF2-40B4-BE49-F238E27FC236}">
                    <a16:creationId xmlns:a16="http://schemas.microsoft.com/office/drawing/2014/main" id="{1DB4C149-71FB-AD0B-79EC-76805E53B12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26" action="ppaction://hlinksldjump"/>
                <a:extLst>
                  <a:ext uri="{FF2B5EF4-FFF2-40B4-BE49-F238E27FC236}">
                    <a16:creationId xmlns:a16="http://schemas.microsoft.com/office/drawing/2014/main" id="{81790751-0FB8-5EE4-2713-01E4DA534ADC}"/>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60" name="Graphic 59" descr="Videocamera met effen opvulling">
              <a:hlinkClick r:id="rId26" action="ppaction://hlinksldjump"/>
              <a:extLst>
                <a:ext uri="{FF2B5EF4-FFF2-40B4-BE49-F238E27FC236}">
                  <a16:creationId xmlns:a16="http://schemas.microsoft.com/office/drawing/2014/main" id="{08036863-0C29-B127-3AFB-54B60CC3AE92}"/>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63" name="Groep 62">
            <a:extLst>
              <a:ext uri="{FF2B5EF4-FFF2-40B4-BE49-F238E27FC236}">
                <a16:creationId xmlns:a16="http://schemas.microsoft.com/office/drawing/2014/main" id="{04C00854-C055-BD1A-4E7D-FDBF743C1D79}"/>
              </a:ext>
            </a:extLst>
          </p:cNvPr>
          <p:cNvGrpSpPr/>
          <p:nvPr/>
        </p:nvGrpSpPr>
        <p:grpSpPr>
          <a:xfrm>
            <a:off x="503510" y="3600705"/>
            <a:ext cx="2049667" cy="386260"/>
            <a:chOff x="490789" y="1833531"/>
            <a:chExt cx="2049667" cy="386260"/>
          </a:xfrm>
        </p:grpSpPr>
        <p:grpSp>
          <p:nvGrpSpPr>
            <p:cNvPr id="64" name="Groep 63">
              <a:extLst>
                <a:ext uri="{FF2B5EF4-FFF2-40B4-BE49-F238E27FC236}">
                  <a16:creationId xmlns:a16="http://schemas.microsoft.com/office/drawing/2014/main" id="{C6DCEEDB-2BB5-A296-F223-DC144E1A8A9A}"/>
                </a:ext>
              </a:extLst>
            </p:cNvPr>
            <p:cNvGrpSpPr/>
            <p:nvPr/>
          </p:nvGrpSpPr>
          <p:grpSpPr>
            <a:xfrm>
              <a:off x="490789" y="1833531"/>
              <a:ext cx="2049667" cy="380370"/>
              <a:chOff x="25161" y="879087"/>
              <a:chExt cx="2049667" cy="380370"/>
            </a:xfrm>
          </p:grpSpPr>
          <p:sp>
            <p:nvSpPr>
              <p:cNvPr id="66" name="Rechthoek: afgeronde hoeken 65">
                <a:hlinkClick r:id="rId29" action="ppaction://hlinksldjump"/>
                <a:extLst>
                  <a:ext uri="{FF2B5EF4-FFF2-40B4-BE49-F238E27FC236}">
                    <a16:creationId xmlns:a16="http://schemas.microsoft.com/office/drawing/2014/main" id="{F26FB284-4674-E0FA-16B5-D5A0A842769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7" name="Tekstvak 66">
                <a:hlinkClick r:id="rId29" action="ppaction://hlinksldjump"/>
                <a:extLst>
                  <a:ext uri="{FF2B5EF4-FFF2-40B4-BE49-F238E27FC236}">
                    <a16:creationId xmlns:a16="http://schemas.microsoft.com/office/drawing/2014/main" id="{C7303EAA-7402-D0F6-7DB4-F1711AF79B2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65" name="Graphic 64" descr="Informatie met effen opvulling">
              <a:hlinkClick r:id="rId29" action="ppaction://hlinksldjump"/>
              <a:extLst>
                <a:ext uri="{FF2B5EF4-FFF2-40B4-BE49-F238E27FC236}">
                  <a16:creationId xmlns:a16="http://schemas.microsoft.com/office/drawing/2014/main" id="{08B327CC-AD76-887F-A004-C67747E7A1B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1839421"/>
              <a:ext cx="380370" cy="380370"/>
            </a:xfrm>
            <a:prstGeom prst="rect">
              <a:avLst/>
            </a:prstGeom>
          </p:spPr>
        </p:pic>
      </p:grpSp>
      <p:grpSp>
        <p:nvGrpSpPr>
          <p:cNvPr id="72" name="Groep 71">
            <a:extLst>
              <a:ext uri="{FF2B5EF4-FFF2-40B4-BE49-F238E27FC236}">
                <a16:creationId xmlns:a16="http://schemas.microsoft.com/office/drawing/2014/main" id="{1788A3F7-7F50-DC24-C4CA-8948488080D6}"/>
              </a:ext>
            </a:extLst>
          </p:cNvPr>
          <p:cNvGrpSpPr/>
          <p:nvPr/>
        </p:nvGrpSpPr>
        <p:grpSpPr>
          <a:xfrm>
            <a:off x="490788" y="3175067"/>
            <a:ext cx="2049667" cy="386260"/>
            <a:chOff x="490789" y="1833531"/>
            <a:chExt cx="2049667" cy="386260"/>
          </a:xfrm>
        </p:grpSpPr>
        <p:grpSp>
          <p:nvGrpSpPr>
            <p:cNvPr id="73" name="Groep 72">
              <a:extLst>
                <a:ext uri="{FF2B5EF4-FFF2-40B4-BE49-F238E27FC236}">
                  <a16:creationId xmlns:a16="http://schemas.microsoft.com/office/drawing/2014/main" id="{2AFA12BA-50B6-EA1D-DD1C-6B6E18FE344F}"/>
                </a:ext>
              </a:extLst>
            </p:cNvPr>
            <p:cNvGrpSpPr/>
            <p:nvPr/>
          </p:nvGrpSpPr>
          <p:grpSpPr>
            <a:xfrm>
              <a:off x="490789" y="1833531"/>
              <a:ext cx="2049667" cy="380370"/>
              <a:chOff x="25161" y="879087"/>
              <a:chExt cx="2049667" cy="380370"/>
            </a:xfrm>
          </p:grpSpPr>
          <p:sp>
            <p:nvSpPr>
              <p:cNvPr id="75" name="Rechthoek: afgeronde hoeken 74">
                <a:hlinkClick r:id="rId32" action="ppaction://hlinksldjump"/>
                <a:extLst>
                  <a:ext uri="{FF2B5EF4-FFF2-40B4-BE49-F238E27FC236}">
                    <a16:creationId xmlns:a16="http://schemas.microsoft.com/office/drawing/2014/main" id="{94E5EB2C-4F4C-3C2E-BEB2-4100AEA26D1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6" name="Tekstvak 75">
                <a:hlinkClick r:id="rId32" action="ppaction://hlinksldjump"/>
                <a:extLst>
                  <a:ext uri="{FF2B5EF4-FFF2-40B4-BE49-F238E27FC236}">
                    <a16:creationId xmlns:a16="http://schemas.microsoft.com/office/drawing/2014/main" id="{83348C23-A4F0-392E-8E49-D345AB29CAC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74" name="Graphic 73" descr="Cirkel met pijl naar links met effen opvulling">
              <a:hlinkClick r:id="rId32" action="ppaction://hlinksldjump"/>
              <a:extLst>
                <a:ext uri="{FF2B5EF4-FFF2-40B4-BE49-F238E27FC236}">
                  <a16:creationId xmlns:a16="http://schemas.microsoft.com/office/drawing/2014/main" id="{91F7EB67-323E-0A06-743F-FEE2C6C3A0B8}"/>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77" name="Groep 76">
            <a:extLst>
              <a:ext uri="{FF2B5EF4-FFF2-40B4-BE49-F238E27FC236}">
                <a16:creationId xmlns:a16="http://schemas.microsoft.com/office/drawing/2014/main" id="{2F5BA4F8-A859-ADD5-F24B-043505CDAD75}"/>
              </a:ext>
            </a:extLst>
          </p:cNvPr>
          <p:cNvGrpSpPr/>
          <p:nvPr/>
        </p:nvGrpSpPr>
        <p:grpSpPr>
          <a:xfrm>
            <a:off x="490788" y="2740479"/>
            <a:ext cx="2049667" cy="386260"/>
            <a:chOff x="490789" y="1833531"/>
            <a:chExt cx="2049667" cy="386260"/>
          </a:xfrm>
        </p:grpSpPr>
        <p:grpSp>
          <p:nvGrpSpPr>
            <p:cNvPr id="78" name="Groep 77">
              <a:extLst>
                <a:ext uri="{FF2B5EF4-FFF2-40B4-BE49-F238E27FC236}">
                  <a16:creationId xmlns:a16="http://schemas.microsoft.com/office/drawing/2014/main" id="{54D5BF20-CEBC-DC52-0EAE-C1635DDD8D21}"/>
                </a:ext>
              </a:extLst>
            </p:cNvPr>
            <p:cNvGrpSpPr/>
            <p:nvPr/>
          </p:nvGrpSpPr>
          <p:grpSpPr>
            <a:xfrm>
              <a:off x="490789" y="1833531"/>
              <a:ext cx="2049667" cy="380370"/>
              <a:chOff x="25161" y="879087"/>
              <a:chExt cx="2049667" cy="380370"/>
            </a:xfrm>
          </p:grpSpPr>
          <p:sp>
            <p:nvSpPr>
              <p:cNvPr id="80" name="Rechthoek: afgeronde hoeken 79">
                <a:hlinkClick r:id="rId35" action="ppaction://hlinksldjump"/>
                <a:extLst>
                  <a:ext uri="{FF2B5EF4-FFF2-40B4-BE49-F238E27FC236}">
                    <a16:creationId xmlns:a16="http://schemas.microsoft.com/office/drawing/2014/main" id="{09D9C856-1C21-480B-7F96-47B3FB3581B8}"/>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hlinkClick r:id="rId35" action="ppaction://hlinksldjump"/>
                <a:extLst>
                  <a:ext uri="{FF2B5EF4-FFF2-40B4-BE49-F238E27FC236}">
                    <a16:creationId xmlns:a16="http://schemas.microsoft.com/office/drawing/2014/main" id="{C0B6439F-A4EC-4036-C2DB-8BD968932505}"/>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79" name="Graphic 78" descr="Beoordeling: 3 sterren met effen opvulling">
              <a:hlinkClick r:id="rId35" action="ppaction://hlinksldjump"/>
              <a:extLst>
                <a:ext uri="{FF2B5EF4-FFF2-40B4-BE49-F238E27FC236}">
                  <a16:creationId xmlns:a16="http://schemas.microsoft.com/office/drawing/2014/main" id="{932C8663-5323-272C-1182-E4854CB5553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6291" y="1839421"/>
              <a:ext cx="380370" cy="380370"/>
            </a:xfrm>
            <a:prstGeom prst="rect">
              <a:avLst/>
            </a:prstGeom>
          </p:spPr>
        </p:pic>
      </p:grpSp>
      <p:grpSp>
        <p:nvGrpSpPr>
          <p:cNvPr id="82" name="Groep 81">
            <a:extLst>
              <a:ext uri="{FF2B5EF4-FFF2-40B4-BE49-F238E27FC236}">
                <a16:creationId xmlns:a16="http://schemas.microsoft.com/office/drawing/2014/main" id="{0A5B2CD2-8BB4-6DB9-6A59-D8F2AD8CADC7}"/>
              </a:ext>
            </a:extLst>
          </p:cNvPr>
          <p:cNvGrpSpPr/>
          <p:nvPr/>
        </p:nvGrpSpPr>
        <p:grpSpPr>
          <a:xfrm>
            <a:off x="490788" y="898029"/>
            <a:ext cx="2015320" cy="468505"/>
            <a:chOff x="490788" y="898029"/>
            <a:chExt cx="2015320" cy="468505"/>
          </a:xfrm>
        </p:grpSpPr>
        <p:sp>
          <p:nvSpPr>
            <p:cNvPr id="83" name="Rechthoek: afgeronde hoeken 82">
              <a:hlinkClick r:id="rId18" action="ppaction://hlinksldjump"/>
              <a:extLst>
                <a:ext uri="{FF2B5EF4-FFF2-40B4-BE49-F238E27FC236}">
                  <a16:creationId xmlns:a16="http://schemas.microsoft.com/office/drawing/2014/main" id="{074727C8-1338-2307-22C1-5D5557E269BA}"/>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4" name="Tekstvak 83">
              <a:hlinkClick r:id="rId18" action="ppaction://hlinksldjump"/>
              <a:extLst>
                <a:ext uri="{FF2B5EF4-FFF2-40B4-BE49-F238E27FC236}">
                  <a16:creationId xmlns:a16="http://schemas.microsoft.com/office/drawing/2014/main" id="{9598D14A-17C0-B65C-621B-6C8C59EDA79C}"/>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85" name="Graphic 84" descr="Introductiepagina met effen opvulling">
              <a:hlinkClick r:id="rId18" action="ppaction://hlinksldjump"/>
              <a:extLst>
                <a:ext uri="{FF2B5EF4-FFF2-40B4-BE49-F238E27FC236}">
                  <a16:creationId xmlns:a16="http://schemas.microsoft.com/office/drawing/2014/main" id="{88DFD1BB-712E-3EDB-6FB8-8FC67E3F32F3}"/>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26732" y="918421"/>
              <a:ext cx="448113" cy="448113"/>
            </a:xfrm>
            <a:prstGeom prst="rect">
              <a:avLst/>
            </a:prstGeom>
          </p:spPr>
        </p:pic>
      </p:grpSp>
      <p:grpSp>
        <p:nvGrpSpPr>
          <p:cNvPr id="86" name="Groep 85">
            <a:extLst>
              <a:ext uri="{FF2B5EF4-FFF2-40B4-BE49-F238E27FC236}">
                <a16:creationId xmlns:a16="http://schemas.microsoft.com/office/drawing/2014/main" id="{0AF73C71-00A8-1F93-595F-97E744CD803E}"/>
              </a:ext>
            </a:extLst>
          </p:cNvPr>
          <p:cNvGrpSpPr/>
          <p:nvPr/>
        </p:nvGrpSpPr>
        <p:grpSpPr>
          <a:xfrm>
            <a:off x="490788" y="1441136"/>
            <a:ext cx="2049667" cy="380370"/>
            <a:chOff x="490789" y="939081"/>
            <a:chExt cx="2049667" cy="380370"/>
          </a:xfrm>
        </p:grpSpPr>
        <p:grpSp>
          <p:nvGrpSpPr>
            <p:cNvPr id="87" name="Groep 86">
              <a:extLst>
                <a:ext uri="{FF2B5EF4-FFF2-40B4-BE49-F238E27FC236}">
                  <a16:creationId xmlns:a16="http://schemas.microsoft.com/office/drawing/2014/main" id="{3BD453C1-71B3-CFA2-A490-3C7058A83035}"/>
                </a:ext>
              </a:extLst>
            </p:cNvPr>
            <p:cNvGrpSpPr/>
            <p:nvPr/>
          </p:nvGrpSpPr>
          <p:grpSpPr>
            <a:xfrm>
              <a:off x="490789" y="939081"/>
              <a:ext cx="2049667" cy="380370"/>
              <a:chOff x="25161" y="879087"/>
              <a:chExt cx="2049667" cy="380370"/>
            </a:xfrm>
          </p:grpSpPr>
          <p:sp>
            <p:nvSpPr>
              <p:cNvPr id="89" name="Rechthoek: afgeronde hoeken 88">
                <a:hlinkClick r:id="rId38" action="ppaction://hlinksldjump"/>
                <a:extLst>
                  <a:ext uri="{FF2B5EF4-FFF2-40B4-BE49-F238E27FC236}">
                    <a16:creationId xmlns:a16="http://schemas.microsoft.com/office/drawing/2014/main" id="{B40D7B2B-983D-7B58-CB97-4848E53E145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hlinkClick r:id="rId38" action="ppaction://hlinksldjump"/>
                <a:extLst>
                  <a:ext uri="{FF2B5EF4-FFF2-40B4-BE49-F238E27FC236}">
                    <a16:creationId xmlns:a16="http://schemas.microsoft.com/office/drawing/2014/main" id="{C7B103E4-7351-BDD2-4594-6B9F6915CCEA}"/>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88" name="Graphic 87" descr="Staafdiagram met effen opvulling">
              <a:hlinkClick r:id="rId38" action="ppaction://hlinksldjump"/>
              <a:extLst>
                <a:ext uri="{FF2B5EF4-FFF2-40B4-BE49-F238E27FC236}">
                  <a16:creationId xmlns:a16="http://schemas.microsoft.com/office/drawing/2014/main" id="{A9D4BE7B-E7FD-52EF-596F-DAC02C5C750B}"/>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536291" y="939081"/>
              <a:ext cx="380370" cy="380370"/>
            </a:xfrm>
            <a:prstGeom prst="rect">
              <a:avLst/>
            </a:prstGeom>
          </p:spPr>
        </p:pic>
      </p:grpSp>
      <p:grpSp>
        <p:nvGrpSpPr>
          <p:cNvPr id="91" name="Groep 90">
            <a:extLst>
              <a:ext uri="{FF2B5EF4-FFF2-40B4-BE49-F238E27FC236}">
                <a16:creationId xmlns:a16="http://schemas.microsoft.com/office/drawing/2014/main" id="{D07CF8B1-0630-434E-65B8-8D2F16E741EB}"/>
              </a:ext>
            </a:extLst>
          </p:cNvPr>
          <p:cNvGrpSpPr/>
          <p:nvPr/>
        </p:nvGrpSpPr>
        <p:grpSpPr>
          <a:xfrm>
            <a:off x="6225271" y="57630"/>
            <a:ext cx="2203434" cy="695538"/>
            <a:chOff x="10396798" y="436147"/>
            <a:chExt cx="1044397" cy="289876"/>
          </a:xfrm>
        </p:grpSpPr>
        <p:grpSp>
          <p:nvGrpSpPr>
            <p:cNvPr id="92" name="Groep 91">
              <a:extLst>
                <a:ext uri="{FF2B5EF4-FFF2-40B4-BE49-F238E27FC236}">
                  <a16:creationId xmlns:a16="http://schemas.microsoft.com/office/drawing/2014/main" id="{A6E5287D-A89C-0708-AE7E-7C340BC4348C}"/>
                </a:ext>
              </a:extLst>
            </p:cNvPr>
            <p:cNvGrpSpPr/>
            <p:nvPr/>
          </p:nvGrpSpPr>
          <p:grpSpPr>
            <a:xfrm>
              <a:off x="10396798" y="455985"/>
              <a:ext cx="1044397" cy="245870"/>
              <a:chOff x="2578089" y="345922"/>
              <a:chExt cx="1044397" cy="245870"/>
            </a:xfrm>
          </p:grpSpPr>
          <p:sp>
            <p:nvSpPr>
              <p:cNvPr id="94" name="Rechthoek: afgeronde hoeken 93">
                <a:hlinkClick r:id="rId41"/>
                <a:extLst>
                  <a:ext uri="{FF2B5EF4-FFF2-40B4-BE49-F238E27FC236}">
                    <a16:creationId xmlns:a16="http://schemas.microsoft.com/office/drawing/2014/main" id="{0B8E6B45-DB27-DC49-1826-8B0EA8B7D552}"/>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1"/>
                <a:extLst>
                  <a:ext uri="{FF2B5EF4-FFF2-40B4-BE49-F238E27FC236}">
                    <a16:creationId xmlns:a16="http://schemas.microsoft.com/office/drawing/2014/main" id="{67871775-E4B9-84E3-22C7-77B8AE116BF8}"/>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93" name="Graphic 92" descr="Pijl-rechts met effen opvulling">
              <a:hlinkClick r:id="rId41"/>
              <a:extLst>
                <a:ext uri="{FF2B5EF4-FFF2-40B4-BE49-F238E27FC236}">
                  <a16:creationId xmlns:a16="http://schemas.microsoft.com/office/drawing/2014/main" id="{D90DFE32-9B0E-37B8-6CAF-6A939D532AA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1132691" y="436147"/>
              <a:ext cx="289876" cy="289876"/>
            </a:xfrm>
            <a:prstGeom prst="rect">
              <a:avLst/>
            </a:prstGeom>
          </p:spPr>
        </p:pic>
      </p:grpSp>
      <p:grpSp>
        <p:nvGrpSpPr>
          <p:cNvPr id="96" name="Groep 95">
            <a:extLst>
              <a:ext uri="{FF2B5EF4-FFF2-40B4-BE49-F238E27FC236}">
                <a16:creationId xmlns:a16="http://schemas.microsoft.com/office/drawing/2014/main" id="{DB810DC0-E988-6CBD-B7CB-C7531C5BC2B3}"/>
              </a:ext>
            </a:extLst>
          </p:cNvPr>
          <p:cNvGrpSpPr/>
          <p:nvPr/>
        </p:nvGrpSpPr>
        <p:grpSpPr>
          <a:xfrm>
            <a:off x="490788" y="1867455"/>
            <a:ext cx="2049667" cy="386260"/>
            <a:chOff x="490789" y="1386306"/>
            <a:chExt cx="2049667" cy="386260"/>
          </a:xfrm>
        </p:grpSpPr>
        <p:sp>
          <p:nvSpPr>
            <p:cNvPr id="97" name="Rechthoek: afgeronde hoeken 96">
              <a:hlinkClick r:id="rId44" action="ppaction://hlinksldjump"/>
              <a:extLst>
                <a:ext uri="{FF2B5EF4-FFF2-40B4-BE49-F238E27FC236}">
                  <a16:creationId xmlns:a16="http://schemas.microsoft.com/office/drawing/2014/main" id="{BB969921-9606-5B38-02E7-C451D1757CE1}"/>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hlinkClick r:id="rId44" action="ppaction://hlinksldjump"/>
              <a:extLst>
                <a:ext uri="{FF2B5EF4-FFF2-40B4-BE49-F238E27FC236}">
                  <a16:creationId xmlns:a16="http://schemas.microsoft.com/office/drawing/2014/main" id="{59378DEC-F3FE-136A-6927-ABCA9DD458DF}"/>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99" name="Graphic 98" descr="Muziek met effen opvulling">
              <a:hlinkClick r:id="rId44" action="ppaction://hlinksldjump"/>
              <a:extLst>
                <a:ext uri="{FF2B5EF4-FFF2-40B4-BE49-F238E27FC236}">
                  <a16:creationId xmlns:a16="http://schemas.microsoft.com/office/drawing/2014/main" id="{0EA62757-5569-00C5-34C3-99B745CE3519}"/>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45653110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A87A42B6-40E4-9B8B-7AB9-A0031713CC30}"/>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35" name="Rechthoek: afgeronde hoeken 134">
            <a:extLst>
              <a:ext uri="{FF2B5EF4-FFF2-40B4-BE49-F238E27FC236}">
                <a16:creationId xmlns:a16="http://schemas.microsoft.com/office/drawing/2014/main" id="{82F5E823-C06B-CCF2-1E66-B14A1D2923A7}"/>
              </a:ext>
            </a:extLst>
          </p:cNvPr>
          <p:cNvSpPr/>
          <p:nvPr/>
        </p:nvSpPr>
        <p:spPr>
          <a:xfrm>
            <a:off x="3596859" y="1523380"/>
            <a:ext cx="8046129" cy="466686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extLst>
              <a:ext uri="{FF2B5EF4-FFF2-40B4-BE49-F238E27FC236}">
                <a16:creationId xmlns:a16="http://schemas.microsoft.com/office/drawing/2014/main" id="{25B297C2-17D9-D12B-1205-3DAEA63D476A}"/>
              </a:ext>
            </a:extLst>
          </p:cNvPr>
          <p:cNvSpPr txBox="1"/>
          <p:nvPr/>
        </p:nvSpPr>
        <p:spPr>
          <a:xfrm>
            <a:off x="4211751" y="1735139"/>
            <a:ext cx="6610323" cy="2739211"/>
          </a:xfrm>
          <a:prstGeom prst="rect">
            <a:avLst/>
          </a:prstGeom>
          <a:noFill/>
        </p:spPr>
        <p:txBody>
          <a:bodyPr wrap="square" rtlCol="0">
            <a:spAutoFit/>
          </a:bodyPr>
          <a:lstStyle/>
          <a:p>
            <a:r>
              <a:rPr lang="nl-NL" sz="3200" dirty="0">
                <a:solidFill>
                  <a:schemeClr val="bg1"/>
                </a:solidFill>
                <a:latin typeface="Franklin Gothic Heavy" panose="020B0903020102020204" pitchFamily="34" charset="0"/>
              </a:rPr>
              <a:t>Alternatief!</a:t>
            </a:r>
          </a:p>
          <a:p>
            <a:endParaRPr lang="nl-NL" sz="2800" dirty="0">
              <a:solidFill>
                <a:schemeClr val="bg1"/>
              </a:solidFill>
              <a:latin typeface="Franklin Gothic Heavy" panose="020B0903020102020204" pitchFamily="34" charset="0"/>
            </a:endParaRPr>
          </a:p>
          <a:p>
            <a:r>
              <a:rPr lang="nl-NL" sz="1600" dirty="0">
                <a:solidFill>
                  <a:schemeClr val="bg1"/>
                </a:solidFill>
                <a:latin typeface="Franklin Gothic Heavy" panose="020B0903020102020204" pitchFamily="34" charset="0"/>
              </a:rPr>
              <a:t>Een goed alternatief voor Fuze is YouTube, omdat Fuze in sommige aspecten beperkt is, vergelijkbaar met PowerPoint. YouTube biedt meer mogelijkheden om creatieve ideeën tot leven te brengen, zoals het toevoegen van interactieve elementen, video's en animaties. Als je op zoek bent naar net iets meer vrijheid en veelzijdigheid, is YouTube een uitstekende keuze. Hier onder is een link</a:t>
            </a:r>
          </a:p>
        </p:txBody>
      </p:sp>
      <p:pic>
        <p:nvPicPr>
          <p:cNvPr id="139" name="Afbeelding 138" descr="Afbeelding met logo, symbool, Graphics, rood&#10;&#10;Automatisch gegenereerde beschrijving">
            <a:hlinkClick r:id="rId2"/>
            <a:extLst>
              <a:ext uri="{FF2B5EF4-FFF2-40B4-BE49-F238E27FC236}">
                <a16:creationId xmlns:a16="http://schemas.microsoft.com/office/drawing/2014/main" id="{E1416B43-FCA0-635C-4E9D-694D4B5F6E1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342361">
            <a:off x="5468482" y="3986865"/>
            <a:ext cx="2143125" cy="2143125"/>
          </a:xfrm>
          <a:prstGeom prst="rect">
            <a:avLst/>
          </a:prstGeom>
        </p:spPr>
      </p:pic>
      <p:pic>
        <p:nvPicPr>
          <p:cNvPr id="141" name="Graphic 140" descr="Pijl: curve rechtsom met effen opvulling">
            <a:extLst>
              <a:ext uri="{FF2B5EF4-FFF2-40B4-BE49-F238E27FC236}">
                <a16:creationId xmlns:a16="http://schemas.microsoft.com/office/drawing/2014/main" id="{29C02831-81A2-4050-2AD5-8D923D5212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53639" flipH="1">
            <a:off x="4725273" y="4341738"/>
            <a:ext cx="669065" cy="757645"/>
          </a:xfrm>
          <a:prstGeom prst="rect">
            <a:avLst/>
          </a:prstGeom>
        </p:spPr>
      </p:pic>
      <p:sp>
        <p:nvSpPr>
          <p:cNvPr id="3" name="Rechthoek: afgeronde hoeken 2">
            <a:extLst>
              <a:ext uri="{FF2B5EF4-FFF2-40B4-BE49-F238E27FC236}">
                <a16:creationId xmlns:a16="http://schemas.microsoft.com/office/drawing/2014/main" id="{8B9367AA-D9C3-635B-29AF-DF665049CC93}"/>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FC4F280-F66A-6B5E-9070-1B0B3595F47A}"/>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25B3AFF1-5519-FF23-3D65-91B8EF2CCFB5}"/>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2321DFDA-1D35-6105-FCAA-EBDA4FA83576}"/>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8BBE2CB6-2FE1-CBC6-554D-EEC7CB7481D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AEA19CD3-BD5C-3F0C-97F2-EB12EF3E17D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150" name="Groep 149">
            <a:extLst>
              <a:ext uri="{FF2B5EF4-FFF2-40B4-BE49-F238E27FC236}">
                <a16:creationId xmlns:a16="http://schemas.microsoft.com/office/drawing/2014/main" id="{FDC26C67-8E78-C6C2-CEFC-573ADB6D532F}"/>
              </a:ext>
            </a:extLst>
          </p:cNvPr>
          <p:cNvGrpSpPr/>
          <p:nvPr/>
        </p:nvGrpSpPr>
        <p:grpSpPr>
          <a:xfrm>
            <a:off x="58230" y="5429064"/>
            <a:ext cx="1925747" cy="686549"/>
            <a:chOff x="58230" y="5429064"/>
            <a:chExt cx="1925747" cy="686549"/>
          </a:xfrm>
        </p:grpSpPr>
        <p:sp>
          <p:nvSpPr>
            <p:cNvPr id="151" name="Tekstvak 150">
              <a:extLst>
                <a:ext uri="{FF2B5EF4-FFF2-40B4-BE49-F238E27FC236}">
                  <a16:creationId xmlns:a16="http://schemas.microsoft.com/office/drawing/2014/main" id="{9F1ADFA8-8C5C-36AD-21C8-4FF31F5B3CAD}"/>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2" name="Graphic 151" descr="Pijl: curve rechtsom met effen opvulling">
              <a:extLst>
                <a:ext uri="{FF2B5EF4-FFF2-40B4-BE49-F238E27FC236}">
                  <a16:creationId xmlns:a16="http://schemas.microsoft.com/office/drawing/2014/main" id="{D57CBF0E-CE75-4C18-1F8B-17278FEDEF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D8BBFE8B-6675-49FA-0B5D-399950E60549}"/>
              </a:ext>
            </a:extLst>
          </p:cNvPr>
          <p:cNvGrpSpPr/>
          <p:nvPr/>
        </p:nvGrpSpPr>
        <p:grpSpPr>
          <a:xfrm>
            <a:off x="10826079" y="-30371"/>
            <a:ext cx="1247421" cy="780705"/>
            <a:chOff x="258588" y="-59024"/>
            <a:chExt cx="742023" cy="464399"/>
          </a:xfrm>
        </p:grpSpPr>
        <p:pic>
          <p:nvPicPr>
            <p:cNvPr id="15" name="Graphic 14" descr="Lijn met pijl: Recht met effen opvulling">
              <a:hlinkClick r:id="rId10" action="ppaction://hlinksldjump"/>
              <a:extLst>
                <a:ext uri="{FF2B5EF4-FFF2-40B4-BE49-F238E27FC236}">
                  <a16:creationId xmlns:a16="http://schemas.microsoft.com/office/drawing/2014/main" id="{C5D0CD7D-1F7A-D47D-4BC3-FB1B03B06D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0" action="ppaction://hlinksldjump"/>
              <a:extLst>
                <a:ext uri="{FF2B5EF4-FFF2-40B4-BE49-F238E27FC236}">
                  <a16:creationId xmlns:a16="http://schemas.microsoft.com/office/drawing/2014/main" id="{FD0BE0C2-FC17-59B6-2C03-24252A2768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465" y="-1944"/>
              <a:ext cx="293146" cy="293146"/>
            </a:xfrm>
            <a:prstGeom prst="rect">
              <a:avLst/>
            </a:prstGeom>
          </p:spPr>
        </p:pic>
      </p:grpSp>
      <p:pic>
        <p:nvPicPr>
          <p:cNvPr id="54" name="Afbeelding 53" descr="Afbeelding met schermopname, cirkel, ontwerp&#10;&#10;Automatisch gegenereerde beschrijving">
            <a:hlinkClick r:id="rId15" action="ppaction://hlinksldjump"/>
            <a:extLst>
              <a:ext uri="{FF2B5EF4-FFF2-40B4-BE49-F238E27FC236}">
                <a16:creationId xmlns:a16="http://schemas.microsoft.com/office/drawing/2014/main" id="{51942F37-10A8-F5B1-D4A2-C1E508ACAA5F}"/>
              </a:ext>
            </a:extLst>
          </p:cNvPr>
          <p:cNvPicPr>
            <a:picLocks noChangeAspect="1"/>
          </p:cNvPicPr>
          <p:nvPr/>
        </p:nvPicPr>
        <p:blipFill>
          <a:blip r:embed="rId16">
            <a:duotone>
              <a:prstClr val="black"/>
              <a:srgbClr val="19FFFA">
                <a:tint val="45000"/>
                <a:satMod val="400000"/>
              </a:srgbClr>
            </a:duotone>
            <a:extLst>
              <a:ext uri="{BEBA8EAE-BF5A-486C-A8C5-ECC9F3942E4B}">
                <a14:imgProps xmlns:a14="http://schemas.microsoft.com/office/drawing/2010/main">
                  <a14:imgLayer r:embed="rId17">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64" name="Groep 63">
            <a:extLst>
              <a:ext uri="{FF2B5EF4-FFF2-40B4-BE49-F238E27FC236}">
                <a16:creationId xmlns:a16="http://schemas.microsoft.com/office/drawing/2014/main" id="{73951BBE-987F-DD58-4B48-DC23EB917CCE}"/>
              </a:ext>
            </a:extLst>
          </p:cNvPr>
          <p:cNvGrpSpPr/>
          <p:nvPr/>
        </p:nvGrpSpPr>
        <p:grpSpPr>
          <a:xfrm>
            <a:off x="8617142" y="160882"/>
            <a:ext cx="2169637" cy="413042"/>
            <a:chOff x="79817" y="6386236"/>
            <a:chExt cx="1767840" cy="336550"/>
          </a:xfrm>
        </p:grpSpPr>
        <p:sp>
          <p:nvSpPr>
            <p:cNvPr id="65" name="Rechthoek: afgeronde hoeken 64">
              <a:hlinkClick r:id="rId18" action="ppaction://hlinksldjump"/>
              <a:extLst>
                <a:ext uri="{FF2B5EF4-FFF2-40B4-BE49-F238E27FC236}">
                  <a16:creationId xmlns:a16="http://schemas.microsoft.com/office/drawing/2014/main" id="{53928B17-B081-CA40-E3F1-05926887C88C}"/>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6" name="Graphic 65" descr="Tandwiel met effen opvulling">
              <a:hlinkClick r:id="rId18" action="ppaction://hlinksldjump"/>
              <a:extLst>
                <a:ext uri="{FF2B5EF4-FFF2-40B4-BE49-F238E27FC236}">
                  <a16:creationId xmlns:a16="http://schemas.microsoft.com/office/drawing/2014/main" id="{690F3567-C483-5E40-7A9E-87329053AC2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400" y="6386236"/>
              <a:ext cx="336550" cy="336550"/>
            </a:xfrm>
            <a:prstGeom prst="rect">
              <a:avLst/>
            </a:prstGeom>
          </p:spPr>
        </p:pic>
        <p:sp>
          <p:nvSpPr>
            <p:cNvPr id="67" name="Tekstvak 66">
              <a:hlinkClick r:id="rId18" action="ppaction://hlinksldjump"/>
              <a:extLst>
                <a:ext uri="{FF2B5EF4-FFF2-40B4-BE49-F238E27FC236}">
                  <a16:creationId xmlns:a16="http://schemas.microsoft.com/office/drawing/2014/main" id="{C568E8EA-6022-63CB-1CDE-93A9BA5C967F}"/>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 name="Groep 1">
            <a:extLst>
              <a:ext uri="{FF2B5EF4-FFF2-40B4-BE49-F238E27FC236}">
                <a16:creationId xmlns:a16="http://schemas.microsoft.com/office/drawing/2014/main" id="{3689B14A-C655-CD6E-6F0C-FA8CE9A0CCD3}"/>
              </a:ext>
            </a:extLst>
          </p:cNvPr>
          <p:cNvGrpSpPr/>
          <p:nvPr/>
        </p:nvGrpSpPr>
        <p:grpSpPr>
          <a:xfrm>
            <a:off x="118500" y="4130278"/>
            <a:ext cx="2434677" cy="732415"/>
            <a:chOff x="118500" y="4130278"/>
            <a:chExt cx="2434677" cy="732415"/>
          </a:xfrm>
        </p:grpSpPr>
        <p:grpSp>
          <p:nvGrpSpPr>
            <p:cNvPr id="4" name="Groep 3">
              <a:extLst>
                <a:ext uri="{FF2B5EF4-FFF2-40B4-BE49-F238E27FC236}">
                  <a16:creationId xmlns:a16="http://schemas.microsoft.com/office/drawing/2014/main" id="{66E33F47-06DA-BD01-8CE9-F60A51A5251A}"/>
                </a:ext>
              </a:extLst>
            </p:cNvPr>
            <p:cNvGrpSpPr/>
            <p:nvPr/>
          </p:nvGrpSpPr>
          <p:grpSpPr>
            <a:xfrm>
              <a:off x="118500" y="4130278"/>
              <a:ext cx="2434677" cy="732415"/>
              <a:chOff x="105779" y="2446549"/>
              <a:chExt cx="2434677" cy="732415"/>
            </a:xfrm>
          </p:grpSpPr>
          <p:grpSp>
            <p:nvGrpSpPr>
              <p:cNvPr id="10" name="Groep 9">
                <a:extLst>
                  <a:ext uri="{FF2B5EF4-FFF2-40B4-BE49-F238E27FC236}">
                    <a16:creationId xmlns:a16="http://schemas.microsoft.com/office/drawing/2014/main" id="{EA218801-4C8C-56F1-30B8-EBCE5331C592}"/>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2B099BB9-C1EC-FE5D-2CAB-2327BA0EC64D}"/>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5E9B4C2A-A73A-FE9F-75F3-8EAC52F48FB6}"/>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6475BD8A-E270-FFDE-2BB6-82487AF76FC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2088444" y="2446550"/>
                <a:ext cx="380370" cy="380370"/>
              </a:xfrm>
              <a:prstGeom prst="rect">
                <a:avLst/>
              </a:prstGeom>
            </p:spPr>
          </p:pic>
        </p:grpSp>
        <p:sp>
          <p:nvSpPr>
            <p:cNvPr id="6" name="Tekstvak 5">
              <a:extLst>
                <a:ext uri="{FF2B5EF4-FFF2-40B4-BE49-F238E27FC236}">
                  <a16:creationId xmlns:a16="http://schemas.microsoft.com/office/drawing/2014/main" id="{A9283806-A033-0E63-C3E8-93A93C778630}"/>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48" name="Groep 47">
            <a:extLst>
              <a:ext uri="{FF2B5EF4-FFF2-40B4-BE49-F238E27FC236}">
                <a16:creationId xmlns:a16="http://schemas.microsoft.com/office/drawing/2014/main" id="{BF4EF2B5-6E8A-DCFD-DB8A-3B2FBF60A2CF}"/>
              </a:ext>
            </a:extLst>
          </p:cNvPr>
          <p:cNvGrpSpPr/>
          <p:nvPr/>
        </p:nvGrpSpPr>
        <p:grpSpPr>
          <a:xfrm>
            <a:off x="490789" y="2304580"/>
            <a:ext cx="2049667" cy="386260"/>
            <a:chOff x="490789" y="1833531"/>
            <a:chExt cx="2049667" cy="386260"/>
          </a:xfrm>
        </p:grpSpPr>
        <p:grpSp>
          <p:nvGrpSpPr>
            <p:cNvPr id="49" name="Groep 48">
              <a:extLst>
                <a:ext uri="{FF2B5EF4-FFF2-40B4-BE49-F238E27FC236}">
                  <a16:creationId xmlns:a16="http://schemas.microsoft.com/office/drawing/2014/main" id="{CCDC9D44-B89D-BB8C-4BA3-34E6A09A63F1}"/>
                </a:ext>
              </a:extLst>
            </p:cNvPr>
            <p:cNvGrpSpPr/>
            <p:nvPr/>
          </p:nvGrpSpPr>
          <p:grpSpPr>
            <a:xfrm>
              <a:off x="490789" y="1833531"/>
              <a:ext cx="2049667" cy="380370"/>
              <a:chOff x="25161" y="879087"/>
              <a:chExt cx="2049667" cy="380370"/>
            </a:xfrm>
          </p:grpSpPr>
          <p:sp>
            <p:nvSpPr>
              <p:cNvPr id="61" name="Rechthoek: afgeronde hoeken 60">
                <a:hlinkClick r:id="rId23" action="ppaction://hlinksldjump"/>
                <a:extLst>
                  <a:ext uri="{FF2B5EF4-FFF2-40B4-BE49-F238E27FC236}">
                    <a16:creationId xmlns:a16="http://schemas.microsoft.com/office/drawing/2014/main" id="{1ADB58C8-2FD2-C0F1-728B-1B63D2B37B5B}"/>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23" action="ppaction://hlinksldjump"/>
                <a:extLst>
                  <a:ext uri="{FF2B5EF4-FFF2-40B4-BE49-F238E27FC236}">
                    <a16:creationId xmlns:a16="http://schemas.microsoft.com/office/drawing/2014/main" id="{C4F44830-7F2D-DCC4-F7B1-E84869B70DF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60" name="Graphic 59" descr="Videocamera met effen opvulling">
              <a:hlinkClick r:id="rId23" action="ppaction://hlinksldjump"/>
              <a:extLst>
                <a:ext uri="{FF2B5EF4-FFF2-40B4-BE49-F238E27FC236}">
                  <a16:creationId xmlns:a16="http://schemas.microsoft.com/office/drawing/2014/main" id="{8A45A34F-083D-BBD9-6523-2A1AA2B1D000}"/>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36291" y="1839421"/>
              <a:ext cx="380370" cy="380370"/>
            </a:xfrm>
            <a:prstGeom prst="rect">
              <a:avLst/>
            </a:prstGeom>
          </p:spPr>
        </p:pic>
      </p:grpSp>
      <p:grpSp>
        <p:nvGrpSpPr>
          <p:cNvPr id="63" name="Groep 62">
            <a:extLst>
              <a:ext uri="{FF2B5EF4-FFF2-40B4-BE49-F238E27FC236}">
                <a16:creationId xmlns:a16="http://schemas.microsoft.com/office/drawing/2014/main" id="{254F6DED-A9FD-DE04-CFE7-46A99B8D04CD}"/>
              </a:ext>
            </a:extLst>
          </p:cNvPr>
          <p:cNvGrpSpPr/>
          <p:nvPr/>
        </p:nvGrpSpPr>
        <p:grpSpPr>
          <a:xfrm>
            <a:off x="503510" y="3600705"/>
            <a:ext cx="2049667" cy="386260"/>
            <a:chOff x="490789" y="1833531"/>
            <a:chExt cx="2049667" cy="386260"/>
          </a:xfrm>
        </p:grpSpPr>
        <p:grpSp>
          <p:nvGrpSpPr>
            <p:cNvPr id="68" name="Groep 67">
              <a:extLst>
                <a:ext uri="{FF2B5EF4-FFF2-40B4-BE49-F238E27FC236}">
                  <a16:creationId xmlns:a16="http://schemas.microsoft.com/office/drawing/2014/main" id="{021EA7A7-EC80-5117-9834-042EDEBA4467}"/>
                </a:ext>
              </a:extLst>
            </p:cNvPr>
            <p:cNvGrpSpPr/>
            <p:nvPr/>
          </p:nvGrpSpPr>
          <p:grpSpPr>
            <a:xfrm>
              <a:off x="490789" y="1833531"/>
              <a:ext cx="2049667" cy="380370"/>
              <a:chOff x="25161" y="879087"/>
              <a:chExt cx="2049667" cy="380370"/>
            </a:xfrm>
          </p:grpSpPr>
          <p:sp>
            <p:nvSpPr>
              <p:cNvPr id="70" name="Rechthoek: afgeronde hoeken 69">
                <a:hlinkClick r:id="rId26" action="ppaction://hlinksldjump"/>
                <a:extLst>
                  <a:ext uri="{FF2B5EF4-FFF2-40B4-BE49-F238E27FC236}">
                    <a16:creationId xmlns:a16="http://schemas.microsoft.com/office/drawing/2014/main" id="{A533DD60-034C-A68A-FDAF-9FA482838780}"/>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1" name="Tekstvak 70">
                <a:hlinkClick r:id="rId26" action="ppaction://hlinksldjump"/>
                <a:extLst>
                  <a:ext uri="{FF2B5EF4-FFF2-40B4-BE49-F238E27FC236}">
                    <a16:creationId xmlns:a16="http://schemas.microsoft.com/office/drawing/2014/main" id="{268F9F04-CAD0-BD99-3806-02D6B50B6C4D}"/>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69" name="Graphic 68" descr="Informatie met effen opvulling">
              <a:hlinkClick r:id="rId26" action="ppaction://hlinksldjump"/>
              <a:extLst>
                <a:ext uri="{FF2B5EF4-FFF2-40B4-BE49-F238E27FC236}">
                  <a16:creationId xmlns:a16="http://schemas.microsoft.com/office/drawing/2014/main" id="{BF53A808-EC87-04A8-49FB-EBCA92824B26}"/>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72" name="Groep 71">
            <a:extLst>
              <a:ext uri="{FF2B5EF4-FFF2-40B4-BE49-F238E27FC236}">
                <a16:creationId xmlns:a16="http://schemas.microsoft.com/office/drawing/2014/main" id="{E7E9D005-A535-86C6-AE9E-9A4F2D4FA9AF}"/>
              </a:ext>
            </a:extLst>
          </p:cNvPr>
          <p:cNvGrpSpPr/>
          <p:nvPr/>
        </p:nvGrpSpPr>
        <p:grpSpPr>
          <a:xfrm>
            <a:off x="490788" y="3175067"/>
            <a:ext cx="2049667" cy="386260"/>
            <a:chOff x="490789" y="1833531"/>
            <a:chExt cx="2049667" cy="386260"/>
          </a:xfrm>
        </p:grpSpPr>
        <p:grpSp>
          <p:nvGrpSpPr>
            <p:cNvPr id="73" name="Groep 72">
              <a:extLst>
                <a:ext uri="{FF2B5EF4-FFF2-40B4-BE49-F238E27FC236}">
                  <a16:creationId xmlns:a16="http://schemas.microsoft.com/office/drawing/2014/main" id="{541D6896-1405-9D07-45F5-68490039FC42}"/>
                </a:ext>
              </a:extLst>
            </p:cNvPr>
            <p:cNvGrpSpPr/>
            <p:nvPr/>
          </p:nvGrpSpPr>
          <p:grpSpPr>
            <a:xfrm>
              <a:off x="490789" y="1833531"/>
              <a:ext cx="2049667" cy="380370"/>
              <a:chOff x="25161" y="879087"/>
              <a:chExt cx="2049667" cy="380370"/>
            </a:xfrm>
          </p:grpSpPr>
          <p:sp>
            <p:nvSpPr>
              <p:cNvPr id="75" name="Rechthoek: afgeronde hoeken 74">
                <a:hlinkClick r:id="rId29" action="ppaction://hlinksldjump"/>
                <a:extLst>
                  <a:ext uri="{FF2B5EF4-FFF2-40B4-BE49-F238E27FC236}">
                    <a16:creationId xmlns:a16="http://schemas.microsoft.com/office/drawing/2014/main" id="{C0718839-4BB9-6111-5028-02D49362769A}"/>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6" name="Tekstvak 75">
                <a:hlinkClick r:id="rId29" action="ppaction://hlinksldjump"/>
                <a:extLst>
                  <a:ext uri="{FF2B5EF4-FFF2-40B4-BE49-F238E27FC236}">
                    <a16:creationId xmlns:a16="http://schemas.microsoft.com/office/drawing/2014/main" id="{6E475680-4462-5588-681C-681E67C5418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74" name="Graphic 73" descr="Cirkel met pijl naar links met effen opvulling">
              <a:hlinkClick r:id="rId29" action="ppaction://hlinksldjump"/>
              <a:extLst>
                <a:ext uri="{FF2B5EF4-FFF2-40B4-BE49-F238E27FC236}">
                  <a16:creationId xmlns:a16="http://schemas.microsoft.com/office/drawing/2014/main" id="{AE03AAF3-BE41-66EC-58B8-1153E213ED0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36291" y="1839421"/>
              <a:ext cx="380370" cy="380370"/>
            </a:xfrm>
            <a:prstGeom prst="rect">
              <a:avLst/>
            </a:prstGeom>
          </p:spPr>
        </p:pic>
      </p:grpSp>
      <p:grpSp>
        <p:nvGrpSpPr>
          <p:cNvPr id="77" name="Groep 76">
            <a:extLst>
              <a:ext uri="{FF2B5EF4-FFF2-40B4-BE49-F238E27FC236}">
                <a16:creationId xmlns:a16="http://schemas.microsoft.com/office/drawing/2014/main" id="{A2434D8B-4330-6015-8B9F-3E9CEE3E8CAF}"/>
              </a:ext>
            </a:extLst>
          </p:cNvPr>
          <p:cNvGrpSpPr/>
          <p:nvPr/>
        </p:nvGrpSpPr>
        <p:grpSpPr>
          <a:xfrm>
            <a:off x="490788" y="2740479"/>
            <a:ext cx="2049667" cy="386260"/>
            <a:chOff x="490789" y="1833531"/>
            <a:chExt cx="2049667" cy="386260"/>
          </a:xfrm>
        </p:grpSpPr>
        <p:grpSp>
          <p:nvGrpSpPr>
            <p:cNvPr id="78" name="Groep 77">
              <a:extLst>
                <a:ext uri="{FF2B5EF4-FFF2-40B4-BE49-F238E27FC236}">
                  <a16:creationId xmlns:a16="http://schemas.microsoft.com/office/drawing/2014/main" id="{59D09410-C80D-5E0C-E673-F0E18D5B4C4C}"/>
                </a:ext>
              </a:extLst>
            </p:cNvPr>
            <p:cNvGrpSpPr/>
            <p:nvPr/>
          </p:nvGrpSpPr>
          <p:grpSpPr>
            <a:xfrm>
              <a:off x="490789" y="1833531"/>
              <a:ext cx="2049667" cy="380370"/>
              <a:chOff x="25161" y="879087"/>
              <a:chExt cx="2049667" cy="380370"/>
            </a:xfrm>
          </p:grpSpPr>
          <p:sp>
            <p:nvSpPr>
              <p:cNvPr id="80" name="Rechthoek: afgeronde hoeken 79">
                <a:hlinkClick r:id="rId32" action="ppaction://hlinksldjump"/>
                <a:extLst>
                  <a:ext uri="{FF2B5EF4-FFF2-40B4-BE49-F238E27FC236}">
                    <a16:creationId xmlns:a16="http://schemas.microsoft.com/office/drawing/2014/main" id="{655BF3E7-FE0F-C6F8-C29D-3C32D72CDF9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hlinkClick r:id="rId32" action="ppaction://hlinksldjump"/>
                <a:extLst>
                  <a:ext uri="{FF2B5EF4-FFF2-40B4-BE49-F238E27FC236}">
                    <a16:creationId xmlns:a16="http://schemas.microsoft.com/office/drawing/2014/main" id="{8BB82803-C42C-A134-E46E-559288FFD46D}"/>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79" name="Graphic 78" descr="Beoordeling: 3 sterren met effen opvulling">
              <a:hlinkClick r:id="rId32" action="ppaction://hlinksldjump"/>
              <a:extLst>
                <a:ext uri="{FF2B5EF4-FFF2-40B4-BE49-F238E27FC236}">
                  <a16:creationId xmlns:a16="http://schemas.microsoft.com/office/drawing/2014/main" id="{7838E6A9-05DF-32A6-D762-800BAA7266C4}"/>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1839421"/>
              <a:ext cx="380370" cy="380370"/>
            </a:xfrm>
            <a:prstGeom prst="rect">
              <a:avLst/>
            </a:prstGeom>
          </p:spPr>
        </p:pic>
      </p:grpSp>
      <p:grpSp>
        <p:nvGrpSpPr>
          <p:cNvPr id="82" name="Groep 81">
            <a:extLst>
              <a:ext uri="{FF2B5EF4-FFF2-40B4-BE49-F238E27FC236}">
                <a16:creationId xmlns:a16="http://schemas.microsoft.com/office/drawing/2014/main" id="{D8CF1BA2-63B7-449B-86CF-412CD6B1B661}"/>
              </a:ext>
            </a:extLst>
          </p:cNvPr>
          <p:cNvGrpSpPr/>
          <p:nvPr/>
        </p:nvGrpSpPr>
        <p:grpSpPr>
          <a:xfrm>
            <a:off x="490788" y="898029"/>
            <a:ext cx="2015320" cy="468505"/>
            <a:chOff x="490788" y="898029"/>
            <a:chExt cx="2015320" cy="468505"/>
          </a:xfrm>
        </p:grpSpPr>
        <p:sp>
          <p:nvSpPr>
            <p:cNvPr id="83" name="Rechthoek: afgeronde hoeken 82">
              <a:hlinkClick r:id="rId15" action="ppaction://hlinksldjump"/>
              <a:extLst>
                <a:ext uri="{FF2B5EF4-FFF2-40B4-BE49-F238E27FC236}">
                  <a16:creationId xmlns:a16="http://schemas.microsoft.com/office/drawing/2014/main" id="{9970F3A3-C4FC-5055-3719-06A680A0EF03}"/>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4" name="Tekstvak 83">
              <a:hlinkClick r:id="rId15" action="ppaction://hlinksldjump"/>
              <a:extLst>
                <a:ext uri="{FF2B5EF4-FFF2-40B4-BE49-F238E27FC236}">
                  <a16:creationId xmlns:a16="http://schemas.microsoft.com/office/drawing/2014/main" id="{FB489203-3BF4-2F91-53A1-2BFD6848E703}"/>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85" name="Graphic 84" descr="Introductiepagina met effen opvulling">
              <a:hlinkClick r:id="rId15" action="ppaction://hlinksldjump"/>
              <a:extLst>
                <a:ext uri="{FF2B5EF4-FFF2-40B4-BE49-F238E27FC236}">
                  <a16:creationId xmlns:a16="http://schemas.microsoft.com/office/drawing/2014/main" id="{FAE89F9F-4FB8-1383-6D30-F39030209AA8}"/>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26732" y="918421"/>
              <a:ext cx="448113" cy="448113"/>
            </a:xfrm>
            <a:prstGeom prst="rect">
              <a:avLst/>
            </a:prstGeom>
          </p:spPr>
        </p:pic>
      </p:grpSp>
      <p:grpSp>
        <p:nvGrpSpPr>
          <p:cNvPr id="86" name="Groep 85">
            <a:extLst>
              <a:ext uri="{FF2B5EF4-FFF2-40B4-BE49-F238E27FC236}">
                <a16:creationId xmlns:a16="http://schemas.microsoft.com/office/drawing/2014/main" id="{DD0523F9-2262-9E65-AE55-06187A6BAB2A}"/>
              </a:ext>
            </a:extLst>
          </p:cNvPr>
          <p:cNvGrpSpPr/>
          <p:nvPr/>
        </p:nvGrpSpPr>
        <p:grpSpPr>
          <a:xfrm>
            <a:off x="490788" y="1441136"/>
            <a:ext cx="2049667" cy="380370"/>
            <a:chOff x="490789" y="939081"/>
            <a:chExt cx="2049667" cy="380370"/>
          </a:xfrm>
        </p:grpSpPr>
        <p:grpSp>
          <p:nvGrpSpPr>
            <p:cNvPr id="87" name="Groep 86">
              <a:extLst>
                <a:ext uri="{FF2B5EF4-FFF2-40B4-BE49-F238E27FC236}">
                  <a16:creationId xmlns:a16="http://schemas.microsoft.com/office/drawing/2014/main" id="{45BDE66D-C673-0C7B-5B18-006B3199AE1C}"/>
                </a:ext>
              </a:extLst>
            </p:cNvPr>
            <p:cNvGrpSpPr/>
            <p:nvPr/>
          </p:nvGrpSpPr>
          <p:grpSpPr>
            <a:xfrm>
              <a:off x="490789" y="939081"/>
              <a:ext cx="2049667" cy="380370"/>
              <a:chOff x="25161" y="879087"/>
              <a:chExt cx="2049667" cy="380370"/>
            </a:xfrm>
          </p:grpSpPr>
          <p:sp>
            <p:nvSpPr>
              <p:cNvPr id="89" name="Rechthoek: afgeronde hoeken 88">
                <a:hlinkClick r:id="rId37" action="ppaction://hlinksldjump"/>
                <a:extLst>
                  <a:ext uri="{FF2B5EF4-FFF2-40B4-BE49-F238E27FC236}">
                    <a16:creationId xmlns:a16="http://schemas.microsoft.com/office/drawing/2014/main" id="{51548146-C052-D193-CED9-2BFBDE578CF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0" name="Tekstvak 89">
                <a:hlinkClick r:id="rId37" action="ppaction://hlinksldjump"/>
                <a:extLst>
                  <a:ext uri="{FF2B5EF4-FFF2-40B4-BE49-F238E27FC236}">
                    <a16:creationId xmlns:a16="http://schemas.microsoft.com/office/drawing/2014/main" id="{4CF6C92A-0954-D7BB-CBAA-1C61D3F06548}"/>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88" name="Graphic 87" descr="Staafdiagram met effen opvulling">
              <a:hlinkClick r:id="rId37" action="ppaction://hlinksldjump"/>
              <a:extLst>
                <a:ext uri="{FF2B5EF4-FFF2-40B4-BE49-F238E27FC236}">
                  <a16:creationId xmlns:a16="http://schemas.microsoft.com/office/drawing/2014/main" id="{19B34300-2D0C-63A5-4583-C6071A9C1062}"/>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939081"/>
              <a:ext cx="380370" cy="380370"/>
            </a:xfrm>
            <a:prstGeom prst="rect">
              <a:avLst/>
            </a:prstGeom>
          </p:spPr>
        </p:pic>
      </p:grpSp>
      <p:grpSp>
        <p:nvGrpSpPr>
          <p:cNvPr id="91" name="Groep 90">
            <a:extLst>
              <a:ext uri="{FF2B5EF4-FFF2-40B4-BE49-F238E27FC236}">
                <a16:creationId xmlns:a16="http://schemas.microsoft.com/office/drawing/2014/main" id="{BAF12D4A-C782-3600-E765-FA9E196D5810}"/>
              </a:ext>
            </a:extLst>
          </p:cNvPr>
          <p:cNvGrpSpPr/>
          <p:nvPr/>
        </p:nvGrpSpPr>
        <p:grpSpPr>
          <a:xfrm>
            <a:off x="6225271" y="57630"/>
            <a:ext cx="2203434" cy="695538"/>
            <a:chOff x="10396798" y="436147"/>
            <a:chExt cx="1044397" cy="289876"/>
          </a:xfrm>
        </p:grpSpPr>
        <p:grpSp>
          <p:nvGrpSpPr>
            <p:cNvPr id="92" name="Groep 91">
              <a:extLst>
                <a:ext uri="{FF2B5EF4-FFF2-40B4-BE49-F238E27FC236}">
                  <a16:creationId xmlns:a16="http://schemas.microsoft.com/office/drawing/2014/main" id="{B16173F6-7299-A8CE-2A5F-A2ABFD35374B}"/>
                </a:ext>
              </a:extLst>
            </p:cNvPr>
            <p:cNvGrpSpPr/>
            <p:nvPr/>
          </p:nvGrpSpPr>
          <p:grpSpPr>
            <a:xfrm>
              <a:off x="10396798" y="455985"/>
              <a:ext cx="1044397" cy="245870"/>
              <a:chOff x="2578089" y="345922"/>
              <a:chExt cx="1044397" cy="245870"/>
            </a:xfrm>
          </p:grpSpPr>
          <p:sp>
            <p:nvSpPr>
              <p:cNvPr id="94" name="Rechthoek: afgeronde hoeken 93">
                <a:hlinkClick r:id="rId40"/>
                <a:extLst>
                  <a:ext uri="{FF2B5EF4-FFF2-40B4-BE49-F238E27FC236}">
                    <a16:creationId xmlns:a16="http://schemas.microsoft.com/office/drawing/2014/main" id="{208C8669-E267-57CC-5702-DAD9657DACFE}"/>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0"/>
                <a:extLst>
                  <a:ext uri="{FF2B5EF4-FFF2-40B4-BE49-F238E27FC236}">
                    <a16:creationId xmlns:a16="http://schemas.microsoft.com/office/drawing/2014/main" id="{EF0596A6-D422-3CE5-9E1F-E5578C003F61}"/>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93" name="Graphic 92" descr="Pijl-rechts met effen opvulling">
              <a:hlinkClick r:id="rId40"/>
              <a:extLst>
                <a:ext uri="{FF2B5EF4-FFF2-40B4-BE49-F238E27FC236}">
                  <a16:creationId xmlns:a16="http://schemas.microsoft.com/office/drawing/2014/main" id="{AC443BB2-E084-E88C-19E9-CB9F76C2D8B9}"/>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1132691" y="436147"/>
              <a:ext cx="289876" cy="289876"/>
            </a:xfrm>
            <a:prstGeom prst="rect">
              <a:avLst/>
            </a:prstGeom>
          </p:spPr>
        </p:pic>
      </p:grpSp>
      <p:grpSp>
        <p:nvGrpSpPr>
          <p:cNvPr id="96" name="Groep 95">
            <a:extLst>
              <a:ext uri="{FF2B5EF4-FFF2-40B4-BE49-F238E27FC236}">
                <a16:creationId xmlns:a16="http://schemas.microsoft.com/office/drawing/2014/main" id="{F8027061-0326-638B-2270-442928D086B7}"/>
              </a:ext>
            </a:extLst>
          </p:cNvPr>
          <p:cNvGrpSpPr/>
          <p:nvPr/>
        </p:nvGrpSpPr>
        <p:grpSpPr>
          <a:xfrm>
            <a:off x="490788" y="1867455"/>
            <a:ext cx="2049667" cy="386260"/>
            <a:chOff x="490789" y="1386306"/>
            <a:chExt cx="2049667" cy="386260"/>
          </a:xfrm>
        </p:grpSpPr>
        <p:sp>
          <p:nvSpPr>
            <p:cNvPr id="97" name="Rechthoek: afgeronde hoeken 96">
              <a:hlinkClick r:id="rId43" action="ppaction://hlinksldjump"/>
              <a:extLst>
                <a:ext uri="{FF2B5EF4-FFF2-40B4-BE49-F238E27FC236}">
                  <a16:creationId xmlns:a16="http://schemas.microsoft.com/office/drawing/2014/main" id="{C93A3056-D7A9-F539-8ED4-F248375233D6}"/>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hlinkClick r:id="rId43" action="ppaction://hlinksldjump"/>
              <a:extLst>
                <a:ext uri="{FF2B5EF4-FFF2-40B4-BE49-F238E27FC236}">
                  <a16:creationId xmlns:a16="http://schemas.microsoft.com/office/drawing/2014/main" id="{B5897935-4337-9D0B-5742-E7720683105C}"/>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99" name="Graphic 98" descr="Muziek met effen opvulling">
              <a:hlinkClick r:id="rId43" action="ppaction://hlinksldjump"/>
              <a:extLst>
                <a:ext uri="{FF2B5EF4-FFF2-40B4-BE49-F238E27FC236}">
                  <a16:creationId xmlns:a16="http://schemas.microsoft.com/office/drawing/2014/main" id="{9420CA67-7791-5BE4-03D6-45392F31E497}"/>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429372560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C4E86F7E-2233-57B4-D121-31816390CBB2}"/>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415E644-551C-9D7F-0233-B35AEACE0A0F}"/>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pic>
        <p:nvPicPr>
          <p:cNvPr id="136" name="Graphic 135" descr="Badge: 1 met effen opvulling">
            <a:hlinkClick r:id="rId2" action="ppaction://hlinksldjump"/>
            <a:extLst>
              <a:ext uri="{FF2B5EF4-FFF2-40B4-BE49-F238E27FC236}">
                <a16:creationId xmlns:a16="http://schemas.microsoft.com/office/drawing/2014/main" id="{EF3BB061-FEC8-7DFA-E269-7545A8BC8F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76044"/>
            <a:ext cx="981956" cy="981956"/>
          </a:xfrm>
          <a:prstGeom prst="rect">
            <a:avLst/>
          </a:prstGeom>
        </p:spPr>
      </p:pic>
      <p:pic>
        <p:nvPicPr>
          <p:cNvPr id="138" name="Graphic 137" descr="Badge met effen opvulling">
            <a:hlinkClick r:id="rId5" action="ppaction://hlinksldjump"/>
            <a:extLst>
              <a:ext uri="{FF2B5EF4-FFF2-40B4-BE49-F238E27FC236}">
                <a16:creationId xmlns:a16="http://schemas.microsoft.com/office/drawing/2014/main" id="{2DFB1707-8F61-FDA5-6072-725E55802D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140" name="Graphic 139" descr="Badge 3 met effen opvulling">
            <a:hlinkClick r:id="rId8" action="ppaction://hlinksldjump"/>
            <a:extLst>
              <a:ext uri="{FF2B5EF4-FFF2-40B4-BE49-F238E27FC236}">
                <a16:creationId xmlns:a16="http://schemas.microsoft.com/office/drawing/2014/main" id="{272C69E7-BEAF-E190-DADA-24CDCA73F3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76044"/>
            <a:ext cx="981956" cy="981956"/>
          </a:xfrm>
          <a:prstGeom prst="rect">
            <a:avLst/>
          </a:prstGeom>
        </p:spPr>
      </p:pic>
      <p:sp>
        <p:nvSpPr>
          <p:cNvPr id="3" name="Rechthoek: afgeronde hoeken 2">
            <a:extLst>
              <a:ext uri="{FF2B5EF4-FFF2-40B4-BE49-F238E27FC236}">
                <a16:creationId xmlns:a16="http://schemas.microsoft.com/office/drawing/2014/main" id="{3F1861AE-D103-3088-466F-094A1743716C}"/>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72A4DE71-3B99-298E-01FD-E663E5DAA689}"/>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A8D7FE5D-2936-AFC2-70B6-B916BE524BF0}"/>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0526705A-9561-1415-049E-D4DA026050D6}"/>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91B78B9B-A0AD-84B1-4DA2-16DE4667A53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CFD96692-DEA3-916B-CB09-3CE57020D17D}"/>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6265AFBE-22EB-B01D-DF47-EB4EF1A2EED2}"/>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20FA3A24-F8E6-BC8A-044F-E4B96E5DD329}"/>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1E980AD5-69D7-D6C9-A47D-3918AB23BB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150068">
              <a:off x="1381955" y="5462996"/>
              <a:ext cx="602022" cy="652617"/>
            </a:xfrm>
            <a:prstGeom prst="rect">
              <a:avLst/>
            </a:prstGeom>
          </p:spPr>
        </p:pic>
      </p:grpSp>
      <p:sp>
        <p:nvSpPr>
          <p:cNvPr id="82" name="Tekstvak 81">
            <a:extLst>
              <a:ext uri="{FF2B5EF4-FFF2-40B4-BE49-F238E27FC236}">
                <a16:creationId xmlns:a16="http://schemas.microsoft.com/office/drawing/2014/main" id="{0AF2144D-1B11-B084-4CD8-2E5691D7CA8C}"/>
              </a:ext>
            </a:extLst>
          </p:cNvPr>
          <p:cNvSpPr txBox="1"/>
          <p:nvPr/>
        </p:nvSpPr>
        <p:spPr>
          <a:xfrm>
            <a:off x="3491428" y="213972"/>
            <a:ext cx="6610323" cy="1754326"/>
          </a:xfrm>
          <a:prstGeom prst="rect">
            <a:avLst/>
          </a:prstGeom>
          <a:noFill/>
        </p:spPr>
        <p:txBody>
          <a:bodyPr wrap="square" rtlCol="0">
            <a:spAutoFit/>
          </a:bodyPr>
          <a:lstStyle/>
          <a:p>
            <a:r>
              <a:rPr lang="nl-NL" sz="3200" dirty="0">
                <a:latin typeface="Franklin Gothic Heavy" panose="020B0903020102020204" pitchFamily="34" charset="0"/>
              </a:rPr>
              <a:t>Over ons!</a:t>
            </a:r>
          </a:p>
          <a:p>
            <a:endParaRPr lang="nl-NL" sz="2800" dirty="0">
              <a:latin typeface="Franklin Gothic Heavy" panose="020B0903020102020204" pitchFamily="34" charset="0"/>
            </a:endParaRPr>
          </a:p>
          <a:p>
            <a:r>
              <a:rPr lang="nl-NL" sz="1200" dirty="0">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latin typeface="Franklin Gothic Heavy" panose="020B0903020102020204" pitchFamily="34" charset="0"/>
              </a:rPr>
              <a:t>creator</a:t>
            </a:r>
            <a:r>
              <a:rPr lang="nl-NL" sz="1200" dirty="0">
                <a:latin typeface="Franklin Gothic Heavy" panose="020B0903020102020204" pitchFamily="34" charset="0"/>
              </a:rPr>
              <a:t>, wij willen jou inspireren en ondersteunen bij het realiseren van jouw projecten</a:t>
            </a:r>
          </a:p>
        </p:txBody>
      </p:sp>
      <p:grpSp>
        <p:nvGrpSpPr>
          <p:cNvPr id="14" name="Groep 13">
            <a:extLst>
              <a:ext uri="{FF2B5EF4-FFF2-40B4-BE49-F238E27FC236}">
                <a16:creationId xmlns:a16="http://schemas.microsoft.com/office/drawing/2014/main" id="{F5994BA6-AE69-ADB0-9192-B083958DFE3D}"/>
              </a:ext>
            </a:extLst>
          </p:cNvPr>
          <p:cNvGrpSpPr/>
          <p:nvPr/>
        </p:nvGrpSpPr>
        <p:grpSpPr>
          <a:xfrm>
            <a:off x="10826079" y="-30371"/>
            <a:ext cx="1247421" cy="780705"/>
            <a:chOff x="258588" y="-59024"/>
            <a:chExt cx="742023" cy="464399"/>
          </a:xfrm>
        </p:grpSpPr>
        <p:pic>
          <p:nvPicPr>
            <p:cNvPr id="15" name="Graphic 14" descr="Lijn met pijl: Recht met effen opvulling">
              <a:hlinkClick r:id="rId15" action="ppaction://hlinksldjump"/>
              <a:extLst>
                <a:ext uri="{FF2B5EF4-FFF2-40B4-BE49-F238E27FC236}">
                  <a16:creationId xmlns:a16="http://schemas.microsoft.com/office/drawing/2014/main" id="{38323435-A310-58E2-ABF7-145406F961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5" action="ppaction://hlinksldjump"/>
              <a:extLst>
                <a:ext uri="{FF2B5EF4-FFF2-40B4-BE49-F238E27FC236}">
                  <a16:creationId xmlns:a16="http://schemas.microsoft.com/office/drawing/2014/main" id="{A151055F-C83C-E0DE-FCF1-CDC58F40E6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465" y="-1944"/>
              <a:ext cx="293146" cy="293146"/>
            </a:xfrm>
            <a:prstGeom prst="rect">
              <a:avLst/>
            </a:prstGeom>
          </p:spPr>
        </p:pic>
      </p:grpSp>
      <p:pic>
        <p:nvPicPr>
          <p:cNvPr id="104" name="Afbeelding 103" descr="Afbeelding met schermopname, cirkel, ontwerp&#10;&#10;Automatisch gegenereerde beschrijving">
            <a:hlinkClick r:id="rId20" action="ppaction://hlinksldjump"/>
            <a:extLst>
              <a:ext uri="{FF2B5EF4-FFF2-40B4-BE49-F238E27FC236}">
                <a16:creationId xmlns:a16="http://schemas.microsoft.com/office/drawing/2014/main" id="{6D9C27E8-8CDE-ACBE-BF86-FE284D42A402}"/>
              </a:ext>
            </a:extLst>
          </p:cNvPr>
          <p:cNvPicPr>
            <a:picLocks noChangeAspect="1"/>
          </p:cNvPicPr>
          <p:nvPr/>
        </p:nvPicPr>
        <p:blipFill>
          <a:blip r:embed="rId21">
            <a:duotone>
              <a:prstClr val="black"/>
              <a:srgbClr val="19FFFA">
                <a:tint val="45000"/>
                <a:satMod val="400000"/>
              </a:srgbClr>
            </a:duotone>
            <a:extLst>
              <a:ext uri="{BEBA8EAE-BF5A-486C-A8C5-ECC9F3942E4B}">
                <a14:imgProps xmlns:a14="http://schemas.microsoft.com/office/drawing/2010/main">
                  <a14:imgLayer r:embed="rId22">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14" name="Groep 113">
            <a:extLst>
              <a:ext uri="{FF2B5EF4-FFF2-40B4-BE49-F238E27FC236}">
                <a16:creationId xmlns:a16="http://schemas.microsoft.com/office/drawing/2014/main" id="{A33034F8-2531-78BD-B6D1-47BA72C612F5}"/>
              </a:ext>
            </a:extLst>
          </p:cNvPr>
          <p:cNvGrpSpPr/>
          <p:nvPr/>
        </p:nvGrpSpPr>
        <p:grpSpPr>
          <a:xfrm>
            <a:off x="8617142" y="160882"/>
            <a:ext cx="2169637" cy="413042"/>
            <a:chOff x="79817" y="6386236"/>
            <a:chExt cx="1767840" cy="336550"/>
          </a:xfrm>
        </p:grpSpPr>
        <p:sp>
          <p:nvSpPr>
            <p:cNvPr id="115" name="Rechthoek: afgeronde hoeken 114">
              <a:hlinkClick r:id="rId23" action="ppaction://hlinksldjump"/>
              <a:extLst>
                <a:ext uri="{FF2B5EF4-FFF2-40B4-BE49-F238E27FC236}">
                  <a16:creationId xmlns:a16="http://schemas.microsoft.com/office/drawing/2014/main" id="{12AE4180-0108-FDF9-70CE-43EEE81888FF}"/>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6" name="Graphic 115" descr="Tandwiel met effen opvulling">
              <a:hlinkClick r:id="rId23" action="ppaction://hlinksldjump"/>
              <a:extLst>
                <a:ext uri="{FF2B5EF4-FFF2-40B4-BE49-F238E27FC236}">
                  <a16:creationId xmlns:a16="http://schemas.microsoft.com/office/drawing/2014/main" id="{71F872D6-DCC2-46A8-DB23-FED3A6A5364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400" y="6386236"/>
              <a:ext cx="336550" cy="336550"/>
            </a:xfrm>
            <a:prstGeom prst="rect">
              <a:avLst/>
            </a:prstGeom>
          </p:spPr>
        </p:pic>
        <p:sp>
          <p:nvSpPr>
            <p:cNvPr id="117" name="Tekstvak 116">
              <a:hlinkClick r:id="rId23" action="ppaction://hlinksldjump"/>
              <a:extLst>
                <a:ext uri="{FF2B5EF4-FFF2-40B4-BE49-F238E27FC236}">
                  <a16:creationId xmlns:a16="http://schemas.microsoft.com/office/drawing/2014/main" id="{3CBB11E5-2678-CA88-2BB8-40AEE470B5FE}"/>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2" name="Groep 1">
            <a:extLst>
              <a:ext uri="{FF2B5EF4-FFF2-40B4-BE49-F238E27FC236}">
                <a16:creationId xmlns:a16="http://schemas.microsoft.com/office/drawing/2014/main" id="{ECAAD622-F7C4-DA14-AC83-286131C5FDFC}"/>
              </a:ext>
            </a:extLst>
          </p:cNvPr>
          <p:cNvGrpSpPr/>
          <p:nvPr/>
        </p:nvGrpSpPr>
        <p:grpSpPr>
          <a:xfrm>
            <a:off x="118500" y="4130278"/>
            <a:ext cx="2434677" cy="732415"/>
            <a:chOff x="118500" y="4130278"/>
            <a:chExt cx="2434677" cy="732415"/>
          </a:xfrm>
        </p:grpSpPr>
        <p:grpSp>
          <p:nvGrpSpPr>
            <p:cNvPr id="4" name="Groep 3">
              <a:extLst>
                <a:ext uri="{FF2B5EF4-FFF2-40B4-BE49-F238E27FC236}">
                  <a16:creationId xmlns:a16="http://schemas.microsoft.com/office/drawing/2014/main" id="{C87E60C8-9D79-26FD-4226-1718F915D27B}"/>
                </a:ext>
              </a:extLst>
            </p:cNvPr>
            <p:cNvGrpSpPr/>
            <p:nvPr/>
          </p:nvGrpSpPr>
          <p:grpSpPr>
            <a:xfrm>
              <a:off x="118500" y="4130278"/>
              <a:ext cx="2434677" cy="732415"/>
              <a:chOff x="105779" y="2446549"/>
              <a:chExt cx="2434677" cy="732415"/>
            </a:xfrm>
          </p:grpSpPr>
          <p:grpSp>
            <p:nvGrpSpPr>
              <p:cNvPr id="10" name="Groep 9">
                <a:extLst>
                  <a:ext uri="{FF2B5EF4-FFF2-40B4-BE49-F238E27FC236}">
                    <a16:creationId xmlns:a16="http://schemas.microsoft.com/office/drawing/2014/main" id="{F7B17620-E52D-5483-FDCB-861174A4A639}"/>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8BDE16C6-DD86-AB1A-F997-661C260B23E2}"/>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9DF405DE-B287-01BF-CA6E-BCBFE928E352}"/>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8B8C2C6A-BE00-263F-7EB0-15288788BB91}"/>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088444" y="2446550"/>
                <a:ext cx="380370" cy="380370"/>
              </a:xfrm>
              <a:prstGeom prst="rect">
                <a:avLst/>
              </a:prstGeom>
            </p:spPr>
          </p:pic>
        </p:grpSp>
        <p:sp>
          <p:nvSpPr>
            <p:cNvPr id="6" name="Tekstvak 5">
              <a:extLst>
                <a:ext uri="{FF2B5EF4-FFF2-40B4-BE49-F238E27FC236}">
                  <a16:creationId xmlns:a16="http://schemas.microsoft.com/office/drawing/2014/main" id="{3A8FBABE-9F02-7AA3-A4FC-98603CD96D8D}"/>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26" name="Groep 25">
            <a:extLst>
              <a:ext uri="{FF2B5EF4-FFF2-40B4-BE49-F238E27FC236}">
                <a16:creationId xmlns:a16="http://schemas.microsoft.com/office/drawing/2014/main" id="{E3DECCBE-CA92-FD1F-293F-780C3528C15F}"/>
              </a:ext>
            </a:extLst>
          </p:cNvPr>
          <p:cNvGrpSpPr/>
          <p:nvPr/>
        </p:nvGrpSpPr>
        <p:grpSpPr>
          <a:xfrm>
            <a:off x="490789" y="2304580"/>
            <a:ext cx="2049667" cy="386260"/>
            <a:chOff x="490789" y="1833531"/>
            <a:chExt cx="2049667" cy="386260"/>
          </a:xfrm>
        </p:grpSpPr>
        <p:grpSp>
          <p:nvGrpSpPr>
            <p:cNvPr id="27" name="Groep 26">
              <a:extLst>
                <a:ext uri="{FF2B5EF4-FFF2-40B4-BE49-F238E27FC236}">
                  <a16:creationId xmlns:a16="http://schemas.microsoft.com/office/drawing/2014/main" id="{6F71E4E0-7765-03A8-0E89-2B9F1D9C2392}"/>
                </a:ext>
              </a:extLst>
            </p:cNvPr>
            <p:cNvGrpSpPr/>
            <p:nvPr/>
          </p:nvGrpSpPr>
          <p:grpSpPr>
            <a:xfrm>
              <a:off x="490789" y="1833531"/>
              <a:ext cx="2049667" cy="380370"/>
              <a:chOff x="25161" y="879087"/>
              <a:chExt cx="2049667" cy="380370"/>
            </a:xfrm>
          </p:grpSpPr>
          <p:sp>
            <p:nvSpPr>
              <p:cNvPr id="29" name="Rechthoek: afgeronde hoeken 28">
                <a:hlinkClick r:id="rId28" action="ppaction://hlinksldjump"/>
                <a:extLst>
                  <a:ext uri="{FF2B5EF4-FFF2-40B4-BE49-F238E27FC236}">
                    <a16:creationId xmlns:a16="http://schemas.microsoft.com/office/drawing/2014/main" id="{F036D3D3-B8FC-65F6-6C1A-9DBBD7E5C46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hlinkClick r:id="rId28" action="ppaction://hlinksldjump"/>
                <a:extLst>
                  <a:ext uri="{FF2B5EF4-FFF2-40B4-BE49-F238E27FC236}">
                    <a16:creationId xmlns:a16="http://schemas.microsoft.com/office/drawing/2014/main" id="{B502EA4C-E3AE-2337-588E-D6EF4836D6F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28" name="Graphic 27" descr="Videocamera met effen opvulling">
              <a:hlinkClick r:id="rId28" action="ppaction://hlinksldjump"/>
              <a:extLst>
                <a:ext uri="{FF2B5EF4-FFF2-40B4-BE49-F238E27FC236}">
                  <a16:creationId xmlns:a16="http://schemas.microsoft.com/office/drawing/2014/main" id="{9F678394-4F23-ACCC-8231-4E136180393C}"/>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31" name="Groep 30">
            <a:extLst>
              <a:ext uri="{FF2B5EF4-FFF2-40B4-BE49-F238E27FC236}">
                <a16:creationId xmlns:a16="http://schemas.microsoft.com/office/drawing/2014/main" id="{32AB2A72-29AF-EA64-C692-93C0D1E98D02}"/>
              </a:ext>
            </a:extLst>
          </p:cNvPr>
          <p:cNvGrpSpPr/>
          <p:nvPr/>
        </p:nvGrpSpPr>
        <p:grpSpPr>
          <a:xfrm>
            <a:off x="503510" y="3600705"/>
            <a:ext cx="2049667" cy="386260"/>
            <a:chOff x="490789" y="1833531"/>
            <a:chExt cx="2049667" cy="386260"/>
          </a:xfrm>
        </p:grpSpPr>
        <p:grpSp>
          <p:nvGrpSpPr>
            <p:cNvPr id="32" name="Groep 31">
              <a:extLst>
                <a:ext uri="{FF2B5EF4-FFF2-40B4-BE49-F238E27FC236}">
                  <a16:creationId xmlns:a16="http://schemas.microsoft.com/office/drawing/2014/main" id="{207C6B37-70E5-42DF-F267-0BE84DF9E93B}"/>
                </a:ext>
              </a:extLst>
            </p:cNvPr>
            <p:cNvGrpSpPr/>
            <p:nvPr/>
          </p:nvGrpSpPr>
          <p:grpSpPr>
            <a:xfrm>
              <a:off x="490789" y="1833531"/>
              <a:ext cx="2049667" cy="380370"/>
              <a:chOff x="25161" y="879087"/>
              <a:chExt cx="2049667" cy="380370"/>
            </a:xfrm>
          </p:grpSpPr>
          <p:sp>
            <p:nvSpPr>
              <p:cNvPr id="39" name="Rechthoek: afgeronde hoeken 38">
                <a:hlinkClick r:id="rId31" action="ppaction://hlinksldjump"/>
                <a:extLst>
                  <a:ext uri="{FF2B5EF4-FFF2-40B4-BE49-F238E27FC236}">
                    <a16:creationId xmlns:a16="http://schemas.microsoft.com/office/drawing/2014/main" id="{937583F4-FC71-6FB8-241D-CA55B9135A20}"/>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hlinkClick r:id="rId31" action="ppaction://hlinksldjump"/>
                <a:extLst>
                  <a:ext uri="{FF2B5EF4-FFF2-40B4-BE49-F238E27FC236}">
                    <a16:creationId xmlns:a16="http://schemas.microsoft.com/office/drawing/2014/main" id="{FEC05BB8-AB95-A987-59B6-89F21AA0A608}"/>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33" name="Graphic 32" descr="Informatie met effen opvulling">
              <a:hlinkClick r:id="rId31" action="ppaction://hlinksldjump"/>
              <a:extLst>
                <a:ext uri="{FF2B5EF4-FFF2-40B4-BE49-F238E27FC236}">
                  <a16:creationId xmlns:a16="http://schemas.microsoft.com/office/drawing/2014/main" id="{302DA6A9-2886-1FC1-A322-33089F18302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41" name="Groep 40">
            <a:extLst>
              <a:ext uri="{FF2B5EF4-FFF2-40B4-BE49-F238E27FC236}">
                <a16:creationId xmlns:a16="http://schemas.microsoft.com/office/drawing/2014/main" id="{197BE3B4-8B18-12FF-3CAA-B3D88C41FC60}"/>
              </a:ext>
            </a:extLst>
          </p:cNvPr>
          <p:cNvGrpSpPr/>
          <p:nvPr/>
        </p:nvGrpSpPr>
        <p:grpSpPr>
          <a:xfrm>
            <a:off x="490788" y="3175067"/>
            <a:ext cx="2049667" cy="386260"/>
            <a:chOff x="490789" y="1833531"/>
            <a:chExt cx="2049667" cy="386260"/>
          </a:xfrm>
        </p:grpSpPr>
        <p:grpSp>
          <p:nvGrpSpPr>
            <p:cNvPr id="42" name="Groep 41">
              <a:extLst>
                <a:ext uri="{FF2B5EF4-FFF2-40B4-BE49-F238E27FC236}">
                  <a16:creationId xmlns:a16="http://schemas.microsoft.com/office/drawing/2014/main" id="{E6FB20DC-371C-BDB2-144E-6BE54A023F13}"/>
                </a:ext>
              </a:extLst>
            </p:cNvPr>
            <p:cNvGrpSpPr/>
            <p:nvPr/>
          </p:nvGrpSpPr>
          <p:grpSpPr>
            <a:xfrm>
              <a:off x="490789" y="1833531"/>
              <a:ext cx="2049667" cy="380370"/>
              <a:chOff x="25161" y="879087"/>
              <a:chExt cx="2049667" cy="380370"/>
            </a:xfrm>
          </p:grpSpPr>
          <p:sp>
            <p:nvSpPr>
              <p:cNvPr id="45" name="Rechthoek: afgeronde hoeken 44">
                <a:hlinkClick r:id="rId34" action="ppaction://hlinksldjump"/>
                <a:extLst>
                  <a:ext uri="{FF2B5EF4-FFF2-40B4-BE49-F238E27FC236}">
                    <a16:creationId xmlns:a16="http://schemas.microsoft.com/office/drawing/2014/main" id="{7E8923A5-1E85-74C9-B203-40FB9E756B3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34" action="ppaction://hlinksldjump"/>
                <a:extLst>
                  <a:ext uri="{FF2B5EF4-FFF2-40B4-BE49-F238E27FC236}">
                    <a16:creationId xmlns:a16="http://schemas.microsoft.com/office/drawing/2014/main" id="{02133408-43D4-A75A-FED5-0E08BA7EE333}"/>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43" name="Graphic 42" descr="Cirkel met pijl naar links met effen opvulling">
              <a:hlinkClick r:id="rId34" action="ppaction://hlinksldjump"/>
              <a:extLst>
                <a:ext uri="{FF2B5EF4-FFF2-40B4-BE49-F238E27FC236}">
                  <a16:creationId xmlns:a16="http://schemas.microsoft.com/office/drawing/2014/main" id="{DF9C85CE-B9F7-1ABC-ABBC-CEF1C54A6CF7}"/>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49" name="Groep 48">
            <a:extLst>
              <a:ext uri="{FF2B5EF4-FFF2-40B4-BE49-F238E27FC236}">
                <a16:creationId xmlns:a16="http://schemas.microsoft.com/office/drawing/2014/main" id="{C8D1E808-7BEF-2AD1-06B2-62A773FC286A}"/>
              </a:ext>
            </a:extLst>
          </p:cNvPr>
          <p:cNvGrpSpPr/>
          <p:nvPr/>
        </p:nvGrpSpPr>
        <p:grpSpPr>
          <a:xfrm>
            <a:off x="490788" y="2740479"/>
            <a:ext cx="2049667" cy="386260"/>
            <a:chOff x="490789" y="1833531"/>
            <a:chExt cx="2049667" cy="386260"/>
          </a:xfrm>
        </p:grpSpPr>
        <p:grpSp>
          <p:nvGrpSpPr>
            <p:cNvPr id="50" name="Groep 49">
              <a:extLst>
                <a:ext uri="{FF2B5EF4-FFF2-40B4-BE49-F238E27FC236}">
                  <a16:creationId xmlns:a16="http://schemas.microsoft.com/office/drawing/2014/main" id="{B3457410-3550-DDC5-6B87-B96764D5F885}"/>
                </a:ext>
              </a:extLst>
            </p:cNvPr>
            <p:cNvGrpSpPr/>
            <p:nvPr/>
          </p:nvGrpSpPr>
          <p:grpSpPr>
            <a:xfrm>
              <a:off x="490789" y="1833531"/>
              <a:ext cx="2049667" cy="380370"/>
              <a:chOff x="25161" y="879087"/>
              <a:chExt cx="2049667" cy="380370"/>
            </a:xfrm>
          </p:grpSpPr>
          <p:sp>
            <p:nvSpPr>
              <p:cNvPr id="52" name="Rechthoek: afgeronde hoeken 51">
                <a:hlinkClick r:id="rId37" action="ppaction://hlinksldjump"/>
                <a:extLst>
                  <a:ext uri="{FF2B5EF4-FFF2-40B4-BE49-F238E27FC236}">
                    <a16:creationId xmlns:a16="http://schemas.microsoft.com/office/drawing/2014/main" id="{0F184C42-965C-AB3B-5C0E-C2342120C2D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hlinkClick r:id="rId37" action="ppaction://hlinksldjump"/>
                <a:extLst>
                  <a:ext uri="{FF2B5EF4-FFF2-40B4-BE49-F238E27FC236}">
                    <a16:creationId xmlns:a16="http://schemas.microsoft.com/office/drawing/2014/main" id="{9E1666AE-045A-E3F1-EF64-85DC593B3F5E}"/>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51" name="Graphic 50" descr="Beoordeling: 3 sterren met effen opvulling">
              <a:hlinkClick r:id="rId37" action="ppaction://hlinksldjump"/>
              <a:extLst>
                <a:ext uri="{FF2B5EF4-FFF2-40B4-BE49-F238E27FC236}">
                  <a16:creationId xmlns:a16="http://schemas.microsoft.com/office/drawing/2014/main" id="{A6B2F21A-D16F-31B4-89CB-487B5D21B461}"/>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839421"/>
              <a:ext cx="380370" cy="380370"/>
            </a:xfrm>
            <a:prstGeom prst="rect">
              <a:avLst/>
            </a:prstGeom>
          </p:spPr>
        </p:pic>
      </p:grpSp>
      <p:grpSp>
        <p:nvGrpSpPr>
          <p:cNvPr id="54" name="Groep 53">
            <a:extLst>
              <a:ext uri="{FF2B5EF4-FFF2-40B4-BE49-F238E27FC236}">
                <a16:creationId xmlns:a16="http://schemas.microsoft.com/office/drawing/2014/main" id="{5B30599A-474D-E823-9D6C-0318ECD4929A}"/>
              </a:ext>
            </a:extLst>
          </p:cNvPr>
          <p:cNvGrpSpPr/>
          <p:nvPr/>
        </p:nvGrpSpPr>
        <p:grpSpPr>
          <a:xfrm>
            <a:off x="490788" y="898029"/>
            <a:ext cx="2015320" cy="468505"/>
            <a:chOff x="490788" y="898029"/>
            <a:chExt cx="2015320" cy="468505"/>
          </a:xfrm>
        </p:grpSpPr>
        <p:sp>
          <p:nvSpPr>
            <p:cNvPr id="55" name="Rechthoek: afgeronde hoeken 54">
              <a:hlinkClick r:id="rId20" action="ppaction://hlinksldjump"/>
              <a:extLst>
                <a:ext uri="{FF2B5EF4-FFF2-40B4-BE49-F238E27FC236}">
                  <a16:creationId xmlns:a16="http://schemas.microsoft.com/office/drawing/2014/main" id="{619D0E0B-9BD9-E0A9-BC92-C5CB24CD647E}"/>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Tekstvak 55">
              <a:hlinkClick r:id="rId20" action="ppaction://hlinksldjump"/>
              <a:extLst>
                <a:ext uri="{FF2B5EF4-FFF2-40B4-BE49-F238E27FC236}">
                  <a16:creationId xmlns:a16="http://schemas.microsoft.com/office/drawing/2014/main" id="{9E8C8C18-47F9-632E-B873-DBEC98C5D662}"/>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57" name="Graphic 56" descr="Introductiepagina met effen opvulling">
              <a:hlinkClick r:id="rId20" action="ppaction://hlinksldjump"/>
              <a:extLst>
                <a:ext uri="{FF2B5EF4-FFF2-40B4-BE49-F238E27FC236}">
                  <a16:creationId xmlns:a16="http://schemas.microsoft.com/office/drawing/2014/main" id="{ACF6FE88-7495-EBD6-CBA2-4EFD567C9CF7}"/>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26732" y="918421"/>
              <a:ext cx="448113" cy="448113"/>
            </a:xfrm>
            <a:prstGeom prst="rect">
              <a:avLst/>
            </a:prstGeom>
          </p:spPr>
        </p:pic>
      </p:grpSp>
      <p:grpSp>
        <p:nvGrpSpPr>
          <p:cNvPr id="58" name="Groep 57">
            <a:extLst>
              <a:ext uri="{FF2B5EF4-FFF2-40B4-BE49-F238E27FC236}">
                <a16:creationId xmlns:a16="http://schemas.microsoft.com/office/drawing/2014/main" id="{0C0B9418-2E52-5ACA-623F-16D009394562}"/>
              </a:ext>
            </a:extLst>
          </p:cNvPr>
          <p:cNvGrpSpPr/>
          <p:nvPr/>
        </p:nvGrpSpPr>
        <p:grpSpPr>
          <a:xfrm>
            <a:off x="490788" y="1441136"/>
            <a:ext cx="2049667" cy="380370"/>
            <a:chOff x="490789" y="939081"/>
            <a:chExt cx="2049667" cy="380370"/>
          </a:xfrm>
        </p:grpSpPr>
        <p:grpSp>
          <p:nvGrpSpPr>
            <p:cNvPr id="59" name="Groep 58">
              <a:extLst>
                <a:ext uri="{FF2B5EF4-FFF2-40B4-BE49-F238E27FC236}">
                  <a16:creationId xmlns:a16="http://schemas.microsoft.com/office/drawing/2014/main" id="{4CAF3E55-85AB-91D6-A4FB-28083D169DBF}"/>
                </a:ext>
              </a:extLst>
            </p:cNvPr>
            <p:cNvGrpSpPr/>
            <p:nvPr/>
          </p:nvGrpSpPr>
          <p:grpSpPr>
            <a:xfrm>
              <a:off x="490789" y="939081"/>
              <a:ext cx="2049667" cy="380370"/>
              <a:chOff x="25161" y="879087"/>
              <a:chExt cx="2049667" cy="380370"/>
            </a:xfrm>
          </p:grpSpPr>
          <p:sp>
            <p:nvSpPr>
              <p:cNvPr id="61" name="Rechthoek: afgeronde hoeken 60">
                <a:hlinkClick r:id="rId42" action="ppaction://hlinksldjump"/>
                <a:extLst>
                  <a:ext uri="{FF2B5EF4-FFF2-40B4-BE49-F238E27FC236}">
                    <a16:creationId xmlns:a16="http://schemas.microsoft.com/office/drawing/2014/main" id="{7F673982-4828-1519-7173-017CD0443CFF}"/>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42" action="ppaction://hlinksldjump"/>
                <a:extLst>
                  <a:ext uri="{FF2B5EF4-FFF2-40B4-BE49-F238E27FC236}">
                    <a16:creationId xmlns:a16="http://schemas.microsoft.com/office/drawing/2014/main" id="{C71EDF5A-404B-9E5A-FA20-6455D4300262}"/>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60" name="Graphic 59" descr="Staafdiagram met effen opvulling">
              <a:hlinkClick r:id="rId42" action="ppaction://hlinksldjump"/>
              <a:extLst>
                <a:ext uri="{FF2B5EF4-FFF2-40B4-BE49-F238E27FC236}">
                  <a16:creationId xmlns:a16="http://schemas.microsoft.com/office/drawing/2014/main" id="{D3562792-5460-632D-FE1F-35AFAFB73CC2}"/>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536291" y="939081"/>
              <a:ext cx="380370" cy="380370"/>
            </a:xfrm>
            <a:prstGeom prst="rect">
              <a:avLst/>
            </a:prstGeom>
          </p:spPr>
        </p:pic>
      </p:grpSp>
      <p:grpSp>
        <p:nvGrpSpPr>
          <p:cNvPr id="63" name="Groep 62">
            <a:extLst>
              <a:ext uri="{FF2B5EF4-FFF2-40B4-BE49-F238E27FC236}">
                <a16:creationId xmlns:a16="http://schemas.microsoft.com/office/drawing/2014/main" id="{6881D491-80FE-8B94-B9DE-9673F49442B1}"/>
              </a:ext>
            </a:extLst>
          </p:cNvPr>
          <p:cNvGrpSpPr/>
          <p:nvPr/>
        </p:nvGrpSpPr>
        <p:grpSpPr>
          <a:xfrm>
            <a:off x="6225271" y="57630"/>
            <a:ext cx="2203434" cy="695538"/>
            <a:chOff x="10396798" y="436147"/>
            <a:chExt cx="1044397" cy="289876"/>
          </a:xfrm>
        </p:grpSpPr>
        <p:grpSp>
          <p:nvGrpSpPr>
            <p:cNvPr id="64" name="Groep 63">
              <a:extLst>
                <a:ext uri="{FF2B5EF4-FFF2-40B4-BE49-F238E27FC236}">
                  <a16:creationId xmlns:a16="http://schemas.microsoft.com/office/drawing/2014/main" id="{491B5A7F-1BB3-F3A2-0524-D2159EB6C820}"/>
                </a:ext>
              </a:extLst>
            </p:cNvPr>
            <p:cNvGrpSpPr/>
            <p:nvPr/>
          </p:nvGrpSpPr>
          <p:grpSpPr>
            <a:xfrm>
              <a:off x="10396798" y="455985"/>
              <a:ext cx="1044397" cy="245870"/>
              <a:chOff x="2578089" y="345922"/>
              <a:chExt cx="1044397" cy="245870"/>
            </a:xfrm>
          </p:grpSpPr>
          <p:sp>
            <p:nvSpPr>
              <p:cNvPr id="96" name="Rechthoek: afgeronde hoeken 95">
                <a:hlinkClick r:id="rId45"/>
                <a:extLst>
                  <a:ext uri="{FF2B5EF4-FFF2-40B4-BE49-F238E27FC236}">
                    <a16:creationId xmlns:a16="http://schemas.microsoft.com/office/drawing/2014/main" id="{FA1F61E5-906C-E89A-EDB2-262E14EC57D2}"/>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7" name="Tekstvak 96">
                <a:hlinkClick r:id="rId45"/>
                <a:extLst>
                  <a:ext uri="{FF2B5EF4-FFF2-40B4-BE49-F238E27FC236}">
                    <a16:creationId xmlns:a16="http://schemas.microsoft.com/office/drawing/2014/main" id="{951D5A6F-5782-5456-1A99-6E3A5C38E2E7}"/>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65" name="Graphic 64" descr="Pijl-rechts met effen opvulling">
              <a:hlinkClick r:id="rId45"/>
              <a:extLst>
                <a:ext uri="{FF2B5EF4-FFF2-40B4-BE49-F238E27FC236}">
                  <a16:creationId xmlns:a16="http://schemas.microsoft.com/office/drawing/2014/main" id="{0B099F6C-1C53-7E9F-38A0-DF674717B28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132691" y="436147"/>
              <a:ext cx="289876" cy="289876"/>
            </a:xfrm>
            <a:prstGeom prst="rect">
              <a:avLst/>
            </a:prstGeom>
          </p:spPr>
        </p:pic>
      </p:grpSp>
      <p:grpSp>
        <p:nvGrpSpPr>
          <p:cNvPr id="98" name="Groep 97">
            <a:extLst>
              <a:ext uri="{FF2B5EF4-FFF2-40B4-BE49-F238E27FC236}">
                <a16:creationId xmlns:a16="http://schemas.microsoft.com/office/drawing/2014/main" id="{3CF57C0A-3FFF-1C42-9730-53015F2D3B7F}"/>
              </a:ext>
            </a:extLst>
          </p:cNvPr>
          <p:cNvGrpSpPr/>
          <p:nvPr/>
        </p:nvGrpSpPr>
        <p:grpSpPr>
          <a:xfrm>
            <a:off x="490788" y="1867455"/>
            <a:ext cx="2049667" cy="386260"/>
            <a:chOff x="490789" y="1386306"/>
            <a:chExt cx="2049667" cy="386260"/>
          </a:xfrm>
        </p:grpSpPr>
        <p:sp>
          <p:nvSpPr>
            <p:cNvPr id="99" name="Rechthoek: afgeronde hoeken 98">
              <a:hlinkClick r:id="rId48" action="ppaction://hlinksldjump"/>
              <a:extLst>
                <a:ext uri="{FF2B5EF4-FFF2-40B4-BE49-F238E27FC236}">
                  <a16:creationId xmlns:a16="http://schemas.microsoft.com/office/drawing/2014/main" id="{2026B429-8A48-241B-D413-C05BAD6CB32F}"/>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0" name="Tekstvak 109">
              <a:hlinkClick r:id="rId48" action="ppaction://hlinksldjump"/>
              <a:extLst>
                <a:ext uri="{FF2B5EF4-FFF2-40B4-BE49-F238E27FC236}">
                  <a16:creationId xmlns:a16="http://schemas.microsoft.com/office/drawing/2014/main" id="{E45D5387-F512-A30B-0C89-E228786C3BC2}"/>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1" name="Graphic 110" descr="Muziek met effen opvulling">
              <a:hlinkClick r:id="rId48" action="ppaction://hlinksldjump"/>
              <a:extLst>
                <a:ext uri="{FF2B5EF4-FFF2-40B4-BE49-F238E27FC236}">
                  <a16:creationId xmlns:a16="http://schemas.microsoft.com/office/drawing/2014/main" id="{20C1119F-BAC8-778F-490C-98AADBB57DA2}"/>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56227534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D4F1C9-E02B-BB61-D1FC-1BCD276613AF}"/>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65BC2B50-0EDD-0EF1-3035-8352AC0F71BF}"/>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CD94741D-D2E8-812D-7232-313B525DF83D}"/>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841CF547-4156-DCD8-404F-7FD8E90F5EF5}"/>
              </a:ext>
            </a:extLst>
          </p:cNvPr>
          <p:cNvSpPr txBox="1"/>
          <p:nvPr/>
        </p:nvSpPr>
        <p:spPr>
          <a:xfrm>
            <a:off x="3491428" y="213972"/>
            <a:ext cx="6610323" cy="1754326"/>
          </a:xfrm>
          <a:prstGeom prst="rect">
            <a:avLst/>
          </a:prstGeom>
          <a:noFill/>
        </p:spPr>
        <p:txBody>
          <a:bodyPr wrap="square" rtlCol="0">
            <a:spAutoFit/>
          </a:bodyPr>
          <a:lstStyle/>
          <a:p>
            <a:r>
              <a:rPr lang="nl-NL" sz="3200" dirty="0">
                <a:latin typeface="Franklin Gothic Heavy" panose="020B0903020102020204" pitchFamily="34" charset="0"/>
              </a:rPr>
              <a:t>Over ons!</a:t>
            </a:r>
          </a:p>
          <a:p>
            <a:endParaRPr lang="nl-NL" sz="2800" dirty="0">
              <a:latin typeface="Franklin Gothic Heavy" panose="020B0903020102020204" pitchFamily="34" charset="0"/>
            </a:endParaRPr>
          </a:p>
          <a:p>
            <a:r>
              <a:rPr lang="nl-NL" sz="1200" dirty="0">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latin typeface="Franklin Gothic Heavy" panose="020B0903020102020204" pitchFamily="34" charset="0"/>
              </a:rPr>
              <a:t>creator</a:t>
            </a:r>
            <a:r>
              <a:rPr lang="nl-NL" sz="1200" dirty="0">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50C2A276-BE7F-979B-21EA-25BFB48569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765382">
            <a:off x="3046097" y="2683938"/>
            <a:ext cx="1324199" cy="1324199"/>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01A9C1D2-E9EF-5DF1-3C7F-35F79FEF56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69C9BA59-D1C1-DD8F-84E9-E86D189892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76044"/>
            <a:ext cx="981956" cy="981956"/>
          </a:xfrm>
          <a:prstGeom prst="rect">
            <a:avLst/>
          </a:prstGeom>
        </p:spPr>
      </p:pic>
      <p:sp>
        <p:nvSpPr>
          <p:cNvPr id="5" name="Tekstvak 4">
            <a:extLst>
              <a:ext uri="{FF2B5EF4-FFF2-40B4-BE49-F238E27FC236}">
                <a16:creationId xmlns:a16="http://schemas.microsoft.com/office/drawing/2014/main" id="{CAE3E2A5-C0DB-A862-AAA0-F3DABDBC3D8B}"/>
              </a:ext>
            </a:extLst>
          </p:cNvPr>
          <p:cNvSpPr txBox="1"/>
          <p:nvPr/>
        </p:nvSpPr>
        <p:spPr>
          <a:xfrm>
            <a:off x="4599721" y="2283702"/>
            <a:ext cx="6610323" cy="2677656"/>
          </a:xfrm>
          <a:prstGeom prst="rect">
            <a:avLst/>
          </a:prstGeom>
          <a:noFill/>
        </p:spPr>
        <p:txBody>
          <a:bodyPr wrap="square" rtlCol="0">
            <a:spAutoFit/>
          </a:bodyPr>
          <a:lstStyle/>
          <a:p>
            <a:r>
              <a:rPr lang="nl-NL" sz="3200" dirty="0">
                <a:latin typeface="Franklin Gothic Heavy" panose="020B0903020102020204" pitchFamily="34" charset="0"/>
              </a:rPr>
              <a:t>Wat is Fuze?</a:t>
            </a:r>
          </a:p>
          <a:p>
            <a:endParaRPr lang="nl-NL" sz="2800" dirty="0">
              <a:latin typeface="Franklin Gothic Heavy" panose="020B0903020102020204" pitchFamily="34" charset="0"/>
            </a:endParaRPr>
          </a:p>
          <a:p>
            <a:r>
              <a:rPr lang="nl-NL" sz="1200" dirty="0">
                <a:latin typeface="Franklin Gothic Heavy" panose="020B0903020102020204" pitchFamily="34" charset="0"/>
              </a:rPr>
              <a:t>Fuze is wat wij graag een "media-engine" noemen. Het is een platform dat lijkt op YouTube, maar met een focus op het combineren van media-elementen zoals video’s, afbeeldingen, en geluiden op een gestructureerde manier. Fuze is niet per se een spel of game-engine, maar eerder een creatieve tool die gebruikers in staat stelt om interactieve en visuele content te maken. Denk aan een krachtigere versie van PowerPoint, maar dan met extra opties om je ideeën tot leven te </a:t>
            </a:r>
            <a:r>
              <a:rPr lang="nl-NL" sz="1200" dirty="0" err="1">
                <a:latin typeface="Franklin Gothic Heavy" panose="020B0903020102020204" pitchFamily="34" charset="0"/>
              </a:rPr>
              <a:t>brengen.Met</a:t>
            </a:r>
            <a:r>
              <a:rPr lang="nl-NL" sz="1200" dirty="0">
                <a:latin typeface="Franklin Gothic Heavy" panose="020B0903020102020204" pitchFamily="34" charset="0"/>
              </a:rPr>
              <a:t> Fuze kun </a:t>
            </a:r>
            <a:r>
              <a:rPr lang="nl-NL" sz="1200" dirty="0" err="1">
                <a:latin typeface="Franklin Gothic Heavy" panose="020B0903020102020204" pitchFamily="34" charset="0"/>
              </a:rPr>
              <a:t>je:Media</a:t>
            </a:r>
            <a:r>
              <a:rPr lang="nl-NL" sz="1200" dirty="0">
                <a:latin typeface="Franklin Gothic Heavy" panose="020B0903020102020204" pitchFamily="34" charset="0"/>
              </a:rPr>
              <a:t> combineren: Voeg video's, muziek en afbeeldingen </a:t>
            </a:r>
            <a:r>
              <a:rPr lang="nl-NL" sz="1200" dirty="0" err="1">
                <a:latin typeface="Franklin Gothic Heavy" panose="020B0903020102020204" pitchFamily="34" charset="0"/>
              </a:rPr>
              <a:t>samen.Interactiviteit</a:t>
            </a:r>
            <a:r>
              <a:rPr lang="nl-NL" sz="1200" dirty="0">
                <a:latin typeface="Franklin Gothic Heavy" panose="020B0903020102020204" pitchFamily="34" charset="0"/>
              </a:rPr>
              <a:t> toevoegen: Maak projecten die gebruikers kunnen ontdekken en </a:t>
            </a:r>
            <a:r>
              <a:rPr lang="nl-NL" sz="1200" dirty="0" err="1">
                <a:latin typeface="Franklin Gothic Heavy" panose="020B0903020102020204" pitchFamily="34" charset="0"/>
              </a:rPr>
              <a:t>beleven.Eenvoudig</a:t>
            </a:r>
            <a:r>
              <a:rPr lang="nl-NL" sz="1200" dirty="0">
                <a:latin typeface="Franklin Gothic Heavy" panose="020B0903020102020204" pitchFamily="34" charset="0"/>
              </a:rPr>
              <a:t> creëren: Het platform is toegankelijk en gebruiksvriendelijk, zelfs zonder technische kennis.</a:t>
            </a:r>
          </a:p>
        </p:txBody>
      </p:sp>
      <p:sp>
        <p:nvSpPr>
          <p:cNvPr id="9" name="Rechthoek: afgeronde hoeken 8">
            <a:extLst>
              <a:ext uri="{FF2B5EF4-FFF2-40B4-BE49-F238E27FC236}">
                <a16:creationId xmlns:a16="http://schemas.microsoft.com/office/drawing/2014/main" id="{8FB2982D-4EEC-F2B4-6D77-17CBA0BFC76A}"/>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2CAC87B8-AFEB-74AD-4C14-BDF2FFE3877A}"/>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40E22D86-0699-B573-C83D-2C88E403333C}"/>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BB7E0AEC-0C01-8D10-46C9-21DBD2D9E477}"/>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CBAAB256-179D-EC9C-9E84-348F4EBFFED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D20A5130-A345-3531-E7DE-E8DCF8480479}"/>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83" name="Groep 82">
            <a:extLst>
              <a:ext uri="{FF2B5EF4-FFF2-40B4-BE49-F238E27FC236}">
                <a16:creationId xmlns:a16="http://schemas.microsoft.com/office/drawing/2014/main" id="{01D4F2B6-3761-971F-D9C1-B70108A1AB17}"/>
              </a:ext>
            </a:extLst>
          </p:cNvPr>
          <p:cNvGrpSpPr/>
          <p:nvPr/>
        </p:nvGrpSpPr>
        <p:grpSpPr>
          <a:xfrm>
            <a:off x="58230" y="5429064"/>
            <a:ext cx="1925747" cy="686549"/>
            <a:chOff x="58230" y="5429064"/>
            <a:chExt cx="1925747" cy="686549"/>
          </a:xfrm>
        </p:grpSpPr>
        <p:sp>
          <p:nvSpPr>
            <p:cNvPr id="84" name="Tekstvak 83">
              <a:extLst>
                <a:ext uri="{FF2B5EF4-FFF2-40B4-BE49-F238E27FC236}">
                  <a16:creationId xmlns:a16="http://schemas.microsoft.com/office/drawing/2014/main" id="{E572FFC0-69AF-4491-326F-A8F30724521D}"/>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6" name="Graphic 85" descr="Pijl: curve rechtsom met effen opvulling">
              <a:extLst>
                <a:ext uri="{FF2B5EF4-FFF2-40B4-BE49-F238E27FC236}">
                  <a16:creationId xmlns:a16="http://schemas.microsoft.com/office/drawing/2014/main" id="{3B8443E7-6DD5-D807-C54E-F243156B10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0EE5275D-EBD1-96A0-DD7C-1F110FB3DC8C}"/>
              </a:ext>
            </a:extLst>
          </p:cNvPr>
          <p:cNvGrpSpPr/>
          <p:nvPr/>
        </p:nvGrpSpPr>
        <p:grpSpPr>
          <a:xfrm>
            <a:off x="10826079" y="-30371"/>
            <a:ext cx="1247421" cy="780705"/>
            <a:chOff x="258588" y="-59024"/>
            <a:chExt cx="742023" cy="464399"/>
          </a:xfrm>
        </p:grpSpPr>
        <p:pic>
          <p:nvPicPr>
            <p:cNvPr id="15" name="Graphic 14" descr="Lijn met pijl: Recht met effen opvulling">
              <a:hlinkClick r:id="rId15" action="ppaction://hlinksldjump"/>
              <a:extLst>
                <a:ext uri="{FF2B5EF4-FFF2-40B4-BE49-F238E27FC236}">
                  <a16:creationId xmlns:a16="http://schemas.microsoft.com/office/drawing/2014/main" id="{69031390-E17C-E120-B51C-D3469F8BD7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5" action="ppaction://hlinksldjump"/>
              <a:extLst>
                <a:ext uri="{FF2B5EF4-FFF2-40B4-BE49-F238E27FC236}">
                  <a16:creationId xmlns:a16="http://schemas.microsoft.com/office/drawing/2014/main" id="{7D9756F6-708C-CEED-3872-4C7E0537F6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465" y="-1944"/>
              <a:ext cx="293146" cy="293146"/>
            </a:xfrm>
            <a:prstGeom prst="rect">
              <a:avLst/>
            </a:prstGeom>
          </p:spPr>
        </p:pic>
      </p:grpSp>
      <p:pic>
        <p:nvPicPr>
          <p:cNvPr id="106" name="Afbeelding 105" descr="Afbeelding met schermopname, cirkel, ontwerp&#10;&#10;Automatisch gegenereerde beschrijving">
            <a:hlinkClick r:id="rId20" action="ppaction://hlinksldjump"/>
            <a:extLst>
              <a:ext uri="{FF2B5EF4-FFF2-40B4-BE49-F238E27FC236}">
                <a16:creationId xmlns:a16="http://schemas.microsoft.com/office/drawing/2014/main" id="{382C5FF8-F48D-ED04-237F-197B7721DE57}"/>
              </a:ext>
            </a:extLst>
          </p:cNvPr>
          <p:cNvPicPr>
            <a:picLocks noChangeAspect="1"/>
          </p:cNvPicPr>
          <p:nvPr/>
        </p:nvPicPr>
        <p:blipFill>
          <a:blip r:embed="rId21">
            <a:duotone>
              <a:prstClr val="black"/>
              <a:srgbClr val="19FFFA">
                <a:tint val="45000"/>
                <a:satMod val="400000"/>
              </a:srgbClr>
            </a:duotone>
            <a:extLst>
              <a:ext uri="{BEBA8EAE-BF5A-486C-A8C5-ECC9F3942E4B}">
                <a14:imgProps xmlns:a14="http://schemas.microsoft.com/office/drawing/2010/main">
                  <a14:imgLayer r:embed="rId22">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17" name="Groep 116">
            <a:extLst>
              <a:ext uri="{FF2B5EF4-FFF2-40B4-BE49-F238E27FC236}">
                <a16:creationId xmlns:a16="http://schemas.microsoft.com/office/drawing/2014/main" id="{378194F4-3902-24E7-D7E7-3E04DE771476}"/>
              </a:ext>
            </a:extLst>
          </p:cNvPr>
          <p:cNvGrpSpPr/>
          <p:nvPr/>
        </p:nvGrpSpPr>
        <p:grpSpPr>
          <a:xfrm>
            <a:off x="8617142" y="160882"/>
            <a:ext cx="2169637" cy="413042"/>
            <a:chOff x="79817" y="6386236"/>
            <a:chExt cx="1767840" cy="336550"/>
          </a:xfrm>
        </p:grpSpPr>
        <p:sp>
          <p:nvSpPr>
            <p:cNvPr id="118" name="Rechthoek: afgeronde hoeken 117">
              <a:hlinkClick r:id="rId23" action="ppaction://hlinksldjump"/>
              <a:extLst>
                <a:ext uri="{FF2B5EF4-FFF2-40B4-BE49-F238E27FC236}">
                  <a16:creationId xmlns:a16="http://schemas.microsoft.com/office/drawing/2014/main" id="{85D9472C-D5EF-77EE-DF17-0A508BA5EE8C}"/>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9" name="Graphic 118" descr="Tandwiel met effen opvulling">
              <a:hlinkClick r:id="rId23" action="ppaction://hlinksldjump"/>
              <a:extLst>
                <a:ext uri="{FF2B5EF4-FFF2-40B4-BE49-F238E27FC236}">
                  <a16:creationId xmlns:a16="http://schemas.microsoft.com/office/drawing/2014/main" id="{E2BDC7BA-629E-7751-5A35-3E3A8DCD807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400" y="6386236"/>
              <a:ext cx="336550" cy="336550"/>
            </a:xfrm>
            <a:prstGeom prst="rect">
              <a:avLst/>
            </a:prstGeom>
          </p:spPr>
        </p:pic>
        <p:sp>
          <p:nvSpPr>
            <p:cNvPr id="120" name="Tekstvak 119">
              <a:hlinkClick r:id="rId23" action="ppaction://hlinksldjump"/>
              <a:extLst>
                <a:ext uri="{FF2B5EF4-FFF2-40B4-BE49-F238E27FC236}">
                  <a16:creationId xmlns:a16="http://schemas.microsoft.com/office/drawing/2014/main" id="{0F7166A9-1D20-AF4D-E3F0-F6A456DD7E58}"/>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6" name="Groep 5">
            <a:extLst>
              <a:ext uri="{FF2B5EF4-FFF2-40B4-BE49-F238E27FC236}">
                <a16:creationId xmlns:a16="http://schemas.microsoft.com/office/drawing/2014/main" id="{97CE36E5-868D-DA40-ED9E-98FF74E561E6}"/>
              </a:ext>
            </a:extLst>
          </p:cNvPr>
          <p:cNvGrpSpPr/>
          <p:nvPr/>
        </p:nvGrpSpPr>
        <p:grpSpPr>
          <a:xfrm>
            <a:off x="118500" y="4130278"/>
            <a:ext cx="2434677" cy="732415"/>
            <a:chOff x="118500" y="4130278"/>
            <a:chExt cx="2434677" cy="732415"/>
          </a:xfrm>
        </p:grpSpPr>
        <p:grpSp>
          <p:nvGrpSpPr>
            <p:cNvPr id="8" name="Groep 7">
              <a:extLst>
                <a:ext uri="{FF2B5EF4-FFF2-40B4-BE49-F238E27FC236}">
                  <a16:creationId xmlns:a16="http://schemas.microsoft.com/office/drawing/2014/main" id="{E5349214-0B10-9188-967E-A94AD0180EA6}"/>
                </a:ext>
              </a:extLst>
            </p:cNvPr>
            <p:cNvGrpSpPr/>
            <p:nvPr/>
          </p:nvGrpSpPr>
          <p:grpSpPr>
            <a:xfrm>
              <a:off x="118500" y="4130278"/>
              <a:ext cx="2434677" cy="732415"/>
              <a:chOff x="105779" y="2446549"/>
              <a:chExt cx="2434677" cy="732415"/>
            </a:xfrm>
          </p:grpSpPr>
          <p:grpSp>
            <p:nvGrpSpPr>
              <p:cNvPr id="11" name="Groep 10">
                <a:extLst>
                  <a:ext uri="{FF2B5EF4-FFF2-40B4-BE49-F238E27FC236}">
                    <a16:creationId xmlns:a16="http://schemas.microsoft.com/office/drawing/2014/main" id="{48CF5F96-34A5-C58E-81E1-C9F300223357}"/>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8E9D4022-CAD4-49E4-6EA5-D802F65DF023}"/>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E8A1CCBE-D0CB-147A-CE58-3C29D25F8B96}"/>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BB0F6C2C-B292-285B-5CC7-7F2782234C4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088444" y="2446550"/>
                <a:ext cx="380370" cy="380370"/>
              </a:xfrm>
              <a:prstGeom prst="rect">
                <a:avLst/>
              </a:prstGeom>
            </p:spPr>
          </p:pic>
        </p:grpSp>
        <p:sp>
          <p:nvSpPr>
            <p:cNvPr id="10" name="Tekstvak 9">
              <a:extLst>
                <a:ext uri="{FF2B5EF4-FFF2-40B4-BE49-F238E27FC236}">
                  <a16:creationId xmlns:a16="http://schemas.microsoft.com/office/drawing/2014/main" id="{2F9E2611-647A-A2A9-9F2B-20BB1716052B}"/>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30" name="Groep 29">
            <a:extLst>
              <a:ext uri="{FF2B5EF4-FFF2-40B4-BE49-F238E27FC236}">
                <a16:creationId xmlns:a16="http://schemas.microsoft.com/office/drawing/2014/main" id="{E2C4EC68-8B43-80BD-4994-C92942EF3F02}"/>
              </a:ext>
            </a:extLst>
          </p:cNvPr>
          <p:cNvGrpSpPr/>
          <p:nvPr/>
        </p:nvGrpSpPr>
        <p:grpSpPr>
          <a:xfrm>
            <a:off x="490789" y="2304580"/>
            <a:ext cx="2049667" cy="386260"/>
            <a:chOff x="490789" y="1833531"/>
            <a:chExt cx="2049667" cy="386260"/>
          </a:xfrm>
        </p:grpSpPr>
        <p:grpSp>
          <p:nvGrpSpPr>
            <p:cNvPr id="31" name="Groep 30">
              <a:extLst>
                <a:ext uri="{FF2B5EF4-FFF2-40B4-BE49-F238E27FC236}">
                  <a16:creationId xmlns:a16="http://schemas.microsoft.com/office/drawing/2014/main" id="{46B88404-11D5-EB22-A80A-F67DCE01B87D}"/>
                </a:ext>
              </a:extLst>
            </p:cNvPr>
            <p:cNvGrpSpPr/>
            <p:nvPr/>
          </p:nvGrpSpPr>
          <p:grpSpPr>
            <a:xfrm>
              <a:off x="490789" y="1833531"/>
              <a:ext cx="2049667" cy="380370"/>
              <a:chOff x="25161" y="879087"/>
              <a:chExt cx="2049667" cy="380370"/>
            </a:xfrm>
          </p:grpSpPr>
          <p:sp>
            <p:nvSpPr>
              <p:cNvPr id="33" name="Rechthoek: afgeronde hoeken 32">
                <a:hlinkClick r:id="rId28" action="ppaction://hlinksldjump"/>
                <a:extLst>
                  <a:ext uri="{FF2B5EF4-FFF2-40B4-BE49-F238E27FC236}">
                    <a16:creationId xmlns:a16="http://schemas.microsoft.com/office/drawing/2014/main" id="{45007515-A7BE-B3F1-C3F0-C902026F2AD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Tekstvak 38">
                <a:hlinkClick r:id="rId28" action="ppaction://hlinksldjump"/>
                <a:extLst>
                  <a:ext uri="{FF2B5EF4-FFF2-40B4-BE49-F238E27FC236}">
                    <a16:creationId xmlns:a16="http://schemas.microsoft.com/office/drawing/2014/main" id="{C05B5CED-0891-93D4-8079-CD326DE2037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2" name="Graphic 31" descr="Videocamera met effen opvulling">
              <a:hlinkClick r:id="rId28" action="ppaction://hlinksldjump"/>
              <a:extLst>
                <a:ext uri="{FF2B5EF4-FFF2-40B4-BE49-F238E27FC236}">
                  <a16:creationId xmlns:a16="http://schemas.microsoft.com/office/drawing/2014/main" id="{385E8BE3-0C46-5BAC-D44B-9041C4F6304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46" name="Groep 45">
            <a:extLst>
              <a:ext uri="{FF2B5EF4-FFF2-40B4-BE49-F238E27FC236}">
                <a16:creationId xmlns:a16="http://schemas.microsoft.com/office/drawing/2014/main" id="{46D121E4-27E9-C2AB-74C0-A287B38249A7}"/>
              </a:ext>
            </a:extLst>
          </p:cNvPr>
          <p:cNvGrpSpPr/>
          <p:nvPr/>
        </p:nvGrpSpPr>
        <p:grpSpPr>
          <a:xfrm>
            <a:off x="490788" y="3175067"/>
            <a:ext cx="2049667" cy="386260"/>
            <a:chOff x="490789" y="1833531"/>
            <a:chExt cx="2049667" cy="386260"/>
          </a:xfrm>
        </p:grpSpPr>
        <p:grpSp>
          <p:nvGrpSpPr>
            <p:cNvPr id="49" name="Groep 48">
              <a:extLst>
                <a:ext uri="{FF2B5EF4-FFF2-40B4-BE49-F238E27FC236}">
                  <a16:creationId xmlns:a16="http://schemas.microsoft.com/office/drawing/2014/main" id="{B1239C4D-9B4E-B194-D67A-6AA19D9D82A2}"/>
                </a:ext>
              </a:extLst>
            </p:cNvPr>
            <p:cNvGrpSpPr/>
            <p:nvPr/>
          </p:nvGrpSpPr>
          <p:grpSpPr>
            <a:xfrm>
              <a:off x="490789" y="1833531"/>
              <a:ext cx="2049667" cy="380370"/>
              <a:chOff x="25161" y="879087"/>
              <a:chExt cx="2049667" cy="380370"/>
            </a:xfrm>
          </p:grpSpPr>
          <p:sp>
            <p:nvSpPr>
              <p:cNvPr id="51" name="Rechthoek: afgeronde hoeken 50">
                <a:hlinkClick r:id="rId31" action="ppaction://hlinksldjump"/>
                <a:extLst>
                  <a:ext uri="{FF2B5EF4-FFF2-40B4-BE49-F238E27FC236}">
                    <a16:creationId xmlns:a16="http://schemas.microsoft.com/office/drawing/2014/main" id="{7BC5FECC-D3DE-7F55-E612-4E367648F529}"/>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31" action="ppaction://hlinksldjump"/>
                <a:extLst>
                  <a:ext uri="{FF2B5EF4-FFF2-40B4-BE49-F238E27FC236}">
                    <a16:creationId xmlns:a16="http://schemas.microsoft.com/office/drawing/2014/main" id="{D4338511-8E98-118A-C946-A4542356AA4E}"/>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50" name="Graphic 49" descr="Cirkel met pijl naar links met effen opvulling">
              <a:hlinkClick r:id="rId31" action="ppaction://hlinksldjump"/>
              <a:extLst>
                <a:ext uri="{FF2B5EF4-FFF2-40B4-BE49-F238E27FC236}">
                  <a16:creationId xmlns:a16="http://schemas.microsoft.com/office/drawing/2014/main" id="{8575AC14-D6FD-6E00-30D8-1DF832F2F11A}"/>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53" name="Groep 52">
            <a:extLst>
              <a:ext uri="{FF2B5EF4-FFF2-40B4-BE49-F238E27FC236}">
                <a16:creationId xmlns:a16="http://schemas.microsoft.com/office/drawing/2014/main" id="{910B5153-1A33-3375-EA73-D99AD308781F}"/>
              </a:ext>
            </a:extLst>
          </p:cNvPr>
          <p:cNvGrpSpPr/>
          <p:nvPr/>
        </p:nvGrpSpPr>
        <p:grpSpPr>
          <a:xfrm>
            <a:off x="490788" y="2740479"/>
            <a:ext cx="2049667" cy="386260"/>
            <a:chOff x="490789" y="1833531"/>
            <a:chExt cx="2049667" cy="386260"/>
          </a:xfrm>
        </p:grpSpPr>
        <p:grpSp>
          <p:nvGrpSpPr>
            <p:cNvPr id="54" name="Groep 53">
              <a:extLst>
                <a:ext uri="{FF2B5EF4-FFF2-40B4-BE49-F238E27FC236}">
                  <a16:creationId xmlns:a16="http://schemas.microsoft.com/office/drawing/2014/main" id="{258AECD0-3133-8FC9-EE35-E7E8368D3D99}"/>
                </a:ext>
              </a:extLst>
            </p:cNvPr>
            <p:cNvGrpSpPr/>
            <p:nvPr/>
          </p:nvGrpSpPr>
          <p:grpSpPr>
            <a:xfrm>
              <a:off x="490789" y="1833531"/>
              <a:ext cx="2049667" cy="380370"/>
              <a:chOff x="25161" y="879087"/>
              <a:chExt cx="2049667" cy="380370"/>
            </a:xfrm>
          </p:grpSpPr>
          <p:sp>
            <p:nvSpPr>
              <p:cNvPr id="56" name="Rechthoek: afgeronde hoeken 55">
                <a:hlinkClick r:id="rId34" action="ppaction://hlinksldjump"/>
                <a:extLst>
                  <a:ext uri="{FF2B5EF4-FFF2-40B4-BE49-F238E27FC236}">
                    <a16:creationId xmlns:a16="http://schemas.microsoft.com/office/drawing/2014/main" id="{5C207F8C-28C4-8952-C757-B06CF10E0A0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34" action="ppaction://hlinksldjump"/>
                <a:extLst>
                  <a:ext uri="{FF2B5EF4-FFF2-40B4-BE49-F238E27FC236}">
                    <a16:creationId xmlns:a16="http://schemas.microsoft.com/office/drawing/2014/main" id="{75F3A80B-43FE-1CB3-8C0D-9BE20E298801}"/>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55" name="Graphic 54" descr="Beoordeling: 3 sterren met effen opvulling">
              <a:hlinkClick r:id="rId34" action="ppaction://hlinksldjump"/>
              <a:extLst>
                <a:ext uri="{FF2B5EF4-FFF2-40B4-BE49-F238E27FC236}">
                  <a16:creationId xmlns:a16="http://schemas.microsoft.com/office/drawing/2014/main" id="{F1DC056E-F082-67FE-607F-82DB05183EA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58" name="Groep 57">
            <a:extLst>
              <a:ext uri="{FF2B5EF4-FFF2-40B4-BE49-F238E27FC236}">
                <a16:creationId xmlns:a16="http://schemas.microsoft.com/office/drawing/2014/main" id="{14B42538-5913-6A29-78FF-A43A6CC67B7D}"/>
              </a:ext>
            </a:extLst>
          </p:cNvPr>
          <p:cNvGrpSpPr/>
          <p:nvPr/>
        </p:nvGrpSpPr>
        <p:grpSpPr>
          <a:xfrm>
            <a:off x="490788" y="898029"/>
            <a:ext cx="2015320" cy="468505"/>
            <a:chOff x="490788" y="898029"/>
            <a:chExt cx="2015320" cy="468505"/>
          </a:xfrm>
        </p:grpSpPr>
        <p:sp>
          <p:nvSpPr>
            <p:cNvPr id="59" name="Rechthoek: afgeronde hoeken 58">
              <a:hlinkClick r:id="rId20" action="ppaction://hlinksldjump"/>
              <a:extLst>
                <a:ext uri="{FF2B5EF4-FFF2-40B4-BE49-F238E27FC236}">
                  <a16:creationId xmlns:a16="http://schemas.microsoft.com/office/drawing/2014/main" id="{4B749396-4949-B563-71C9-0BD0E06BC400}"/>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hlinkClick r:id="rId20" action="ppaction://hlinksldjump"/>
              <a:extLst>
                <a:ext uri="{FF2B5EF4-FFF2-40B4-BE49-F238E27FC236}">
                  <a16:creationId xmlns:a16="http://schemas.microsoft.com/office/drawing/2014/main" id="{993EBED6-E1CB-E81D-894E-4613F4D4FCCF}"/>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61" name="Graphic 60" descr="Introductiepagina met effen opvulling">
              <a:hlinkClick r:id="rId20" action="ppaction://hlinksldjump"/>
              <a:extLst>
                <a:ext uri="{FF2B5EF4-FFF2-40B4-BE49-F238E27FC236}">
                  <a16:creationId xmlns:a16="http://schemas.microsoft.com/office/drawing/2014/main" id="{4A7A664B-F636-0DB4-5365-4EA4027AE9B0}"/>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26732" y="918421"/>
              <a:ext cx="448113" cy="448113"/>
            </a:xfrm>
            <a:prstGeom prst="rect">
              <a:avLst/>
            </a:prstGeom>
          </p:spPr>
        </p:pic>
      </p:grpSp>
      <p:grpSp>
        <p:nvGrpSpPr>
          <p:cNvPr id="62" name="Groep 61">
            <a:extLst>
              <a:ext uri="{FF2B5EF4-FFF2-40B4-BE49-F238E27FC236}">
                <a16:creationId xmlns:a16="http://schemas.microsoft.com/office/drawing/2014/main" id="{1E6B1D29-40FA-CC74-BEF8-6C01FB3F5383}"/>
              </a:ext>
            </a:extLst>
          </p:cNvPr>
          <p:cNvGrpSpPr/>
          <p:nvPr/>
        </p:nvGrpSpPr>
        <p:grpSpPr>
          <a:xfrm>
            <a:off x="490788" y="1441136"/>
            <a:ext cx="2049667" cy="380370"/>
            <a:chOff x="490789" y="939081"/>
            <a:chExt cx="2049667" cy="380370"/>
          </a:xfrm>
        </p:grpSpPr>
        <p:grpSp>
          <p:nvGrpSpPr>
            <p:cNvPr id="63" name="Groep 62">
              <a:extLst>
                <a:ext uri="{FF2B5EF4-FFF2-40B4-BE49-F238E27FC236}">
                  <a16:creationId xmlns:a16="http://schemas.microsoft.com/office/drawing/2014/main" id="{9B690A14-D3BB-70C4-8A96-A45282A42D6E}"/>
                </a:ext>
              </a:extLst>
            </p:cNvPr>
            <p:cNvGrpSpPr/>
            <p:nvPr/>
          </p:nvGrpSpPr>
          <p:grpSpPr>
            <a:xfrm>
              <a:off x="490789" y="939081"/>
              <a:ext cx="2049667" cy="380370"/>
              <a:chOff x="25161" y="879087"/>
              <a:chExt cx="2049667" cy="380370"/>
            </a:xfrm>
          </p:grpSpPr>
          <p:sp>
            <p:nvSpPr>
              <p:cNvPr id="65" name="Rechthoek: afgeronde hoeken 64">
                <a:hlinkClick r:id="rId39" action="ppaction://hlinksldjump"/>
                <a:extLst>
                  <a:ext uri="{FF2B5EF4-FFF2-40B4-BE49-F238E27FC236}">
                    <a16:creationId xmlns:a16="http://schemas.microsoft.com/office/drawing/2014/main" id="{BEDC7507-7695-F3C8-8FE7-0F4B67C2E34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hlinkClick r:id="rId39" action="ppaction://hlinksldjump"/>
                <a:extLst>
                  <a:ext uri="{FF2B5EF4-FFF2-40B4-BE49-F238E27FC236}">
                    <a16:creationId xmlns:a16="http://schemas.microsoft.com/office/drawing/2014/main" id="{1D0E8406-FBF8-0A0E-C373-09F02D7CBB0B}"/>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64" name="Graphic 63" descr="Staafdiagram met effen opvulling">
              <a:hlinkClick r:id="rId39" action="ppaction://hlinksldjump"/>
              <a:extLst>
                <a:ext uri="{FF2B5EF4-FFF2-40B4-BE49-F238E27FC236}">
                  <a16:creationId xmlns:a16="http://schemas.microsoft.com/office/drawing/2014/main" id="{003DAADD-32B0-6BC5-00CF-F95D972C752C}"/>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939081"/>
              <a:ext cx="380370" cy="380370"/>
            </a:xfrm>
            <a:prstGeom prst="rect">
              <a:avLst/>
            </a:prstGeom>
          </p:spPr>
        </p:pic>
      </p:grpSp>
      <p:grpSp>
        <p:nvGrpSpPr>
          <p:cNvPr id="67" name="Groep 66">
            <a:extLst>
              <a:ext uri="{FF2B5EF4-FFF2-40B4-BE49-F238E27FC236}">
                <a16:creationId xmlns:a16="http://schemas.microsoft.com/office/drawing/2014/main" id="{D62A62A0-26D6-9112-2938-824482C18030}"/>
              </a:ext>
            </a:extLst>
          </p:cNvPr>
          <p:cNvGrpSpPr/>
          <p:nvPr/>
        </p:nvGrpSpPr>
        <p:grpSpPr>
          <a:xfrm>
            <a:off x="6225271" y="57630"/>
            <a:ext cx="2203434" cy="695538"/>
            <a:chOff x="10396798" y="436147"/>
            <a:chExt cx="1044397" cy="289876"/>
          </a:xfrm>
        </p:grpSpPr>
        <p:grpSp>
          <p:nvGrpSpPr>
            <p:cNvPr id="69" name="Groep 68">
              <a:extLst>
                <a:ext uri="{FF2B5EF4-FFF2-40B4-BE49-F238E27FC236}">
                  <a16:creationId xmlns:a16="http://schemas.microsoft.com/office/drawing/2014/main" id="{B1B2A92A-2809-DF14-33A1-BCC7FFAFCBBB}"/>
                </a:ext>
              </a:extLst>
            </p:cNvPr>
            <p:cNvGrpSpPr/>
            <p:nvPr/>
          </p:nvGrpSpPr>
          <p:grpSpPr>
            <a:xfrm>
              <a:off x="10396798" y="455985"/>
              <a:ext cx="1044397" cy="245870"/>
              <a:chOff x="2578089" y="345922"/>
              <a:chExt cx="1044397" cy="245870"/>
            </a:xfrm>
          </p:grpSpPr>
          <p:sp>
            <p:nvSpPr>
              <p:cNvPr id="94" name="Rechthoek: afgeronde hoeken 93">
                <a:hlinkClick r:id="rId42"/>
                <a:extLst>
                  <a:ext uri="{FF2B5EF4-FFF2-40B4-BE49-F238E27FC236}">
                    <a16:creationId xmlns:a16="http://schemas.microsoft.com/office/drawing/2014/main" id="{86C8999E-21C0-8F5D-0234-DE8A68795822}"/>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2"/>
                <a:extLst>
                  <a:ext uri="{FF2B5EF4-FFF2-40B4-BE49-F238E27FC236}">
                    <a16:creationId xmlns:a16="http://schemas.microsoft.com/office/drawing/2014/main" id="{17F8F169-4188-AFE6-5194-764032A356E0}"/>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74" name="Graphic 73" descr="Pijl-rechts met effen opvulling">
              <a:hlinkClick r:id="rId42"/>
              <a:extLst>
                <a:ext uri="{FF2B5EF4-FFF2-40B4-BE49-F238E27FC236}">
                  <a16:creationId xmlns:a16="http://schemas.microsoft.com/office/drawing/2014/main" id="{D41C2FF7-71C2-9147-7179-F00D9E3CDF61}"/>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132691" y="436147"/>
              <a:ext cx="289876" cy="289876"/>
            </a:xfrm>
            <a:prstGeom prst="rect">
              <a:avLst/>
            </a:prstGeom>
          </p:spPr>
        </p:pic>
      </p:grpSp>
      <p:grpSp>
        <p:nvGrpSpPr>
          <p:cNvPr id="96" name="Groep 95">
            <a:extLst>
              <a:ext uri="{FF2B5EF4-FFF2-40B4-BE49-F238E27FC236}">
                <a16:creationId xmlns:a16="http://schemas.microsoft.com/office/drawing/2014/main" id="{51C16A1C-2F5E-98C9-6BB6-188D302AACC0}"/>
              </a:ext>
            </a:extLst>
          </p:cNvPr>
          <p:cNvGrpSpPr/>
          <p:nvPr/>
        </p:nvGrpSpPr>
        <p:grpSpPr>
          <a:xfrm>
            <a:off x="490788" y="1867455"/>
            <a:ext cx="2049667" cy="386260"/>
            <a:chOff x="490789" y="1386306"/>
            <a:chExt cx="2049667" cy="386260"/>
          </a:xfrm>
        </p:grpSpPr>
        <p:sp>
          <p:nvSpPr>
            <p:cNvPr id="97" name="Rechthoek: afgeronde hoeken 96">
              <a:hlinkClick r:id="rId45" action="ppaction://hlinksldjump"/>
              <a:extLst>
                <a:ext uri="{FF2B5EF4-FFF2-40B4-BE49-F238E27FC236}">
                  <a16:creationId xmlns:a16="http://schemas.microsoft.com/office/drawing/2014/main" id="{4FD86230-6285-84C9-FE52-34B9CB40C957}"/>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3" name="Tekstvak 112">
              <a:hlinkClick r:id="rId45" action="ppaction://hlinksldjump"/>
              <a:extLst>
                <a:ext uri="{FF2B5EF4-FFF2-40B4-BE49-F238E27FC236}">
                  <a16:creationId xmlns:a16="http://schemas.microsoft.com/office/drawing/2014/main" id="{F5913050-AC1F-D4F6-F5DC-52DE32575441}"/>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4" name="Graphic 113" descr="Muziek met effen opvulling">
              <a:hlinkClick r:id="rId45" action="ppaction://hlinksldjump"/>
              <a:extLst>
                <a:ext uri="{FF2B5EF4-FFF2-40B4-BE49-F238E27FC236}">
                  <a16:creationId xmlns:a16="http://schemas.microsoft.com/office/drawing/2014/main" id="{6C775FEC-F5BE-9692-09C1-764560D1D4BA}"/>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36291" y="1392196"/>
              <a:ext cx="380370" cy="380370"/>
            </a:xfrm>
            <a:prstGeom prst="rect">
              <a:avLst/>
            </a:prstGeom>
          </p:spPr>
        </p:pic>
      </p:grpSp>
      <p:grpSp>
        <p:nvGrpSpPr>
          <p:cNvPr id="115" name="Groep 114">
            <a:extLst>
              <a:ext uri="{FF2B5EF4-FFF2-40B4-BE49-F238E27FC236}">
                <a16:creationId xmlns:a16="http://schemas.microsoft.com/office/drawing/2014/main" id="{6853D591-3FD0-F042-C01E-F79A224F34C3}"/>
              </a:ext>
            </a:extLst>
          </p:cNvPr>
          <p:cNvGrpSpPr/>
          <p:nvPr/>
        </p:nvGrpSpPr>
        <p:grpSpPr>
          <a:xfrm>
            <a:off x="503510" y="3600705"/>
            <a:ext cx="2049667" cy="386260"/>
            <a:chOff x="490789" y="1833531"/>
            <a:chExt cx="2049667" cy="386260"/>
          </a:xfrm>
        </p:grpSpPr>
        <p:grpSp>
          <p:nvGrpSpPr>
            <p:cNvPr id="116" name="Groep 115">
              <a:extLst>
                <a:ext uri="{FF2B5EF4-FFF2-40B4-BE49-F238E27FC236}">
                  <a16:creationId xmlns:a16="http://schemas.microsoft.com/office/drawing/2014/main" id="{26403B64-E778-DD62-C1ED-A81DA66CF842}"/>
                </a:ext>
              </a:extLst>
            </p:cNvPr>
            <p:cNvGrpSpPr/>
            <p:nvPr/>
          </p:nvGrpSpPr>
          <p:grpSpPr>
            <a:xfrm>
              <a:off x="490789" y="1833531"/>
              <a:ext cx="2049667" cy="380370"/>
              <a:chOff x="25161" y="879087"/>
              <a:chExt cx="2049667" cy="380370"/>
            </a:xfrm>
          </p:grpSpPr>
          <p:sp>
            <p:nvSpPr>
              <p:cNvPr id="122" name="Rechthoek: afgeronde hoeken 121">
                <a:hlinkClick r:id="rId48" action="ppaction://hlinksldjump"/>
                <a:extLst>
                  <a:ext uri="{FF2B5EF4-FFF2-40B4-BE49-F238E27FC236}">
                    <a16:creationId xmlns:a16="http://schemas.microsoft.com/office/drawing/2014/main" id="{C544555F-D6D0-8916-A657-2EF4B44381FF}"/>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hlinkClick r:id="rId48" action="ppaction://hlinksldjump"/>
                <a:extLst>
                  <a:ext uri="{FF2B5EF4-FFF2-40B4-BE49-F238E27FC236}">
                    <a16:creationId xmlns:a16="http://schemas.microsoft.com/office/drawing/2014/main" id="{5E174E3F-6027-1C0A-2869-8CBA50EC304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21" name="Graphic 120" descr="Informatie met effen opvulling">
              <a:hlinkClick r:id="rId48" action="ppaction://hlinksldjump"/>
              <a:extLst>
                <a:ext uri="{FF2B5EF4-FFF2-40B4-BE49-F238E27FC236}">
                  <a16:creationId xmlns:a16="http://schemas.microsoft.com/office/drawing/2014/main" id="{2E593171-EF84-CCD9-0E16-81A0B496D8F1}"/>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408055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56D24C-FCD9-27B8-C36A-456FA3073BDA}"/>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CC8FA05B-170A-8780-BF5A-7A9E6F401BCE}"/>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B49633B6-125F-4AD1-BA9E-059CBD7BBB11}"/>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B11CDD7E-F74C-FA92-8B24-643C7221D214}"/>
              </a:ext>
            </a:extLst>
          </p:cNvPr>
          <p:cNvSpPr txBox="1"/>
          <p:nvPr/>
        </p:nvSpPr>
        <p:spPr>
          <a:xfrm>
            <a:off x="3491428" y="213972"/>
            <a:ext cx="6610323" cy="1754326"/>
          </a:xfrm>
          <a:prstGeom prst="rect">
            <a:avLst/>
          </a:prstGeom>
          <a:noFill/>
        </p:spPr>
        <p:txBody>
          <a:bodyPr wrap="square" rtlCol="0">
            <a:spAutoFit/>
          </a:bodyPr>
          <a:lstStyle/>
          <a:p>
            <a:r>
              <a:rPr lang="nl-NL" sz="3200" dirty="0">
                <a:latin typeface="Franklin Gothic Heavy" panose="020B0903020102020204" pitchFamily="34" charset="0"/>
              </a:rPr>
              <a:t>Over ons!</a:t>
            </a:r>
          </a:p>
          <a:p>
            <a:endParaRPr lang="nl-NL" sz="2800" dirty="0">
              <a:latin typeface="Franklin Gothic Heavy" panose="020B0903020102020204" pitchFamily="34" charset="0"/>
            </a:endParaRPr>
          </a:p>
          <a:p>
            <a:r>
              <a:rPr lang="nl-NL" sz="1200" dirty="0">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latin typeface="Franklin Gothic Heavy" panose="020B0903020102020204" pitchFamily="34" charset="0"/>
              </a:rPr>
              <a:t>creator</a:t>
            </a:r>
            <a:r>
              <a:rPr lang="nl-NL" sz="1200" dirty="0">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33DCD655-84F6-3CEA-9248-9EF41BE006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67430"/>
            <a:ext cx="981956" cy="981956"/>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A3B418F6-14D9-DAAD-93CD-9A4366638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910046">
            <a:off x="3106447" y="2747919"/>
            <a:ext cx="1234667" cy="1234667"/>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8C120354-7886-5B12-20C7-1CE00FE6EC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10044" y="5867430"/>
            <a:ext cx="981956" cy="981956"/>
          </a:xfrm>
          <a:prstGeom prst="rect">
            <a:avLst/>
          </a:prstGeom>
        </p:spPr>
      </p:pic>
      <p:sp>
        <p:nvSpPr>
          <p:cNvPr id="9" name="Tekstvak 8">
            <a:extLst>
              <a:ext uri="{FF2B5EF4-FFF2-40B4-BE49-F238E27FC236}">
                <a16:creationId xmlns:a16="http://schemas.microsoft.com/office/drawing/2014/main" id="{F38396AA-A60D-CF80-D9C4-9FCBFB83FBE1}"/>
              </a:ext>
            </a:extLst>
          </p:cNvPr>
          <p:cNvSpPr txBox="1"/>
          <p:nvPr/>
        </p:nvSpPr>
        <p:spPr>
          <a:xfrm>
            <a:off x="4472672" y="2473360"/>
            <a:ext cx="6610323" cy="1938992"/>
          </a:xfrm>
          <a:prstGeom prst="rect">
            <a:avLst/>
          </a:prstGeom>
          <a:noFill/>
        </p:spPr>
        <p:txBody>
          <a:bodyPr wrap="square" rtlCol="0">
            <a:spAutoFit/>
          </a:bodyPr>
          <a:lstStyle/>
          <a:p>
            <a:r>
              <a:rPr lang="nl-NL" sz="3200" dirty="0">
                <a:latin typeface="Franklin Gothic Heavy" panose="020B0903020102020204" pitchFamily="34" charset="0"/>
              </a:rPr>
              <a:t>Waarom wij Fuze gebruiken</a:t>
            </a:r>
          </a:p>
          <a:p>
            <a:endParaRPr lang="nl-NL" sz="2800" dirty="0">
              <a:latin typeface="Franklin Gothic Heavy" panose="020B0903020102020204" pitchFamily="34" charset="0"/>
            </a:endParaRPr>
          </a:p>
          <a:p>
            <a:r>
              <a:rPr lang="nl-NL" sz="1200" dirty="0">
                <a:latin typeface="Franklin Gothic Heavy" panose="020B0903020102020204" pitchFamily="34" charset="0"/>
              </a:rPr>
              <a:t>We zien Fuze als een instapvriendelijk platform voor het creëren van digitale content. Hoewel het enkele beperkingen heeft, biedt het toch een geweldige basis voor het ontdekken van media-creatie. Het eenvoudige ontwerp en de duidelijke workflow maken het ideaal voor beginners, terwijl gevorderde gebruikers hun creativiteit erin kwijt kunnen.</a:t>
            </a:r>
          </a:p>
        </p:txBody>
      </p:sp>
      <p:sp>
        <p:nvSpPr>
          <p:cNvPr id="8" name="Rechthoek: afgeronde hoeken 7">
            <a:extLst>
              <a:ext uri="{FF2B5EF4-FFF2-40B4-BE49-F238E27FC236}">
                <a16:creationId xmlns:a16="http://schemas.microsoft.com/office/drawing/2014/main" id="{5E7EE1E1-A1F4-F8EF-9409-58256AAC6766}"/>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9D427783-CB74-4EF9-3870-C861C1E84E30}"/>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BB686852-541F-780C-3E44-3A225D13BD95}"/>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AEDAA533-4663-B021-76DE-8FBD6E90ACE5}"/>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B6D52DB5-11CD-6544-F25F-9DAE00C8B45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8E5F79F4-0A4F-E03D-EFCF-D420A6E8A6C3}"/>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83" name="Groep 82">
            <a:extLst>
              <a:ext uri="{FF2B5EF4-FFF2-40B4-BE49-F238E27FC236}">
                <a16:creationId xmlns:a16="http://schemas.microsoft.com/office/drawing/2014/main" id="{7821D384-B429-1FE4-1637-AFF87B11B73D}"/>
              </a:ext>
            </a:extLst>
          </p:cNvPr>
          <p:cNvGrpSpPr/>
          <p:nvPr/>
        </p:nvGrpSpPr>
        <p:grpSpPr>
          <a:xfrm>
            <a:off x="58230" y="5429064"/>
            <a:ext cx="1925747" cy="686549"/>
            <a:chOff x="58230" y="5429064"/>
            <a:chExt cx="1925747" cy="686549"/>
          </a:xfrm>
        </p:grpSpPr>
        <p:sp>
          <p:nvSpPr>
            <p:cNvPr id="84" name="Tekstvak 83">
              <a:extLst>
                <a:ext uri="{FF2B5EF4-FFF2-40B4-BE49-F238E27FC236}">
                  <a16:creationId xmlns:a16="http://schemas.microsoft.com/office/drawing/2014/main" id="{EBB79691-6B63-1005-58B2-36B14083343C}"/>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6" name="Graphic 85" descr="Pijl: curve rechtsom met effen opvulling">
              <a:extLst>
                <a:ext uri="{FF2B5EF4-FFF2-40B4-BE49-F238E27FC236}">
                  <a16:creationId xmlns:a16="http://schemas.microsoft.com/office/drawing/2014/main" id="{5487C271-5A85-13CA-DE4D-2F234A2E46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7CA5AAFD-D527-0561-8A3C-EAECBEB5DF72}"/>
              </a:ext>
            </a:extLst>
          </p:cNvPr>
          <p:cNvGrpSpPr/>
          <p:nvPr/>
        </p:nvGrpSpPr>
        <p:grpSpPr>
          <a:xfrm>
            <a:off x="10826079" y="-30371"/>
            <a:ext cx="1247421" cy="780705"/>
            <a:chOff x="258588" y="-59024"/>
            <a:chExt cx="742023" cy="464399"/>
          </a:xfrm>
        </p:grpSpPr>
        <p:pic>
          <p:nvPicPr>
            <p:cNvPr id="15" name="Graphic 14" descr="Lijn met pijl: Recht met effen opvulling">
              <a:hlinkClick r:id="rId15" action="ppaction://hlinksldjump"/>
              <a:extLst>
                <a:ext uri="{FF2B5EF4-FFF2-40B4-BE49-F238E27FC236}">
                  <a16:creationId xmlns:a16="http://schemas.microsoft.com/office/drawing/2014/main" id="{EA1F74ED-6907-5AE1-22C8-CF45CC8325D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5" action="ppaction://hlinksldjump"/>
              <a:extLst>
                <a:ext uri="{FF2B5EF4-FFF2-40B4-BE49-F238E27FC236}">
                  <a16:creationId xmlns:a16="http://schemas.microsoft.com/office/drawing/2014/main" id="{0834940E-4A8F-7AC7-AFC4-52C5D559FB7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465" y="-1944"/>
              <a:ext cx="293146" cy="293146"/>
            </a:xfrm>
            <a:prstGeom prst="rect">
              <a:avLst/>
            </a:prstGeom>
          </p:spPr>
        </p:pic>
      </p:grpSp>
      <p:pic>
        <p:nvPicPr>
          <p:cNvPr id="106" name="Afbeelding 105" descr="Afbeelding met schermopname, cirkel, ontwerp&#10;&#10;Automatisch gegenereerde beschrijving">
            <a:hlinkClick r:id="rId20" action="ppaction://hlinksldjump"/>
            <a:extLst>
              <a:ext uri="{FF2B5EF4-FFF2-40B4-BE49-F238E27FC236}">
                <a16:creationId xmlns:a16="http://schemas.microsoft.com/office/drawing/2014/main" id="{D54A6DD2-0643-6C62-15F2-4F29141BB7CE}"/>
              </a:ext>
            </a:extLst>
          </p:cNvPr>
          <p:cNvPicPr>
            <a:picLocks noChangeAspect="1"/>
          </p:cNvPicPr>
          <p:nvPr/>
        </p:nvPicPr>
        <p:blipFill>
          <a:blip r:embed="rId21">
            <a:duotone>
              <a:prstClr val="black"/>
              <a:srgbClr val="19FFFA">
                <a:tint val="45000"/>
                <a:satMod val="400000"/>
              </a:srgbClr>
            </a:duotone>
            <a:extLst>
              <a:ext uri="{BEBA8EAE-BF5A-486C-A8C5-ECC9F3942E4B}">
                <a14:imgProps xmlns:a14="http://schemas.microsoft.com/office/drawing/2010/main">
                  <a14:imgLayer r:embed="rId22">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117" name="Groep 116">
            <a:extLst>
              <a:ext uri="{FF2B5EF4-FFF2-40B4-BE49-F238E27FC236}">
                <a16:creationId xmlns:a16="http://schemas.microsoft.com/office/drawing/2014/main" id="{071F7FD8-99B7-690E-7FB4-C0DD7ED23811}"/>
              </a:ext>
            </a:extLst>
          </p:cNvPr>
          <p:cNvGrpSpPr/>
          <p:nvPr/>
        </p:nvGrpSpPr>
        <p:grpSpPr>
          <a:xfrm>
            <a:off x="8617142" y="160882"/>
            <a:ext cx="2169637" cy="413042"/>
            <a:chOff x="79817" y="6386236"/>
            <a:chExt cx="1767840" cy="336550"/>
          </a:xfrm>
        </p:grpSpPr>
        <p:sp>
          <p:nvSpPr>
            <p:cNvPr id="118" name="Rechthoek: afgeronde hoeken 117">
              <a:hlinkClick r:id="rId23" action="ppaction://hlinksldjump"/>
              <a:extLst>
                <a:ext uri="{FF2B5EF4-FFF2-40B4-BE49-F238E27FC236}">
                  <a16:creationId xmlns:a16="http://schemas.microsoft.com/office/drawing/2014/main" id="{4D2DA347-A15F-24CB-48E3-B1230ADC7183}"/>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19" name="Graphic 118" descr="Tandwiel met effen opvulling">
              <a:hlinkClick r:id="rId23" action="ppaction://hlinksldjump"/>
              <a:extLst>
                <a:ext uri="{FF2B5EF4-FFF2-40B4-BE49-F238E27FC236}">
                  <a16:creationId xmlns:a16="http://schemas.microsoft.com/office/drawing/2014/main" id="{A34FAC3A-214E-06F0-B04F-A88A87242E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400" y="6386236"/>
              <a:ext cx="336550" cy="336550"/>
            </a:xfrm>
            <a:prstGeom prst="rect">
              <a:avLst/>
            </a:prstGeom>
          </p:spPr>
        </p:pic>
        <p:sp>
          <p:nvSpPr>
            <p:cNvPr id="120" name="Tekstvak 119">
              <a:hlinkClick r:id="rId23" action="ppaction://hlinksldjump"/>
              <a:extLst>
                <a:ext uri="{FF2B5EF4-FFF2-40B4-BE49-F238E27FC236}">
                  <a16:creationId xmlns:a16="http://schemas.microsoft.com/office/drawing/2014/main" id="{A26413F5-1DDD-3AF0-0523-7D1B2F368A39}"/>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5" name="Groep 4">
            <a:extLst>
              <a:ext uri="{FF2B5EF4-FFF2-40B4-BE49-F238E27FC236}">
                <a16:creationId xmlns:a16="http://schemas.microsoft.com/office/drawing/2014/main" id="{42D18A9F-8555-FA37-8F08-0BC93EF317D4}"/>
              </a:ext>
            </a:extLst>
          </p:cNvPr>
          <p:cNvGrpSpPr/>
          <p:nvPr/>
        </p:nvGrpSpPr>
        <p:grpSpPr>
          <a:xfrm>
            <a:off x="118500" y="4130278"/>
            <a:ext cx="2434677" cy="732415"/>
            <a:chOff x="118500" y="4130278"/>
            <a:chExt cx="2434677" cy="732415"/>
          </a:xfrm>
        </p:grpSpPr>
        <p:grpSp>
          <p:nvGrpSpPr>
            <p:cNvPr id="6" name="Groep 5">
              <a:extLst>
                <a:ext uri="{FF2B5EF4-FFF2-40B4-BE49-F238E27FC236}">
                  <a16:creationId xmlns:a16="http://schemas.microsoft.com/office/drawing/2014/main" id="{1C7B2C29-F81E-96E4-4995-C7144EB61A9F}"/>
                </a:ext>
              </a:extLst>
            </p:cNvPr>
            <p:cNvGrpSpPr/>
            <p:nvPr/>
          </p:nvGrpSpPr>
          <p:grpSpPr>
            <a:xfrm>
              <a:off x="118500" y="4130278"/>
              <a:ext cx="2434677" cy="732415"/>
              <a:chOff x="105779" y="2446549"/>
              <a:chExt cx="2434677" cy="732415"/>
            </a:xfrm>
          </p:grpSpPr>
          <p:grpSp>
            <p:nvGrpSpPr>
              <p:cNvPr id="11" name="Groep 10">
                <a:extLst>
                  <a:ext uri="{FF2B5EF4-FFF2-40B4-BE49-F238E27FC236}">
                    <a16:creationId xmlns:a16="http://schemas.microsoft.com/office/drawing/2014/main" id="{150678E0-8CF2-4EC9-AB24-CC8F2C04BBA9}"/>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409D0C1D-2AF5-F1C5-00FA-52F004B4CAFD}"/>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13BD2653-EEE3-5B28-EFFB-414374B7C0EA}"/>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DC047983-6E62-B59B-A866-40042E7DAAAC}"/>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088444" y="2446550"/>
                <a:ext cx="380370" cy="380370"/>
              </a:xfrm>
              <a:prstGeom prst="rect">
                <a:avLst/>
              </a:prstGeom>
            </p:spPr>
          </p:pic>
        </p:grpSp>
        <p:sp>
          <p:nvSpPr>
            <p:cNvPr id="10" name="Tekstvak 9">
              <a:extLst>
                <a:ext uri="{FF2B5EF4-FFF2-40B4-BE49-F238E27FC236}">
                  <a16:creationId xmlns:a16="http://schemas.microsoft.com/office/drawing/2014/main" id="{3C38B612-08DF-9B79-3499-1F7C7BCC7A89}"/>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30" name="Groep 29">
            <a:extLst>
              <a:ext uri="{FF2B5EF4-FFF2-40B4-BE49-F238E27FC236}">
                <a16:creationId xmlns:a16="http://schemas.microsoft.com/office/drawing/2014/main" id="{9B97A71B-CB33-3637-7F16-FB2CF7E0B58E}"/>
              </a:ext>
            </a:extLst>
          </p:cNvPr>
          <p:cNvGrpSpPr/>
          <p:nvPr/>
        </p:nvGrpSpPr>
        <p:grpSpPr>
          <a:xfrm>
            <a:off x="490789" y="2304580"/>
            <a:ext cx="2049667" cy="386260"/>
            <a:chOff x="490789" y="1833531"/>
            <a:chExt cx="2049667" cy="386260"/>
          </a:xfrm>
        </p:grpSpPr>
        <p:grpSp>
          <p:nvGrpSpPr>
            <p:cNvPr id="31" name="Groep 30">
              <a:extLst>
                <a:ext uri="{FF2B5EF4-FFF2-40B4-BE49-F238E27FC236}">
                  <a16:creationId xmlns:a16="http://schemas.microsoft.com/office/drawing/2014/main" id="{9096F14B-9465-E1C9-F813-950689AE4ECB}"/>
                </a:ext>
              </a:extLst>
            </p:cNvPr>
            <p:cNvGrpSpPr/>
            <p:nvPr/>
          </p:nvGrpSpPr>
          <p:grpSpPr>
            <a:xfrm>
              <a:off x="490789" y="1833531"/>
              <a:ext cx="2049667" cy="380370"/>
              <a:chOff x="25161" y="879087"/>
              <a:chExt cx="2049667" cy="380370"/>
            </a:xfrm>
          </p:grpSpPr>
          <p:sp>
            <p:nvSpPr>
              <p:cNvPr id="33" name="Rechthoek: afgeronde hoeken 32">
                <a:hlinkClick r:id="rId28" action="ppaction://hlinksldjump"/>
                <a:extLst>
                  <a:ext uri="{FF2B5EF4-FFF2-40B4-BE49-F238E27FC236}">
                    <a16:creationId xmlns:a16="http://schemas.microsoft.com/office/drawing/2014/main" id="{7750BDC9-2DE8-A6B6-AD04-6EAA1A2D7BD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Tekstvak 38">
                <a:hlinkClick r:id="rId28" action="ppaction://hlinksldjump"/>
                <a:extLst>
                  <a:ext uri="{FF2B5EF4-FFF2-40B4-BE49-F238E27FC236}">
                    <a16:creationId xmlns:a16="http://schemas.microsoft.com/office/drawing/2014/main" id="{216BEFC7-8408-E867-6608-46DA3A86521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32" name="Graphic 31" descr="Videocamera met effen opvulling">
              <a:hlinkClick r:id="rId28" action="ppaction://hlinksldjump"/>
              <a:extLst>
                <a:ext uri="{FF2B5EF4-FFF2-40B4-BE49-F238E27FC236}">
                  <a16:creationId xmlns:a16="http://schemas.microsoft.com/office/drawing/2014/main" id="{2684FD86-FD62-287C-6B01-22FC0478168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46" name="Groep 45">
            <a:extLst>
              <a:ext uri="{FF2B5EF4-FFF2-40B4-BE49-F238E27FC236}">
                <a16:creationId xmlns:a16="http://schemas.microsoft.com/office/drawing/2014/main" id="{E4B0E073-FC62-81DD-E073-302EA9C5B724}"/>
              </a:ext>
            </a:extLst>
          </p:cNvPr>
          <p:cNvGrpSpPr/>
          <p:nvPr/>
        </p:nvGrpSpPr>
        <p:grpSpPr>
          <a:xfrm>
            <a:off x="490788" y="3175067"/>
            <a:ext cx="2049667" cy="386260"/>
            <a:chOff x="490789" y="1833531"/>
            <a:chExt cx="2049667" cy="386260"/>
          </a:xfrm>
        </p:grpSpPr>
        <p:grpSp>
          <p:nvGrpSpPr>
            <p:cNvPr id="49" name="Groep 48">
              <a:extLst>
                <a:ext uri="{FF2B5EF4-FFF2-40B4-BE49-F238E27FC236}">
                  <a16:creationId xmlns:a16="http://schemas.microsoft.com/office/drawing/2014/main" id="{3E48C8F0-C3B8-EA4A-BDC2-58EAE76E7E6B}"/>
                </a:ext>
              </a:extLst>
            </p:cNvPr>
            <p:cNvGrpSpPr/>
            <p:nvPr/>
          </p:nvGrpSpPr>
          <p:grpSpPr>
            <a:xfrm>
              <a:off x="490789" y="1833531"/>
              <a:ext cx="2049667" cy="380370"/>
              <a:chOff x="25161" y="879087"/>
              <a:chExt cx="2049667" cy="380370"/>
            </a:xfrm>
          </p:grpSpPr>
          <p:sp>
            <p:nvSpPr>
              <p:cNvPr id="51" name="Rechthoek: afgeronde hoeken 50">
                <a:hlinkClick r:id="rId31" action="ppaction://hlinksldjump"/>
                <a:extLst>
                  <a:ext uri="{FF2B5EF4-FFF2-40B4-BE49-F238E27FC236}">
                    <a16:creationId xmlns:a16="http://schemas.microsoft.com/office/drawing/2014/main" id="{C9B246A5-D57C-DEF6-3750-EED2239EC314}"/>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31" action="ppaction://hlinksldjump"/>
                <a:extLst>
                  <a:ext uri="{FF2B5EF4-FFF2-40B4-BE49-F238E27FC236}">
                    <a16:creationId xmlns:a16="http://schemas.microsoft.com/office/drawing/2014/main" id="{AAEF1364-8568-BF77-740D-9C311C83158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50" name="Graphic 49" descr="Cirkel met pijl naar links met effen opvulling">
              <a:hlinkClick r:id="rId31" action="ppaction://hlinksldjump"/>
              <a:extLst>
                <a:ext uri="{FF2B5EF4-FFF2-40B4-BE49-F238E27FC236}">
                  <a16:creationId xmlns:a16="http://schemas.microsoft.com/office/drawing/2014/main" id="{4597B205-BD70-FAA0-6D8E-93C125285939}"/>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53" name="Groep 52">
            <a:extLst>
              <a:ext uri="{FF2B5EF4-FFF2-40B4-BE49-F238E27FC236}">
                <a16:creationId xmlns:a16="http://schemas.microsoft.com/office/drawing/2014/main" id="{1D2C9951-BBC9-5788-4895-37217D45777A}"/>
              </a:ext>
            </a:extLst>
          </p:cNvPr>
          <p:cNvGrpSpPr/>
          <p:nvPr/>
        </p:nvGrpSpPr>
        <p:grpSpPr>
          <a:xfrm>
            <a:off x="490788" y="2740479"/>
            <a:ext cx="2049667" cy="386260"/>
            <a:chOff x="490789" y="1833531"/>
            <a:chExt cx="2049667" cy="386260"/>
          </a:xfrm>
        </p:grpSpPr>
        <p:grpSp>
          <p:nvGrpSpPr>
            <p:cNvPr id="54" name="Groep 53">
              <a:extLst>
                <a:ext uri="{FF2B5EF4-FFF2-40B4-BE49-F238E27FC236}">
                  <a16:creationId xmlns:a16="http://schemas.microsoft.com/office/drawing/2014/main" id="{001C0AF7-12B9-F08A-993B-13D0970D80F2}"/>
                </a:ext>
              </a:extLst>
            </p:cNvPr>
            <p:cNvGrpSpPr/>
            <p:nvPr/>
          </p:nvGrpSpPr>
          <p:grpSpPr>
            <a:xfrm>
              <a:off x="490789" y="1833531"/>
              <a:ext cx="2049667" cy="380370"/>
              <a:chOff x="25161" y="879087"/>
              <a:chExt cx="2049667" cy="380370"/>
            </a:xfrm>
          </p:grpSpPr>
          <p:sp>
            <p:nvSpPr>
              <p:cNvPr id="56" name="Rechthoek: afgeronde hoeken 55">
                <a:hlinkClick r:id="rId34" action="ppaction://hlinksldjump"/>
                <a:extLst>
                  <a:ext uri="{FF2B5EF4-FFF2-40B4-BE49-F238E27FC236}">
                    <a16:creationId xmlns:a16="http://schemas.microsoft.com/office/drawing/2014/main" id="{067559D6-0EBB-E5E2-5A01-9A7E5CF46F0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34" action="ppaction://hlinksldjump"/>
                <a:extLst>
                  <a:ext uri="{FF2B5EF4-FFF2-40B4-BE49-F238E27FC236}">
                    <a16:creationId xmlns:a16="http://schemas.microsoft.com/office/drawing/2014/main" id="{5307892D-675F-D1DD-DA9F-C795DA15D412}"/>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55" name="Graphic 54" descr="Beoordeling: 3 sterren met effen opvulling">
              <a:hlinkClick r:id="rId34" action="ppaction://hlinksldjump"/>
              <a:extLst>
                <a:ext uri="{FF2B5EF4-FFF2-40B4-BE49-F238E27FC236}">
                  <a16:creationId xmlns:a16="http://schemas.microsoft.com/office/drawing/2014/main" id="{239906D5-E7CB-D36E-64AC-879AD1F760E3}"/>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58" name="Groep 57">
            <a:extLst>
              <a:ext uri="{FF2B5EF4-FFF2-40B4-BE49-F238E27FC236}">
                <a16:creationId xmlns:a16="http://schemas.microsoft.com/office/drawing/2014/main" id="{2B96B669-141A-CA3A-5838-91CE7A67FAA3}"/>
              </a:ext>
            </a:extLst>
          </p:cNvPr>
          <p:cNvGrpSpPr/>
          <p:nvPr/>
        </p:nvGrpSpPr>
        <p:grpSpPr>
          <a:xfrm>
            <a:off x="490788" y="898029"/>
            <a:ext cx="2015320" cy="468505"/>
            <a:chOff x="490788" y="898029"/>
            <a:chExt cx="2015320" cy="468505"/>
          </a:xfrm>
        </p:grpSpPr>
        <p:sp>
          <p:nvSpPr>
            <p:cNvPr id="59" name="Rechthoek: afgeronde hoeken 58">
              <a:hlinkClick r:id="rId20" action="ppaction://hlinksldjump"/>
              <a:extLst>
                <a:ext uri="{FF2B5EF4-FFF2-40B4-BE49-F238E27FC236}">
                  <a16:creationId xmlns:a16="http://schemas.microsoft.com/office/drawing/2014/main" id="{BE28F73F-2B5B-D131-D34A-2476B95E5FFB}"/>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hlinkClick r:id="rId20" action="ppaction://hlinksldjump"/>
              <a:extLst>
                <a:ext uri="{FF2B5EF4-FFF2-40B4-BE49-F238E27FC236}">
                  <a16:creationId xmlns:a16="http://schemas.microsoft.com/office/drawing/2014/main" id="{80B93090-E320-7300-C271-06B9F479DB55}"/>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61" name="Graphic 60" descr="Introductiepagina met effen opvulling">
              <a:hlinkClick r:id="rId20" action="ppaction://hlinksldjump"/>
              <a:extLst>
                <a:ext uri="{FF2B5EF4-FFF2-40B4-BE49-F238E27FC236}">
                  <a16:creationId xmlns:a16="http://schemas.microsoft.com/office/drawing/2014/main" id="{D8D0679B-43DD-7760-B1BD-40A18B4FFFBA}"/>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26732" y="918421"/>
              <a:ext cx="448113" cy="448113"/>
            </a:xfrm>
            <a:prstGeom prst="rect">
              <a:avLst/>
            </a:prstGeom>
          </p:spPr>
        </p:pic>
      </p:grpSp>
      <p:grpSp>
        <p:nvGrpSpPr>
          <p:cNvPr id="62" name="Groep 61">
            <a:extLst>
              <a:ext uri="{FF2B5EF4-FFF2-40B4-BE49-F238E27FC236}">
                <a16:creationId xmlns:a16="http://schemas.microsoft.com/office/drawing/2014/main" id="{C6763D8B-0BCE-3BED-366B-304257B38DB8}"/>
              </a:ext>
            </a:extLst>
          </p:cNvPr>
          <p:cNvGrpSpPr/>
          <p:nvPr/>
        </p:nvGrpSpPr>
        <p:grpSpPr>
          <a:xfrm>
            <a:off x="490788" y="1441136"/>
            <a:ext cx="2049667" cy="380370"/>
            <a:chOff x="490789" y="939081"/>
            <a:chExt cx="2049667" cy="380370"/>
          </a:xfrm>
        </p:grpSpPr>
        <p:grpSp>
          <p:nvGrpSpPr>
            <p:cNvPr id="63" name="Groep 62">
              <a:extLst>
                <a:ext uri="{FF2B5EF4-FFF2-40B4-BE49-F238E27FC236}">
                  <a16:creationId xmlns:a16="http://schemas.microsoft.com/office/drawing/2014/main" id="{C524C357-EB32-7AB0-5F03-F39CA9BAF238}"/>
                </a:ext>
              </a:extLst>
            </p:cNvPr>
            <p:cNvGrpSpPr/>
            <p:nvPr/>
          </p:nvGrpSpPr>
          <p:grpSpPr>
            <a:xfrm>
              <a:off x="490789" y="939081"/>
              <a:ext cx="2049667" cy="380370"/>
              <a:chOff x="25161" y="879087"/>
              <a:chExt cx="2049667" cy="380370"/>
            </a:xfrm>
          </p:grpSpPr>
          <p:sp>
            <p:nvSpPr>
              <p:cNvPr id="65" name="Rechthoek: afgeronde hoeken 64">
                <a:hlinkClick r:id="rId39" action="ppaction://hlinksldjump"/>
                <a:extLst>
                  <a:ext uri="{FF2B5EF4-FFF2-40B4-BE49-F238E27FC236}">
                    <a16:creationId xmlns:a16="http://schemas.microsoft.com/office/drawing/2014/main" id="{0BEE0983-E1EA-F904-B396-0B98DF5DEE77}"/>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hlinkClick r:id="rId39" action="ppaction://hlinksldjump"/>
                <a:extLst>
                  <a:ext uri="{FF2B5EF4-FFF2-40B4-BE49-F238E27FC236}">
                    <a16:creationId xmlns:a16="http://schemas.microsoft.com/office/drawing/2014/main" id="{B2CCA34C-4DBC-C263-F0CD-0C8EA04A83BE}"/>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64" name="Graphic 63" descr="Staafdiagram met effen opvulling">
              <a:hlinkClick r:id="rId39" action="ppaction://hlinksldjump"/>
              <a:extLst>
                <a:ext uri="{FF2B5EF4-FFF2-40B4-BE49-F238E27FC236}">
                  <a16:creationId xmlns:a16="http://schemas.microsoft.com/office/drawing/2014/main" id="{A11D7511-8DB7-0DF9-A3AA-DB9539BCEB40}"/>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939081"/>
              <a:ext cx="380370" cy="380370"/>
            </a:xfrm>
            <a:prstGeom prst="rect">
              <a:avLst/>
            </a:prstGeom>
          </p:spPr>
        </p:pic>
      </p:grpSp>
      <p:grpSp>
        <p:nvGrpSpPr>
          <p:cNvPr id="67" name="Groep 66">
            <a:extLst>
              <a:ext uri="{FF2B5EF4-FFF2-40B4-BE49-F238E27FC236}">
                <a16:creationId xmlns:a16="http://schemas.microsoft.com/office/drawing/2014/main" id="{353D3A49-6028-D26C-6C26-DA7CD5E3CAFD}"/>
              </a:ext>
            </a:extLst>
          </p:cNvPr>
          <p:cNvGrpSpPr/>
          <p:nvPr/>
        </p:nvGrpSpPr>
        <p:grpSpPr>
          <a:xfrm>
            <a:off x="6225271" y="57630"/>
            <a:ext cx="2203434" cy="695538"/>
            <a:chOff x="10396798" y="436147"/>
            <a:chExt cx="1044397" cy="289876"/>
          </a:xfrm>
        </p:grpSpPr>
        <p:grpSp>
          <p:nvGrpSpPr>
            <p:cNvPr id="69" name="Groep 68">
              <a:extLst>
                <a:ext uri="{FF2B5EF4-FFF2-40B4-BE49-F238E27FC236}">
                  <a16:creationId xmlns:a16="http://schemas.microsoft.com/office/drawing/2014/main" id="{2BF0B6BF-1279-16B3-BB47-36BFD851E7D9}"/>
                </a:ext>
              </a:extLst>
            </p:cNvPr>
            <p:cNvGrpSpPr/>
            <p:nvPr/>
          </p:nvGrpSpPr>
          <p:grpSpPr>
            <a:xfrm>
              <a:off x="10396798" y="455985"/>
              <a:ext cx="1044397" cy="245870"/>
              <a:chOff x="2578089" y="345922"/>
              <a:chExt cx="1044397" cy="245870"/>
            </a:xfrm>
          </p:grpSpPr>
          <p:sp>
            <p:nvSpPr>
              <p:cNvPr id="94" name="Rechthoek: afgeronde hoeken 93">
                <a:hlinkClick r:id="rId42"/>
                <a:extLst>
                  <a:ext uri="{FF2B5EF4-FFF2-40B4-BE49-F238E27FC236}">
                    <a16:creationId xmlns:a16="http://schemas.microsoft.com/office/drawing/2014/main" id="{BA0E576D-E04D-3E46-A78A-92F3272FDB43}"/>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5" name="Tekstvak 94">
                <a:hlinkClick r:id="rId42"/>
                <a:extLst>
                  <a:ext uri="{FF2B5EF4-FFF2-40B4-BE49-F238E27FC236}">
                    <a16:creationId xmlns:a16="http://schemas.microsoft.com/office/drawing/2014/main" id="{97D45CEF-54FD-AAC6-6F13-B37161E9726A}"/>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74" name="Graphic 73" descr="Pijl-rechts met effen opvulling">
              <a:hlinkClick r:id="rId42"/>
              <a:extLst>
                <a:ext uri="{FF2B5EF4-FFF2-40B4-BE49-F238E27FC236}">
                  <a16:creationId xmlns:a16="http://schemas.microsoft.com/office/drawing/2014/main" id="{5027B28E-F7FE-46F7-4861-B06DB487176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132691" y="436147"/>
              <a:ext cx="289876" cy="289876"/>
            </a:xfrm>
            <a:prstGeom prst="rect">
              <a:avLst/>
            </a:prstGeom>
          </p:spPr>
        </p:pic>
      </p:grpSp>
      <p:grpSp>
        <p:nvGrpSpPr>
          <p:cNvPr id="96" name="Groep 95">
            <a:extLst>
              <a:ext uri="{FF2B5EF4-FFF2-40B4-BE49-F238E27FC236}">
                <a16:creationId xmlns:a16="http://schemas.microsoft.com/office/drawing/2014/main" id="{7A9216B0-9CA9-F133-E50F-42D4B9CE322B}"/>
              </a:ext>
            </a:extLst>
          </p:cNvPr>
          <p:cNvGrpSpPr/>
          <p:nvPr/>
        </p:nvGrpSpPr>
        <p:grpSpPr>
          <a:xfrm>
            <a:off x="490788" y="1867455"/>
            <a:ext cx="2049667" cy="386260"/>
            <a:chOff x="490789" y="1386306"/>
            <a:chExt cx="2049667" cy="386260"/>
          </a:xfrm>
        </p:grpSpPr>
        <p:sp>
          <p:nvSpPr>
            <p:cNvPr id="97" name="Rechthoek: afgeronde hoeken 96">
              <a:hlinkClick r:id="rId45" action="ppaction://hlinksldjump"/>
              <a:extLst>
                <a:ext uri="{FF2B5EF4-FFF2-40B4-BE49-F238E27FC236}">
                  <a16:creationId xmlns:a16="http://schemas.microsoft.com/office/drawing/2014/main" id="{48C1E8D2-3989-1388-DBA6-0502EEFD48F4}"/>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3" name="Tekstvak 112">
              <a:hlinkClick r:id="rId45" action="ppaction://hlinksldjump"/>
              <a:extLst>
                <a:ext uri="{FF2B5EF4-FFF2-40B4-BE49-F238E27FC236}">
                  <a16:creationId xmlns:a16="http://schemas.microsoft.com/office/drawing/2014/main" id="{DBC9AF71-A4C3-40A3-1C6D-2B1825FE1AF9}"/>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14" name="Graphic 113" descr="Muziek met effen opvulling">
              <a:hlinkClick r:id="rId45" action="ppaction://hlinksldjump"/>
              <a:extLst>
                <a:ext uri="{FF2B5EF4-FFF2-40B4-BE49-F238E27FC236}">
                  <a16:creationId xmlns:a16="http://schemas.microsoft.com/office/drawing/2014/main" id="{84BEE6B8-A55B-163E-13F8-13FE94B5B238}"/>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36291" y="1392196"/>
              <a:ext cx="380370" cy="380370"/>
            </a:xfrm>
            <a:prstGeom prst="rect">
              <a:avLst/>
            </a:prstGeom>
          </p:spPr>
        </p:pic>
      </p:grpSp>
      <p:grpSp>
        <p:nvGrpSpPr>
          <p:cNvPr id="115" name="Groep 114">
            <a:extLst>
              <a:ext uri="{FF2B5EF4-FFF2-40B4-BE49-F238E27FC236}">
                <a16:creationId xmlns:a16="http://schemas.microsoft.com/office/drawing/2014/main" id="{05AB07E7-1FF5-6D4A-7748-AA605F3CC727}"/>
              </a:ext>
            </a:extLst>
          </p:cNvPr>
          <p:cNvGrpSpPr/>
          <p:nvPr/>
        </p:nvGrpSpPr>
        <p:grpSpPr>
          <a:xfrm>
            <a:off x="503510" y="3600705"/>
            <a:ext cx="2049667" cy="386260"/>
            <a:chOff x="490789" y="1833531"/>
            <a:chExt cx="2049667" cy="386260"/>
          </a:xfrm>
        </p:grpSpPr>
        <p:grpSp>
          <p:nvGrpSpPr>
            <p:cNvPr id="116" name="Groep 115">
              <a:extLst>
                <a:ext uri="{FF2B5EF4-FFF2-40B4-BE49-F238E27FC236}">
                  <a16:creationId xmlns:a16="http://schemas.microsoft.com/office/drawing/2014/main" id="{3B55052F-66E3-C14C-8841-59FA29CC2E2D}"/>
                </a:ext>
              </a:extLst>
            </p:cNvPr>
            <p:cNvGrpSpPr/>
            <p:nvPr/>
          </p:nvGrpSpPr>
          <p:grpSpPr>
            <a:xfrm>
              <a:off x="490789" y="1833531"/>
              <a:ext cx="2049667" cy="380370"/>
              <a:chOff x="25161" y="879087"/>
              <a:chExt cx="2049667" cy="380370"/>
            </a:xfrm>
          </p:grpSpPr>
          <p:sp>
            <p:nvSpPr>
              <p:cNvPr id="122" name="Rechthoek: afgeronde hoeken 121">
                <a:hlinkClick r:id="rId48" action="ppaction://hlinksldjump"/>
                <a:extLst>
                  <a:ext uri="{FF2B5EF4-FFF2-40B4-BE49-F238E27FC236}">
                    <a16:creationId xmlns:a16="http://schemas.microsoft.com/office/drawing/2014/main" id="{F16A9CC7-E76A-B849-5D23-2EE7CC758E36}"/>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hlinkClick r:id="rId48" action="ppaction://hlinksldjump"/>
                <a:extLst>
                  <a:ext uri="{FF2B5EF4-FFF2-40B4-BE49-F238E27FC236}">
                    <a16:creationId xmlns:a16="http://schemas.microsoft.com/office/drawing/2014/main" id="{4DF025BF-E688-EDC7-1DCB-8AD9A4C9942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21" name="Graphic 120" descr="Informatie met effen opvulling">
              <a:hlinkClick r:id="rId48" action="ppaction://hlinksldjump"/>
              <a:extLst>
                <a:ext uri="{FF2B5EF4-FFF2-40B4-BE49-F238E27FC236}">
                  <a16:creationId xmlns:a16="http://schemas.microsoft.com/office/drawing/2014/main" id="{541B2E77-AC35-0581-807F-C36257DE573F}"/>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178474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3D3C0D-9C3E-A4EB-04FF-BA78415C8C7D}"/>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501230B0-3C8F-BCB5-C55C-1379F1EEBFFF}"/>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C439D759-51DA-3F86-39BD-B5A886494D54}"/>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142" name="Tekstvak 141">
            <a:extLst>
              <a:ext uri="{FF2B5EF4-FFF2-40B4-BE49-F238E27FC236}">
                <a16:creationId xmlns:a16="http://schemas.microsoft.com/office/drawing/2014/main" id="{D58DA11C-BFEF-677B-8C1B-5EDE70E30A31}"/>
              </a:ext>
            </a:extLst>
          </p:cNvPr>
          <p:cNvSpPr txBox="1"/>
          <p:nvPr/>
        </p:nvSpPr>
        <p:spPr>
          <a:xfrm>
            <a:off x="3491428" y="213972"/>
            <a:ext cx="6610323" cy="1754326"/>
          </a:xfrm>
          <a:prstGeom prst="rect">
            <a:avLst/>
          </a:prstGeom>
          <a:noFill/>
        </p:spPr>
        <p:txBody>
          <a:bodyPr wrap="square" rtlCol="0">
            <a:spAutoFit/>
          </a:bodyPr>
          <a:lstStyle/>
          <a:p>
            <a:r>
              <a:rPr lang="nl-NL" sz="3200" dirty="0">
                <a:latin typeface="Franklin Gothic Heavy" panose="020B0903020102020204" pitchFamily="34" charset="0"/>
              </a:rPr>
              <a:t>Over ons!</a:t>
            </a:r>
          </a:p>
          <a:p>
            <a:endParaRPr lang="nl-NL" sz="2800" dirty="0">
              <a:latin typeface="Franklin Gothic Heavy" panose="020B0903020102020204" pitchFamily="34" charset="0"/>
            </a:endParaRPr>
          </a:p>
          <a:p>
            <a:r>
              <a:rPr lang="nl-NL" sz="1200" dirty="0">
                <a:latin typeface="Franklin Gothic Heavy" panose="020B0903020102020204" pitchFamily="34" charset="0"/>
              </a:rPr>
              <a:t>Welkom bij onze creatieve wereld! Wij zijn een team van enthousiaste makers die geloven in het krachtiger maken van simpele tools voor grote ideeën. Of je nu een beginner bent of een ervaren </a:t>
            </a:r>
            <a:r>
              <a:rPr lang="nl-NL" sz="1200" dirty="0" err="1">
                <a:latin typeface="Franklin Gothic Heavy" panose="020B0903020102020204" pitchFamily="34" charset="0"/>
              </a:rPr>
              <a:t>creator</a:t>
            </a:r>
            <a:r>
              <a:rPr lang="nl-NL" sz="1200" dirty="0">
                <a:latin typeface="Franklin Gothic Heavy" panose="020B0903020102020204" pitchFamily="34" charset="0"/>
              </a:rPr>
              <a:t>, wij willen jou inspireren en ondersteunen bij het realiseren van jouw projecten</a:t>
            </a:r>
          </a:p>
        </p:txBody>
      </p:sp>
      <p:pic>
        <p:nvPicPr>
          <p:cNvPr id="2" name="Graphic 1" descr="Badge: 1 met effen opvulling">
            <a:hlinkClick r:id="rId2" action="ppaction://hlinksldjump"/>
            <a:extLst>
              <a:ext uri="{FF2B5EF4-FFF2-40B4-BE49-F238E27FC236}">
                <a16:creationId xmlns:a16="http://schemas.microsoft.com/office/drawing/2014/main" id="{A08FF39B-F506-E539-B03C-896CCC5D43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51257" y="5876044"/>
            <a:ext cx="981956" cy="981956"/>
          </a:xfrm>
          <a:prstGeom prst="rect">
            <a:avLst/>
          </a:prstGeom>
        </p:spPr>
      </p:pic>
      <p:pic>
        <p:nvPicPr>
          <p:cNvPr id="3" name="Graphic 2" descr="Badge met effen opvulling">
            <a:hlinkClick r:id="rId5" action="ppaction://hlinksldjump"/>
            <a:extLst>
              <a:ext uri="{FF2B5EF4-FFF2-40B4-BE49-F238E27FC236}">
                <a16:creationId xmlns:a16="http://schemas.microsoft.com/office/drawing/2014/main" id="{2D21F565-FD29-013B-643D-35C0E4B4A5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3213" y="5870301"/>
            <a:ext cx="981956" cy="981956"/>
          </a:xfrm>
          <a:prstGeom prst="rect">
            <a:avLst/>
          </a:prstGeom>
        </p:spPr>
      </p:pic>
      <p:pic>
        <p:nvPicPr>
          <p:cNvPr id="4" name="Graphic 3" descr="Badge 3 met effen opvulling">
            <a:hlinkClick r:id="rId8" action="ppaction://hlinksldjump"/>
            <a:extLst>
              <a:ext uri="{FF2B5EF4-FFF2-40B4-BE49-F238E27FC236}">
                <a16:creationId xmlns:a16="http://schemas.microsoft.com/office/drawing/2014/main" id="{EF62DB16-DDC2-2B08-AF21-31BC5DD08B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0988188">
            <a:off x="2975075" y="2550496"/>
            <a:ext cx="1757005" cy="1757005"/>
          </a:xfrm>
          <a:prstGeom prst="rect">
            <a:avLst/>
          </a:prstGeom>
        </p:spPr>
      </p:pic>
      <p:sp>
        <p:nvSpPr>
          <p:cNvPr id="5" name="Tekstvak 4">
            <a:extLst>
              <a:ext uri="{FF2B5EF4-FFF2-40B4-BE49-F238E27FC236}">
                <a16:creationId xmlns:a16="http://schemas.microsoft.com/office/drawing/2014/main" id="{43916513-0B79-E465-2381-41A0C270670E}"/>
              </a:ext>
            </a:extLst>
          </p:cNvPr>
          <p:cNvSpPr txBox="1"/>
          <p:nvPr/>
        </p:nvSpPr>
        <p:spPr>
          <a:xfrm>
            <a:off x="4778457" y="2360554"/>
            <a:ext cx="6610323" cy="1754326"/>
          </a:xfrm>
          <a:prstGeom prst="rect">
            <a:avLst/>
          </a:prstGeom>
          <a:noFill/>
        </p:spPr>
        <p:txBody>
          <a:bodyPr wrap="square" rtlCol="0">
            <a:spAutoFit/>
          </a:bodyPr>
          <a:lstStyle/>
          <a:p>
            <a:r>
              <a:rPr lang="nl-NL" sz="3200" dirty="0">
                <a:latin typeface="Franklin Gothic Heavy" panose="020B0903020102020204" pitchFamily="34" charset="0"/>
              </a:rPr>
              <a:t>Onze Missie</a:t>
            </a:r>
          </a:p>
          <a:p>
            <a:endParaRPr lang="nl-NL" sz="2800" dirty="0">
              <a:latin typeface="Franklin Gothic Heavy" panose="020B0903020102020204" pitchFamily="34" charset="0"/>
            </a:endParaRPr>
          </a:p>
          <a:p>
            <a:r>
              <a:rPr lang="nl-NL" sz="1200" dirty="0">
                <a:latin typeface="Franklin Gothic Heavy" panose="020B0903020102020204" pitchFamily="34" charset="0"/>
              </a:rPr>
              <a:t>Ons doel is simpel: jou helpen om je creatieve grenzen te verleggen. We willen je laten zien dat zelfs eenvoudige tools, zoals Fuze, je in staat kunnen stellen om iets moois te creëren. En als je klaar bent voor meer, wijzen we je graag op andere platforms zoals YouTube, waar je je vaardigheden nog verder kunt uitbreiden.</a:t>
            </a:r>
          </a:p>
        </p:txBody>
      </p:sp>
      <p:sp>
        <p:nvSpPr>
          <p:cNvPr id="9" name="Rechthoek: afgeronde hoeken 8">
            <a:extLst>
              <a:ext uri="{FF2B5EF4-FFF2-40B4-BE49-F238E27FC236}">
                <a16:creationId xmlns:a16="http://schemas.microsoft.com/office/drawing/2014/main" id="{D11561BC-272F-AF40-1DB4-E3D72E0726EE}"/>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2" name="Groep 11">
            <a:extLst>
              <a:ext uri="{FF2B5EF4-FFF2-40B4-BE49-F238E27FC236}">
                <a16:creationId xmlns:a16="http://schemas.microsoft.com/office/drawing/2014/main" id="{3D0CC71E-F187-B496-26F7-A878EF78B24A}"/>
              </a:ext>
            </a:extLst>
          </p:cNvPr>
          <p:cNvGrpSpPr/>
          <p:nvPr/>
        </p:nvGrpSpPr>
        <p:grpSpPr>
          <a:xfrm>
            <a:off x="445740" y="6158819"/>
            <a:ext cx="2139762" cy="537612"/>
            <a:chOff x="445740" y="6158819"/>
            <a:chExt cx="2139762" cy="537612"/>
          </a:xfrm>
        </p:grpSpPr>
        <p:grpSp>
          <p:nvGrpSpPr>
            <p:cNvPr id="24" name="Groep 23">
              <a:extLst>
                <a:ext uri="{FF2B5EF4-FFF2-40B4-BE49-F238E27FC236}">
                  <a16:creationId xmlns:a16="http://schemas.microsoft.com/office/drawing/2014/main" id="{B9E9636E-A4A8-654D-0BA9-BE2588F3CBAE}"/>
                </a:ext>
              </a:extLst>
            </p:cNvPr>
            <p:cNvGrpSpPr/>
            <p:nvPr/>
          </p:nvGrpSpPr>
          <p:grpSpPr>
            <a:xfrm>
              <a:off x="445740" y="6158819"/>
              <a:ext cx="2139762" cy="537612"/>
              <a:chOff x="445742" y="1760800"/>
              <a:chExt cx="2139762" cy="537612"/>
            </a:xfrm>
          </p:grpSpPr>
          <p:sp>
            <p:nvSpPr>
              <p:cNvPr id="26" name="Rechthoek: afgeronde hoeken 25">
                <a:extLst>
                  <a:ext uri="{FF2B5EF4-FFF2-40B4-BE49-F238E27FC236}">
                    <a16:creationId xmlns:a16="http://schemas.microsoft.com/office/drawing/2014/main" id="{AE09AFB0-11DE-7ECE-81FE-0F331D3A426B}"/>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7" name="Graphic 26" descr="Ster met effen opvulling">
                <a:extLst>
                  <a:ext uri="{FF2B5EF4-FFF2-40B4-BE49-F238E27FC236}">
                    <a16:creationId xmlns:a16="http://schemas.microsoft.com/office/drawing/2014/main" id="{E6F36A5D-6860-B24D-5D8D-16822BDEA3C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21746" y="1796508"/>
                <a:ext cx="453101" cy="453101"/>
              </a:xfrm>
              <a:prstGeom prst="rect">
                <a:avLst/>
              </a:prstGeom>
            </p:spPr>
          </p:pic>
        </p:grpSp>
        <p:sp>
          <p:nvSpPr>
            <p:cNvPr id="25" name="Tekstvak 24">
              <a:extLst>
                <a:ext uri="{FF2B5EF4-FFF2-40B4-BE49-F238E27FC236}">
                  <a16:creationId xmlns:a16="http://schemas.microsoft.com/office/drawing/2014/main" id="{2E89DF7E-D02F-5A45-9451-6AF2ABC2EB64}"/>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151" name="Groep 150">
            <a:extLst>
              <a:ext uri="{FF2B5EF4-FFF2-40B4-BE49-F238E27FC236}">
                <a16:creationId xmlns:a16="http://schemas.microsoft.com/office/drawing/2014/main" id="{7E84410E-6707-1509-4D90-4DB40AF86120}"/>
              </a:ext>
            </a:extLst>
          </p:cNvPr>
          <p:cNvGrpSpPr/>
          <p:nvPr/>
        </p:nvGrpSpPr>
        <p:grpSpPr>
          <a:xfrm>
            <a:off x="58230" y="5429064"/>
            <a:ext cx="1925747" cy="686549"/>
            <a:chOff x="58230" y="5429064"/>
            <a:chExt cx="1925747" cy="686549"/>
          </a:xfrm>
        </p:grpSpPr>
        <p:sp>
          <p:nvSpPr>
            <p:cNvPr id="152" name="Tekstvak 151">
              <a:extLst>
                <a:ext uri="{FF2B5EF4-FFF2-40B4-BE49-F238E27FC236}">
                  <a16:creationId xmlns:a16="http://schemas.microsoft.com/office/drawing/2014/main" id="{DE0E4CE9-2E58-1408-58B8-BC626C3218C0}"/>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153" name="Graphic 152" descr="Pijl: curve rechtsom met effen opvulling">
              <a:extLst>
                <a:ext uri="{FF2B5EF4-FFF2-40B4-BE49-F238E27FC236}">
                  <a16:creationId xmlns:a16="http://schemas.microsoft.com/office/drawing/2014/main" id="{CFA29589-773C-CA8D-94A2-D61B8B6539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AA7A5544-87B6-0C93-2BE3-906B7E492714}"/>
              </a:ext>
            </a:extLst>
          </p:cNvPr>
          <p:cNvGrpSpPr/>
          <p:nvPr/>
        </p:nvGrpSpPr>
        <p:grpSpPr>
          <a:xfrm>
            <a:off x="10826079" y="-30371"/>
            <a:ext cx="1247421" cy="780705"/>
            <a:chOff x="258588" y="-59024"/>
            <a:chExt cx="742023" cy="464399"/>
          </a:xfrm>
        </p:grpSpPr>
        <p:pic>
          <p:nvPicPr>
            <p:cNvPr id="15" name="Graphic 14" descr="Lijn met pijl: Recht met effen opvulling">
              <a:hlinkClick r:id="rId15" action="ppaction://hlinksldjump"/>
              <a:extLst>
                <a:ext uri="{FF2B5EF4-FFF2-40B4-BE49-F238E27FC236}">
                  <a16:creationId xmlns:a16="http://schemas.microsoft.com/office/drawing/2014/main" id="{4EE2A99D-D059-9CD1-AB6F-9045097DACA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15" action="ppaction://hlinksldjump"/>
              <a:extLst>
                <a:ext uri="{FF2B5EF4-FFF2-40B4-BE49-F238E27FC236}">
                  <a16:creationId xmlns:a16="http://schemas.microsoft.com/office/drawing/2014/main" id="{953B7BAE-6B25-FB34-8095-7CEF4B0B85B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7465" y="-1944"/>
              <a:ext cx="293146" cy="293146"/>
            </a:xfrm>
            <a:prstGeom prst="rect">
              <a:avLst/>
            </a:prstGeom>
          </p:spPr>
        </p:pic>
      </p:grpSp>
      <p:pic>
        <p:nvPicPr>
          <p:cNvPr id="58" name="Afbeelding 57" descr="Afbeelding met schermopname, cirkel, ontwerp&#10;&#10;Automatisch gegenereerde beschrijving">
            <a:hlinkClick r:id="rId20" action="ppaction://hlinksldjump"/>
            <a:extLst>
              <a:ext uri="{FF2B5EF4-FFF2-40B4-BE49-F238E27FC236}">
                <a16:creationId xmlns:a16="http://schemas.microsoft.com/office/drawing/2014/main" id="{DFDD9E3E-D6B8-F8EC-B183-1FDFD486E097}"/>
              </a:ext>
            </a:extLst>
          </p:cNvPr>
          <p:cNvPicPr>
            <a:picLocks noChangeAspect="1"/>
          </p:cNvPicPr>
          <p:nvPr/>
        </p:nvPicPr>
        <p:blipFill>
          <a:blip r:embed="rId21">
            <a:duotone>
              <a:prstClr val="black"/>
              <a:srgbClr val="19FFFA">
                <a:tint val="45000"/>
                <a:satMod val="400000"/>
              </a:srgbClr>
            </a:duotone>
            <a:extLst>
              <a:ext uri="{BEBA8EAE-BF5A-486C-A8C5-ECC9F3942E4B}">
                <a14:imgProps xmlns:a14="http://schemas.microsoft.com/office/drawing/2010/main">
                  <a14:imgLayer r:embed="rId22">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grpSp>
        <p:nvGrpSpPr>
          <p:cNvPr id="68" name="Groep 67">
            <a:extLst>
              <a:ext uri="{FF2B5EF4-FFF2-40B4-BE49-F238E27FC236}">
                <a16:creationId xmlns:a16="http://schemas.microsoft.com/office/drawing/2014/main" id="{EAEB2BE2-7867-D802-9F5D-317D5CDEFAB3}"/>
              </a:ext>
            </a:extLst>
          </p:cNvPr>
          <p:cNvGrpSpPr/>
          <p:nvPr/>
        </p:nvGrpSpPr>
        <p:grpSpPr>
          <a:xfrm>
            <a:off x="8617142" y="160882"/>
            <a:ext cx="2169637" cy="413042"/>
            <a:chOff x="79817" y="6386236"/>
            <a:chExt cx="1767840" cy="336550"/>
          </a:xfrm>
        </p:grpSpPr>
        <p:sp>
          <p:nvSpPr>
            <p:cNvPr id="69" name="Rechthoek: afgeronde hoeken 68">
              <a:hlinkClick r:id="rId23" action="ppaction://hlinksldjump"/>
              <a:extLst>
                <a:ext uri="{FF2B5EF4-FFF2-40B4-BE49-F238E27FC236}">
                  <a16:creationId xmlns:a16="http://schemas.microsoft.com/office/drawing/2014/main" id="{23AFFBC6-A685-A997-1321-698B5B88327E}"/>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0" name="Graphic 69" descr="Tandwiel met effen opvulling">
              <a:hlinkClick r:id="rId23" action="ppaction://hlinksldjump"/>
              <a:extLst>
                <a:ext uri="{FF2B5EF4-FFF2-40B4-BE49-F238E27FC236}">
                  <a16:creationId xmlns:a16="http://schemas.microsoft.com/office/drawing/2014/main" id="{C443B850-FA72-536B-03A3-1841693A77A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1400" y="6386236"/>
              <a:ext cx="336550" cy="336550"/>
            </a:xfrm>
            <a:prstGeom prst="rect">
              <a:avLst/>
            </a:prstGeom>
          </p:spPr>
        </p:pic>
        <p:sp>
          <p:nvSpPr>
            <p:cNvPr id="71" name="Tekstvak 70">
              <a:hlinkClick r:id="rId23" action="ppaction://hlinksldjump"/>
              <a:extLst>
                <a:ext uri="{FF2B5EF4-FFF2-40B4-BE49-F238E27FC236}">
                  <a16:creationId xmlns:a16="http://schemas.microsoft.com/office/drawing/2014/main" id="{04911C2D-0F5F-DD8A-0F03-EC910DBE942A}"/>
                </a:ext>
              </a:extLst>
            </p:cNvPr>
            <p:cNvSpPr txBox="1"/>
            <p:nvPr/>
          </p:nvSpPr>
          <p:spPr>
            <a:xfrm>
              <a:off x="397472" y="6416582"/>
              <a:ext cx="1298976" cy="275857"/>
            </a:xfrm>
            <a:prstGeom prst="rect">
              <a:avLst/>
            </a:prstGeom>
            <a:noFill/>
          </p:spPr>
          <p:txBody>
            <a:bodyPr wrap="square" rtlCol="0">
              <a:spAutoFit/>
            </a:bodyPr>
            <a:lstStyle/>
            <a:p>
              <a:pPr algn="ctr"/>
              <a:r>
                <a:rPr lang="nl-NL" sz="1600" dirty="0">
                  <a:solidFill>
                    <a:schemeClr val="bg1"/>
                  </a:solidFill>
                </a:rPr>
                <a:t>instellingen</a:t>
              </a:r>
            </a:p>
          </p:txBody>
        </p:sp>
      </p:grpSp>
      <p:grpSp>
        <p:nvGrpSpPr>
          <p:cNvPr id="6" name="Groep 5">
            <a:extLst>
              <a:ext uri="{FF2B5EF4-FFF2-40B4-BE49-F238E27FC236}">
                <a16:creationId xmlns:a16="http://schemas.microsoft.com/office/drawing/2014/main" id="{28975A0E-67A9-58B6-DC6D-B97BBE33182E}"/>
              </a:ext>
            </a:extLst>
          </p:cNvPr>
          <p:cNvGrpSpPr/>
          <p:nvPr/>
        </p:nvGrpSpPr>
        <p:grpSpPr>
          <a:xfrm>
            <a:off x="118500" y="4130278"/>
            <a:ext cx="2434677" cy="732415"/>
            <a:chOff x="118500" y="4130278"/>
            <a:chExt cx="2434677" cy="732415"/>
          </a:xfrm>
        </p:grpSpPr>
        <p:grpSp>
          <p:nvGrpSpPr>
            <p:cNvPr id="8" name="Groep 7">
              <a:extLst>
                <a:ext uri="{FF2B5EF4-FFF2-40B4-BE49-F238E27FC236}">
                  <a16:creationId xmlns:a16="http://schemas.microsoft.com/office/drawing/2014/main" id="{976F116A-7B2F-E3C1-ED51-08F4DF846378}"/>
                </a:ext>
              </a:extLst>
            </p:cNvPr>
            <p:cNvGrpSpPr/>
            <p:nvPr/>
          </p:nvGrpSpPr>
          <p:grpSpPr>
            <a:xfrm>
              <a:off x="118500" y="4130278"/>
              <a:ext cx="2434677" cy="732415"/>
              <a:chOff x="105779" y="2446549"/>
              <a:chExt cx="2434677" cy="732415"/>
            </a:xfrm>
          </p:grpSpPr>
          <p:grpSp>
            <p:nvGrpSpPr>
              <p:cNvPr id="11" name="Groep 10">
                <a:extLst>
                  <a:ext uri="{FF2B5EF4-FFF2-40B4-BE49-F238E27FC236}">
                    <a16:creationId xmlns:a16="http://schemas.microsoft.com/office/drawing/2014/main" id="{032EFE0B-5EA0-8C03-A6B8-B1F6AC512FE6}"/>
                  </a:ext>
                </a:extLst>
              </p:cNvPr>
              <p:cNvGrpSpPr/>
              <p:nvPr/>
            </p:nvGrpSpPr>
            <p:grpSpPr>
              <a:xfrm>
                <a:off x="105779" y="2446549"/>
                <a:ext cx="2434677" cy="732415"/>
                <a:chOff x="-359848" y="879086"/>
                <a:chExt cx="2434677" cy="732415"/>
              </a:xfrm>
            </p:grpSpPr>
            <p:sp>
              <p:nvSpPr>
                <p:cNvPr id="18" name="Rechthoek: afgeronde hoeken 17">
                  <a:extLst>
                    <a:ext uri="{FF2B5EF4-FFF2-40B4-BE49-F238E27FC236}">
                      <a16:creationId xmlns:a16="http://schemas.microsoft.com/office/drawing/2014/main" id="{12DC7BD2-73A6-9B97-DB1B-A2A7787FA762}"/>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4FF8CA55-0CF1-C75F-3A34-6405511AFE29}"/>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17" name="Graphic 16" descr="Caret omlaag met effen opvulling">
                <a:extLst>
                  <a:ext uri="{FF2B5EF4-FFF2-40B4-BE49-F238E27FC236}">
                    <a16:creationId xmlns:a16="http://schemas.microsoft.com/office/drawing/2014/main" id="{7381C65E-1268-4174-3ABD-11F159E785BC}"/>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088444" y="2446550"/>
                <a:ext cx="380370" cy="380370"/>
              </a:xfrm>
              <a:prstGeom prst="rect">
                <a:avLst/>
              </a:prstGeom>
            </p:spPr>
          </p:pic>
        </p:grpSp>
        <p:sp>
          <p:nvSpPr>
            <p:cNvPr id="10" name="Tekstvak 9">
              <a:extLst>
                <a:ext uri="{FF2B5EF4-FFF2-40B4-BE49-F238E27FC236}">
                  <a16:creationId xmlns:a16="http://schemas.microsoft.com/office/drawing/2014/main" id="{4FBE8C3B-4C13-E804-F607-5BACC73A826A}"/>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52" name="Groep 51">
            <a:extLst>
              <a:ext uri="{FF2B5EF4-FFF2-40B4-BE49-F238E27FC236}">
                <a16:creationId xmlns:a16="http://schemas.microsoft.com/office/drawing/2014/main" id="{7AE3469D-E36C-6303-F07E-C0F0C54F9E74}"/>
              </a:ext>
            </a:extLst>
          </p:cNvPr>
          <p:cNvGrpSpPr/>
          <p:nvPr/>
        </p:nvGrpSpPr>
        <p:grpSpPr>
          <a:xfrm>
            <a:off x="490789" y="2304580"/>
            <a:ext cx="2049667" cy="386260"/>
            <a:chOff x="490789" y="1833531"/>
            <a:chExt cx="2049667" cy="386260"/>
          </a:xfrm>
        </p:grpSpPr>
        <p:grpSp>
          <p:nvGrpSpPr>
            <p:cNvPr id="53" name="Groep 52">
              <a:extLst>
                <a:ext uri="{FF2B5EF4-FFF2-40B4-BE49-F238E27FC236}">
                  <a16:creationId xmlns:a16="http://schemas.microsoft.com/office/drawing/2014/main" id="{099BB18C-7B3E-4E1C-8AB7-4A4D6FE444E4}"/>
                </a:ext>
              </a:extLst>
            </p:cNvPr>
            <p:cNvGrpSpPr/>
            <p:nvPr/>
          </p:nvGrpSpPr>
          <p:grpSpPr>
            <a:xfrm>
              <a:off x="490789" y="1833531"/>
              <a:ext cx="2049667" cy="380370"/>
              <a:chOff x="25161" y="879087"/>
              <a:chExt cx="2049667" cy="380370"/>
            </a:xfrm>
          </p:grpSpPr>
          <p:sp>
            <p:nvSpPr>
              <p:cNvPr id="65" name="Rechthoek: afgeronde hoeken 64">
                <a:hlinkClick r:id="rId28" action="ppaction://hlinksldjump"/>
                <a:extLst>
                  <a:ext uri="{FF2B5EF4-FFF2-40B4-BE49-F238E27FC236}">
                    <a16:creationId xmlns:a16="http://schemas.microsoft.com/office/drawing/2014/main" id="{FEBA32C4-F064-0AFE-C2D5-CFFF8964D77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6" name="Tekstvak 65">
                <a:hlinkClick r:id="rId28" action="ppaction://hlinksldjump"/>
                <a:extLst>
                  <a:ext uri="{FF2B5EF4-FFF2-40B4-BE49-F238E27FC236}">
                    <a16:creationId xmlns:a16="http://schemas.microsoft.com/office/drawing/2014/main" id="{90E3D59D-1726-BB05-7BD9-2CBAFA7F269C}"/>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64" name="Graphic 63" descr="Videocamera met effen opvulling">
              <a:hlinkClick r:id="rId28" action="ppaction://hlinksldjump"/>
              <a:extLst>
                <a:ext uri="{FF2B5EF4-FFF2-40B4-BE49-F238E27FC236}">
                  <a16:creationId xmlns:a16="http://schemas.microsoft.com/office/drawing/2014/main" id="{A6687043-540D-5AD7-16EA-9A8C607FB74B}"/>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36291" y="1839421"/>
              <a:ext cx="380370" cy="380370"/>
            </a:xfrm>
            <a:prstGeom prst="rect">
              <a:avLst/>
            </a:prstGeom>
          </p:spPr>
        </p:pic>
      </p:grpSp>
      <p:grpSp>
        <p:nvGrpSpPr>
          <p:cNvPr id="76" name="Groep 75">
            <a:extLst>
              <a:ext uri="{FF2B5EF4-FFF2-40B4-BE49-F238E27FC236}">
                <a16:creationId xmlns:a16="http://schemas.microsoft.com/office/drawing/2014/main" id="{0C7F63C1-4487-99E2-70D6-13480B0CBD32}"/>
              </a:ext>
            </a:extLst>
          </p:cNvPr>
          <p:cNvGrpSpPr/>
          <p:nvPr/>
        </p:nvGrpSpPr>
        <p:grpSpPr>
          <a:xfrm>
            <a:off x="490788" y="3175067"/>
            <a:ext cx="2049667" cy="386260"/>
            <a:chOff x="490789" y="1833531"/>
            <a:chExt cx="2049667" cy="386260"/>
          </a:xfrm>
        </p:grpSpPr>
        <p:grpSp>
          <p:nvGrpSpPr>
            <p:cNvPr id="77" name="Groep 76">
              <a:extLst>
                <a:ext uri="{FF2B5EF4-FFF2-40B4-BE49-F238E27FC236}">
                  <a16:creationId xmlns:a16="http://schemas.microsoft.com/office/drawing/2014/main" id="{F2A57A8C-A58E-BF62-C220-CD1DCE5301BF}"/>
                </a:ext>
              </a:extLst>
            </p:cNvPr>
            <p:cNvGrpSpPr/>
            <p:nvPr/>
          </p:nvGrpSpPr>
          <p:grpSpPr>
            <a:xfrm>
              <a:off x="490789" y="1833531"/>
              <a:ext cx="2049667" cy="380370"/>
              <a:chOff x="25161" y="879087"/>
              <a:chExt cx="2049667" cy="380370"/>
            </a:xfrm>
          </p:grpSpPr>
          <p:sp>
            <p:nvSpPr>
              <p:cNvPr id="79" name="Rechthoek: afgeronde hoeken 78">
                <a:hlinkClick r:id="rId31" action="ppaction://hlinksldjump"/>
                <a:extLst>
                  <a:ext uri="{FF2B5EF4-FFF2-40B4-BE49-F238E27FC236}">
                    <a16:creationId xmlns:a16="http://schemas.microsoft.com/office/drawing/2014/main" id="{2ADD866A-B332-067A-AFA9-C48BC5BF6C5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0" name="Tekstvak 79">
                <a:hlinkClick r:id="rId31" action="ppaction://hlinksldjump"/>
                <a:extLst>
                  <a:ext uri="{FF2B5EF4-FFF2-40B4-BE49-F238E27FC236}">
                    <a16:creationId xmlns:a16="http://schemas.microsoft.com/office/drawing/2014/main" id="{7C6178E8-4646-167E-08A2-159F055B94A3}"/>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78" name="Graphic 77" descr="Cirkel met pijl naar links met effen opvulling">
              <a:hlinkClick r:id="rId31" action="ppaction://hlinksldjump"/>
              <a:extLst>
                <a:ext uri="{FF2B5EF4-FFF2-40B4-BE49-F238E27FC236}">
                  <a16:creationId xmlns:a16="http://schemas.microsoft.com/office/drawing/2014/main" id="{6C56D4C6-42B7-3B91-F149-1B5CAAC227B5}"/>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1839421"/>
              <a:ext cx="380370" cy="380370"/>
            </a:xfrm>
            <a:prstGeom prst="rect">
              <a:avLst/>
            </a:prstGeom>
          </p:spPr>
        </p:pic>
      </p:grpSp>
      <p:grpSp>
        <p:nvGrpSpPr>
          <p:cNvPr id="81" name="Groep 80">
            <a:extLst>
              <a:ext uri="{FF2B5EF4-FFF2-40B4-BE49-F238E27FC236}">
                <a16:creationId xmlns:a16="http://schemas.microsoft.com/office/drawing/2014/main" id="{36173C8D-1A09-093F-7889-28FF0144121F}"/>
              </a:ext>
            </a:extLst>
          </p:cNvPr>
          <p:cNvGrpSpPr/>
          <p:nvPr/>
        </p:nvGrpSpPr>
        <p:grpSpPr>
          <a:xfrm>
            <a:off x="490788" y="2740479"/>
            <a:ext cx="2049667" cy="386260"/>
            <a:chOff x="490789" y="1833531"/>
            <a:chExt cx="2049667" cy="386260"/>
          </a:xfrm>
        </p:grpSpPr>
        <p:grpSp>
          <p:nvGrpSpPr>
            <p:cNvPr id="82" name="Groep 81">
              <a:extLst>
                <a:ext uri="{FF2B5EF4-FFF2-40B4-BE49-F238E27FC236}">
                  <a16:creationId xmlns:a16="http://schemas.microsoft.com/office/drawing/2014/main" id="{3DCBD8DB-BE71-57EA-DBD6-733E7F3FD020}"/>
                </a:ext>
              </a:extLst>
            </p:cNvPr>
            <p:cNvGrpSpPr/>
            <p:nvPr/>
          </p:nvGrpSpPr>
          <p:grpSpPr>
            <a:xfrm>
              <a:off x="490789" y="1833531"/>
              <a:ext cx="2049667" cy="380370"/>
              <a:chOff x="25161" y="879087"/>
              <a:chExt cx="2049667" cy="380370"/>
            </a:xfrm>
          </p:grpSpPr>
          <p:sp>
            <p:nvSpPr>
              <p:cNvPr id="84" name="Rechthoek: afgeronde hoeken 83">
                <a:hlinkClick r:id="rId34" action="ppaction://hlinksldjump"/>
                <a:extLst>
                  <a:ext uri="{FF2B5EF4-FFF2-40B4-BE49-F238E27FC236}">
                    <a16:creationId xmlns:a16="http://schemas.microsoft.com/office/drawing/2014/main" id="{B1BC298C-6F1F-6EE8-436C-51489B61930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5" name="Tekstvak 84">
                <a:hlinkClick r:id="rId34" action="ppaction://hlinksldjump"/>
                <a:extLst>
                  <a:ext uri="{FF2B5EF4-FFF2-40B4-BE49-F238E27FC236}">
                    <a16:creationId xmlns:a16="http://schemas.microsoft.com/office/drawing/2014/main" id="{18E69EF0-84A0-D4B9-8D3A-D67ACCA70E85}"/>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83" name="Graphic 82" descr="Beoordeling: 3 sterren met effen opvulling">
              <a:hlinkClick r:id="rId34" action="ppaction://hlinksldjump"/>
              <a:extLst>
                <a:ext uri="{FF2B5EF4-FFF2-40B4-BE49-F238E27FC236}">
                  <a16:creationId xmlns:a16="http://schemas.microsoft.com/office/drawing/2014/main" id="{E8BFF52A-0BD2-21C3-E43C-590DAA3863D7}"/>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536291" y="1839421"/>
              <a:ext cx="380370" cy="380370"/>
            </a:xfrm>
            <a:prstGeom prst="rect">
              <a:avLst/>
            </a:prstGeom>
          </p:spPr>
        </p:pic>
      </p:grpSp>
      <p:grpSp>
        <p:nvGrpSpPr>
          <p:cNvPr id="86" name="Groep 85">
            <a:extLst>
              <a:ext uri="{FF2B5EF4-FFF2-40B4-BE49-F238E27FC236}">
                <a16:creationId xmlns:a16="http://schemas.microsoft.com/office/drawing/2014/main" id="{A3B41A3C-459E-8523-603C-954E2620C882}"/>
              </a:ext>
            </a:extLst>
          </p:cNvPr>
          <p:cNvGrpSpPr/>
          <p:nvPr/>
        </p:nvGrpSpPr>
        <p:grpSpPr>
          <a:xfrm>
            <a:off x="490788" y="898029"/>
            <a:ext cx="2015320" cy="468505"/>
            <a:chOff x="490788" y="898029"/>
            <a:chExt cx="2015320" cy="468505"/>
          </a:xfrm>
        </p:grpSpPr>
        <p:sp>
          <p:nvSpPr>
            <p:cNvPr id="87" name="Rechthoek: afgeronde hoeken 86">
              <a:hlinkClick r:id="rId20" action="ppaction://hlinksldjump"/>
              <a:extLst>
                <a:ext uri="{FF2B5EF4-FFF2-40B4-BE49-F238E27FC236}">
                  <a16:creationId xmlns:a16="http://schemas.microsoft.com/office/drawing/2014/main" id="{758816CA-D15C-A43C-E2A6-48417AA2C7A0}"/>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hlinkClick r:id="rId20" action="ppaction://hlinksldjump"/>
              <a:extLst>
                <a:ext uri="{FF2B5EF4-FFF2-40B4-BE49-F238E27FC236}">
                  <a16:creationId xmlns:a16="http://schemas.microsoft.com/office/drawing/2014/main" id="{1F5E46E2-EC7B-6194-F2AF-29870E870668}"/>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89" name="Graphic 88" descr="Introductiepagina met effen opvulling">
              <a:hlinkClick r:id="rId20" action="ppaction://hlinksldjump"/>
              <a:extLst>
                <a:ext uri="{FF2B5EF4-FFF2-40B4-BE49-F238E27FC236}">
                  <a16:creationId xmlns:a16="http://schemas.microsoft.com/office/drawing/2014/main" id="{10605F05-64C7-414D-F086-4773D7EE36BF}"/>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526732" y="918421"/>
              <a:ext cx="448113" cy="448113"/>
            </a:xfrm>
            <a:prstGeom prst="rect">
              <a:avLst/>
            </a:prstGeom>
          </p:spPr>
        </p:pic>
      </p:grpSp>
      <p:grpSp>
        <p:nvGrpSpPr>
          <p:cNvPr id="90" name="Groep 89">
            <a:extLst>
              <a:ext uri="{FF2B5EF4-FFF2-40B4-BE49-F238E27FC236}">
                <a16:creationId xmlns:a16="http://schemas.microsoft.com/office/drawing/2014/main" id="{3A642F6E-842F-F27B-66EC-481C746FC15D}"/>
              </a:ext>
            </a:extLst>
          </p:cNvPr>
          <p:cNvGrpSpPr/>
          <p:nvPr/>
        </p:nvGrpSpPr>
        <p:grpSpPr>
          <a:xfrm>
            <a:off x="490788" y="1441136"/>
            <a:ext cx="2049667" cy="380370"/>
            <a:chOff x="490789" y="939081"/>
            <a:chExt cx="2049667" cy="380370"/>
          </a:xfrm>
        </p:grpSpPr>
        <p:grpSp>
          <p:nvGrpSpPr>
            <p:cNvPr id="91" name="Groep 90">
              <a:extLst>
                <a:ext uri="{FF2B5EF4-FFF2-40B4-BE49-F238E27FC236}">
                  <a16:creationId xmlns:a16="http://schemas.microsoft.com/office/drawing/2014/main" id="{94BE6916-56F5-7994-02E6-A96BCC7244AB}"/>
                </a:ext>
              </a:extLst>
            </p:cNvPr>
            <p:cNvGrpSpPr/>
            <p:nvPr/>
          </p:nvGrpSpPr>
          <p:grpSpPr>
            <a:xfrm>
              <a:off x="490789" y="939081"/>
              <a:ext cx="2049667" cy="380370"/>
              <a:chOff x="25161" y="879087"/>
              <a:chExt cx="2049667" cy="380370"/>
            </a:xfrm>
          </p:grpSpPr>
          <p:sp>
            <p:nvSpPr>
              <p:cNvPr id="93" name="Rechthoek: afgeronde hoeken 92">
                <a:hlinkClick r:id="rId39" action="ppaction://hlinksldjump"/>
                <a:extLst>
                  <a:ext uri="{FF2B5EF4-FFF2-40B4-BE49-F238E27FC236}">
                    <a16:creationId xmlns:a16="http://schemas.microsoft.com/office/drawing/2014/main" id="{D78D8984-D17F-4AE8-A6A9-CE7D45939EF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hlinkClick r:id="rId39" action="ppaction://hlinksldjump"/>
                <a:extLst>
                  <a:ext uri="{FF2B5EF4-FFF2-40B4-BE49-F238E27FC236}">
                    <a16:creationId xmlns:a16="http://schemas.microsoft.com/office/drawing/2014/main" id="{1AF3602C-C98D-6B1B-A9BF-D724012AB748}"/>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92" name="Graphic 91" descr="Staafdiagram met effen opvulling">
              <a:hlinkClick r:id="rId39" action="ppaction://hlinksldjump"/>
              <a:extLst>
                <a:ext uri="{FF2B5EF4-FFF2-40B4-BE49-F238E27FC236}">
                  <a16:creationId xmlns:a16="http://schemas.microsoft.com/office/drawing/2014/main" id="{C6FEDB82-BE8C-0A56-A382-1A210AC8B4B7}"/>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536291" y="939081"/>
              <a:ext cx="380370" cy="380370"/>
            </a:xfrm>
            <a:prstGeom prst="rect">
              <a:avLst/>
            </a:prstGeom>
          </p:spPr>
        </p:pic>
      </p:grpSp>
      <p:grpSp>
        <p:nvGrpSpPr>
          <p:cNvPr id="95" name="Groep 94">
            <a:extLst>
              <a:ext uri="{FF2B5EF4-FFF2-40B4-BE49-F238E27FC236}">
                <a16:creationId xmlns:a16="http://schemas.microsoft.com/office/drawing/2014/main" id="{4CCEDB99-3800-B01D-45F4-FB26FD28A4B5}"/>
              </a:ext>
            </a:extLst>
          </p:cNvPr>
          <p:cNvGrpSpPr/>
          <p:nvPr/>
        </p:nvGrpSpPr>
        <p:grpSpPr>
          <a:xfrm>
            <a:off x="6225271" y="57630"/>
            <a:ext cx="2203434" cy="695538"/>
            <a:chOff x="10396798" y="436147"/>
            <a:chExt cx="1044397" cy="289876"/>
          </a:xfrm>
        </p:grpSpPr>
        <p:grpSp>
          <p:nvGrpSpPr>
            <p:cNvPr id="96" name="Groep 95">
              <a:extLst>
                <a:ext uri="{FF2B5EF4-FFF2-40B4-BE49-F238E27FC236}">
                  <a16:creationId xmlns:a16="http://schemas.microsoft.com/office/drawing/2014/main" id="{4C2DB777-AE22-E26C-E115-FCFE94AB4E1C}"/>
                </a:ext>
              </a:extLst>
            </p:cNvPr>
            <p:cNvGrpSpPr/>
            <p:nvPr/>
          </p:nvGrpSpPr>
          <p:grpSpPr>
            <a:xfrm>
              <a:off x="10396798" y="455985"/>
              <a:ext cx="1044397" cy="245870"/>
              <a:chOff x="2578089" y="345922"/>
              <a:chExt cx="1044397" cy="245870"/>
            </a:xfrm>
          </p:grpSpPr>
          <p:sp>
            <p:nvSpPr>
              <p:cNvPr id="98" name="Rechthoek: afgeronde hoeken 97">
                <a:hlinkClick r:id="rId42"/>
                <a:extLst>
                  <a:ext uri="{FF2B5EF4-FFF2-40B4-BE49-F238E27FC236}">
                    <a16:creationId xmlns:a16="http://schemas.microsoft.com/office/drawing/2014/main" id="{B21EFA1B-1892-7522-472A-F165B17CA815}"/>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hlinkClick r:id="rId42"/>
                <a:extLst>
                  <a:ext uri="{FF2B5EF4-FFF2-40B4-BE49-F238E27FC236}">
                    <a16:creationId xmlns:a16="http://schemas.microsoft.com/office/drawing/2014/main" id="{A36821E7-B8F1-C984-DE78-94B92BC6C4F6}"/>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97" name="Graphic 96" descr="Pijl-rechts met effen opvulling">
              <a:hlinkClick r:id="rId42"/>
              <a:extLst>
                <a:ext uri="{FF2B5EF4-FFF2-40B4-BE49-F238E27FC236}">
                  <a16:creationId xmlns:a16="http://schemas.microsoft.com/office/drawing/2014/main" id="{2F902135-4378-3F62-63E7-8EF50ECBFC4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132691" y="436147"/>
              <a:ext cx="289876" cy="289876"/>
            </a:xfrm>
            <a:prstGeom prst="rect">
              <a:avLst/>
            </a:prstGeom>
          </p:spPr>
        </p:pic>
      </p:grpSp>
      <p:grpSp>
        <p:nvGrpSpPr>
          <p:cNvPr id="100" name="Groep 99">
            <a:extLst>
              <a:ext uri="{FF2B5EF4-FFF2-40B4-BE49-F238E27FC236}">
                <a16:creationId xmlns:a16="http://schemas.microsoft.com/office/drawing/2014/main" id="{6648EE9D-7AD0-26E2-0067-FCF5D395D646}"/>
              </a:ext>
            </a:extLst>
          </p:cNvPr>
          <p:cNvGrpSpPr/>
          <p:nvPr/>
        </p:nvGrpSpPr>
        <p:grpSpPr>
          <a:xfrm>
            <a:off x="490788" y="1867455"/>
            <a:ext cx="2049667" cy="386260"/>
            <a:chOff x="490789" y="1386306"/>
            <a:chExt cx="2049667" cy="386260"/>
          </a:xfrm>
        </p:grpSpPr>
        <p:sp>
          <p:nvSpPr>
            <p:cNvPr id="101" name="Rechthoek: afgeronde hoeken 100">
              <a:hlinkClick r:id="rId45" action="ppaction://hlinksldjump"/>
              <a:extLst>
                <a:ext uri="{FF2B5EF4-FFF2-40B4-BE49-F238E27FC236}">
                  <a16:creationId xmlns:a16="http://schemas.microsoft.com/office/drawing/2014/main" id="{F0541DEA-E6F3-3321-C31D-0635B9936EA0}"/>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2" name="Tekstvak 101">
              <a:hlinkClick r:id="rId45" action="ppaction://hlinksldjump"/>
              <a:extLst>
                <a:ext uri="{FF2B5EF4-FFF2-40B4-BE49-F238E27FC236}">
                  <a16:creationId xmlns:a16="http://schemas.microsoft.com/office/drawing/2014/main" id="{F16B99E4-6179-12DC-57EA-07872917D0C3}"/>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03" name="Graphic 102" descr="Muziek met effen opvulling">
              <a:hlinkClick r:id="rId45" action="ppaction://hlinksldjump"/>
              <a:extLst>
                <a:ext uri="{FF2B5EF4-FFF2-40B4-BE49-F238E27FC236}">
                  <a16:creationId xmlns:a16="http://schemas.microsoft.com/office/drawing/2014/main" id="{C2B42F01-2774-FEE3-129F-8714F4210DAE}"/>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36291" y="1392196"/>
              <a:ext cx="380370" cy="380370"/>
            </a:xfrm>
            <a:prstGeom prst="rect">
              <a:avLst/>
            </a:prstGeom>
          </p:spPr>
        </p:pic>
      </p:grpSp>
      <p:grpSp>
        <p:nvGrpSpPr>
          <p:cNvPr id="104" name="Groep 103">
            <a:extLst>
              <a:ext uri="{FF2B5EF4-FFF2-40B4-BE49-F238E27FC236}">
                <a16:creationId xmlns:a16="http://schemas.microsoft.com/office/drawing/2014/main" id="{9F88B91C-5098-6369-3723-9EB2A38136E8}"/>
              </a:ext>
            </a:extLst>
          </p:cNvPr>
          <p:cNvGrpSpPr/>
          <p:nvPr/>
        </p:nvGrpSpPr>
        <p:grpSpPr>
          <a:xfrm>
            <a:off x="503510" y="3600705"/>
            <a:ext cx="2049667" cy="386260"/>
            <a:chOff x="490789" y="1833531"/>
            <a:chExt cx="2049667" cy="386260"/>
          </a:xfrm>
        </p:grpSpPr>
        <p:grpSp>
          <p:nvGrpSpPr>
            <p:cNvPr id="105" name="Groep 104">
              <a:extLst>
                <a:ext uri="{FF2B5EF4-FFF2-40B4-BE49-F238E27FC236}">
                  <a16:creationId xmlns:a16="http://schemas.microsoft.com/office/drawing/2014/main" id="{9F67C545-A8EC-D4C0-E100-6144877AC259}"/>
                </a:ext>
              </a:extLst>
            </p:cNvPr>
            <p:cNvGrpSpPr/>
            <p:nvPr/>
          </p:nvGrpSpPr>
          <p:grpSpPr>
            <a:xfrm>
              <a:off x="490789" y="1833531"/>
              <a:ext cx="2049667" cy="380370"/>
              <a:chOff x="25161" y="879087"/>
              <a:chExt cx="2049667" cy="380370"/>
            </a:xfrm>
          </p:grpSpPr>
          <p:sp>
            <p:nvSpPr>
              <p:cNvPr id="107" name="Rechthoek: afgeronde hoeken 106">
                <a:hlinkClick r:id="rId48" action="ppaction://hlinksldjump"/>
                <a:extLst>
                  <a:ext uri="{FF2B5EF4-FFF2-40B4-BE49-F238E27FC236}">
                    <a16:creationId xmlns:a16="http://schemas.microsoft.com/office/drawing/2014/main" id="{11A2E8B1-A7AA-6298-90BE-FB2C9ACFBD00}"/>
                  </a:ext>
                </a:extLst>
              </p:cNvPr>
              <p:cNvSpPr/>
              <p:nvPr/>
            </p:nvSpPr>
            <p:spPr>
              <a:xfrm>
                <a:off x="25161" y="879087"/>
                <a:ext cx="2049667" cy="380370"/>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8" name="Tekstvak 107">
                <a:hlinkClick r:id="rId48" action="ppaction://hlinksldjump"/>
                <a:extLst>
                  <a:ext uri="{FF2B5EF4-FFF2-40B4-BE49-F238E27FC236}">
                    <a16:creationId xmlns:a16="http://schemas.microsoft.com/office/drawing/2014/main" id="{C28B11F4-7AB4-6A21-F4F8-974F4A0BCE95}"/>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106" name="Graphic 105" descr="Informatie met effen opvulling">
              <a:hlinkClick r:id="rId48" action="ppaction://hlinksldjump"/>
              <a:extLst>
                <a:ext uri="{FF2B5EF4-FFF2-40B4-BE49-F238E27FC236}">
                  <a16:creationId xmlns:a16="http://schemas.microsoft.com/office/drawing/2014/main" id="{72913420-A251-4859-2EE3-686B2F4A439A}"/>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36291" y="1839421"/>
              <a:ext cx="380370" cy="380370"/>
            </a:xfrm>
            <a:prstGeom prst="rect">
              <a:avLst/>
            </a:prstGeom>
          </p:spPr>
        </p:pic>
      </p:grpSp>
    </p:spTree>
    <p:extLst>
      <p:ext uri="{BB962C8B-B14F-4D97-AF65-F5344CB8AC3E}">
        <p14:creationId xmlns:p14="http://schemas.microsoft.com/office/powerpoint/2010/main" val="263690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ABB0CC-9B87-0B7E-21A0-BFEDFD17E76D}"/>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07B6532B-BE62-7764-AA01-AACE59E1C371}"/>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98A7DD73-BEE0-35DE-13CA-29AC0C0CB7A5}"/>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 name="Rechthoek: afgeronde hoeken 2">
            <a:extLst>
              <a:ext uri="{FF2B5EF4-FFF2-40B4-BE49-F238E27FC236}">
                <a16:creationId xmlns:a16="http://schemas.microsoft.com/office/drawing/2014/main" id="{F9F7CBAD-D595-112F-EED9-D81F7AB71DFD}"/>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89FE045C-B938-0C77-0F82-B6050FB4A55C}"/>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FBD08061-E4D6-ED37-C0C3-CA7C33FE8B94}"/>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D0F24E01-EB61-9698-7E61-930536D7A433}"/>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D79753C0-D278-1429-EADF-B5F30CE86ED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D9592547-9113-514F-7749-8CE729CC93CD}"/>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8D6BD7DD-5ABA-011F-76A1-AFEFF8883BAD}"/>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F2B2C985-2CEB-20D9-3127-7F52F9C9D4EB}"/>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55202527-8DBE-3B5B-4675-914A351E3B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9846ADCB-511C-329C-9EF6-61AAF46B3C2F}"/>
              </a:ext>
            </a:extLst>
          </p:cNvPr>
          <p:cNvGrpSpPr/>
          <p:nvPr/>
        </p:nvGrpSpPr>
        <p:grpSpPr>
          <a:xfrm>
            <a:off x="10826079" y="-30371"/>
            <a:ext cx="1247421" cy="780705"/>
            <a:chOff x="258588" y="-59024"/>
            <a:chExt cx="742023" cy="464399"/>
          </a:xfrm>
        </p:grpSpPr>
        <p:pic>
          <p:nvPicPr>
            <p:cNvPr id="15" name="Graphic 14" descr="Lijn met pijl: Recht met effen opvulling">
              <a:hlinkClick r:id="rId6" action="ppaction://hlinksldjump"/>
              <a:extLst>
                <a:ext uri="{FF2B5EF4-FFF2-40B4-BE49-F238E27FC236}">
                  <a16:creationId xmlns:a16="http://schemas.microsoft.com/office/drawing/2014/main" id="{66231F48-82C3-A2A1-9BAA-2D7FD6D38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6" action="ppaction://hlinksldjump"/>
              <a:extLst>
                <a:ext uri="{FF2B5EF4-FFF2-40B4-BE49-F238E27FC236}">
                  <a16:creationId xmlns:a16="http://schemas.microsoft.com/office/drawing/2014/main" id="{57B71DDE-58C2-D1A0-C96B-EA4BABF01F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465" y="-1944"/>
              <a:ext cx="293146" cy="293146"/>
            </a:xfrm>
            <a:prstGeom prst="rect">
              <a:avLst/>
            </a:prstGeom>
          </p:spPr>
        </p:pic>
      </p:grpSp>
      <p:pic>
        <p:nvPicPr>
          <p:cNvPr id="104" name="Afbeelding 103" descr="Afbeelding met schermopname, cirkel, ontwerp&#10;&#10;Automatisch gegenereerde beschrijving">
            <a:hlinkClick r:id="rId11" action="ppaction://hlinksldjump"/>
            <a:extLst>
              <a:ext uri="{FF2B5EF4-FFF2-40B4-BE49-F238E27FC236}">
                <a16:creationId xmlns:a16="http://schemas.microsoft.com/office/drawing/2014/main" id="{11FE69B0-8757-00F7-3F23-0961025A52FB}"/>
              </a:ext>
            </a:extLst>
          </p:cNvPr>
          <p:cNvPicPr>
            <a:picLocks noChangeAspect="1"/>
          </p:cNvPicPr>
          <p:nvPr/>
        </p:nvPicPr>
        <p:blipFill>
          <a:blip r:embed="rId12">
            <a:duotone>
              <a:prstClr val="black"/>
              <a:srgbClr val="19FFFA">
                <a:tint val="45000"/>
                <a:satMod val="400000"/>
              </a:srgbClr>
            </a:duotone>
            <a:extLst>
              <a:ext uri="{BEBA8EAE-BF5A-486C-A8C5-ECC9F3942E4B}">
                <a14:imgProps xmlns:a14="http://schemas.microsoft.com/office/drawing/2010/main">
                  <a14:imgLayer r:embed="rId1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0D5E439D-9101-C161-89C7-AAD73486C4F2}"/>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1EEB10F2-85D5-668A-AF10-8BEB63ACD6DA}"/>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683BF7EF-0818-B95F-A46A-800F432D52F1}"/>
              </a:ext>
            </a:extLst>
          </p:cNvPr>
          <p:cNvSpPr/>
          <p:nvPr/>
        </p:nvSpPr>
        <p:spPr>
          <a:xfrm>
            <a:off x="3351238" y="1627322"/>
            <a:ext cx="8001390" cy="469959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63F3D3CA-8131-00BF-6818-48A9C66B4D1D}"/>
              </a:ext>
            </a:extLst>
          </p:cNvPr>
          <p:cNvSpPr txBox="1"/>
          <p:nvPr/>
        </p:nvSpPr>
        <p:spPr>
          <a:xfrm>
            <a:off x="3796988" y="1773478"/>
            <a:ext cx="2428283" cy="338554"/>
          </a:xfrm>
          <a:prstGeom prst="rect">
            <a:avLst/>
          </a:prstGeom>
          <a:noFill/>
        </p:spPr>
        <p:txBody>
          <a:bodyPr wrap="square" rtlCol="0">
            <a:spAutoFit/>
          </a:bodyPr>
          <a:lstStyle/>
          <a:p>
            <a:r>
              <a:rPr lang="nl-NL" sz="1600" b="1" dirty="0">
                <a:solidFill>
                  <a:schemeClr val="bg1"/>
                </a:solidFill>
              </a:rPr>
              <a:t>Accountinstellingen</a:t>
            </a:r>
          </a:p>
        </p:txBody>
      </p:sp>
      <p:sp>
        <p:nvSpPr>
          <p:cNvPr id="18" name="Rectangle 1">
            <a:extLst>
              <a:ext uri="{FF2B5EF4-FFF2-40B4-BE49-F238E27FC236}">
                <a16:creationId xmlns:a16="http://schemas.microsoft.com/office/drawing/2014/main" id="{2FC2B964-1CBD-2182-1597-B1579D0D7038}"/>
              </a:ext>
            </a:extLst>
          </p:cNvPr>
          <p:cNvSpPr>
            <a:spLocks noChangeArrowheads="1"/>
          </p:cNvSpPr>
          <p:nvPr/>
        </p:nvSpPr>
        <p:spPr bwMode="auto">
          <a:xfrm>
            <a:off x="3796989" y="2159404"/>
            <a:ext cx="39808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Profielbeheer (naam, profielfoto,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Meerdere profielen (standaard, </a:t>
            </a:r>
            <a:r>
              <a:rPr kumimoji="0" lang="nl-NL" altLang="nl-NL" sz="1200" b="1" i="0" u="none" strike="noStrike" cap="none" normalizeH="0" baseline="0" dirty="0" err="1">
                <a:ln>
                  <a:noFill/>
                </a:ln>
                <a:solidFill>
                  <a:schemeClr val="bg1"/>
                </a:solidFill>
                <a:effectLst/>
                <a:latin typeface="Arial" panose="020B0604020202020204" pitchFamily="34" charset="0"/>
              </a:rPr>
              <a:t>kids</a:t>
            </a:r>
            <a:r>
              <a:rPr kumimoji="0" lang="nl-NL" altLang="nl-NL" sz="1200" b="1" i="0" u="none" strike="noStrike" cap="none" normalizeH="0" baseline="0" dirty="0">
                <a:ln>
                  <a:noFill/>
                </a:ln>
                <a:solidFill>
                  <a:schemeClr val="bg1"/>
                </a:solidFill>
                <a:effectLst/>
                <a:latin typeface="Arial" panose="020B0604020202020204" pitchFamily="34" charset="0"/>
              </a:rPr>
              <a:t>, gast)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Wachtwoord &amp; beveiliging (2FA, herstelopties)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Koppeling met </a:t>
            </a:r>
            <a:r>
              <a:rPr kumimoji="0" lang="nl-NL" altLang="nl-NL" sz="1200" b="1" i="0" u="none" strike="noStrike" cap="none" normalizeH="0" baseline="0" dirty="0" err="1">
                <a:ln>
                  <a:noFill/>
                </a:ln>
                <a:solidFill>
                  <a:schemeClr val="bg1"/>
                </a:solidFill>
                <a:effectLst/>
                <a:latin typeface="Arial" panose="020B0604020202020204" pitchFamily="34" charset="0"/>
              </a:rPr>
              <a:t>social</a:t>
            </a:r>
            <a:r>
              <a:rPr kumimoji="0" lang="nl-NL" altLang="nl-NL" sz="1200" b="1" i="0" u="none" strike="noStrike" cap="none" normalizeH="0" baseline="0" dirty="0">
                <a:ln>
                  <a:noFill/>
                </a:ln>
                <a:solidFill>
                  <a:schemeClr val="bg1"/>
                </a:solidFill>
                <a:effectLst/>
                <a:latin typeface="Arial" panose="020B0604020202020204" pitchFamily="34" charset="0"/>
              </a:rPr>
              <a:t> media (optioneel)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Privacy-instellingen (openbaar, privé, vrienden)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156CAFCD-2634-250D-3780-9349921B52BE}"/>
              </a:ext>
            </a:extLst>
          </p:cNvPr>
          <p:cNvSpPr txBox="1"/>
          <p:nvPr/>
        </p:nvSpPr>
        <p:spPr>
          <a:xfrm>
            <a:off x="3796988" y="3285056"/>
            <a:ext cx="2428283" cy="338554"/>
          </a:xfrm>
          <a:prstGeom prst="rect">
            <a:avLst/>
          </a:prstGeom>
          <a:noFill/>
        </p:spPr>
        <p:txBody>
          <a:bodyPr wrap="square" rtlCol="0">
            <a:spAutoFit/>
          </a:bodyPr>
          <a:lstStyle/>
          <a:p>
            <a:r>
              <a:rPr lang="nl-NL" sz="1600" b="1" dirty="0">
                <a:solidFill>
                  <a:schemeClr val="bg1"/>
                </a:solidFill>
              </a:rPr>
              <a:t>Afspelen &amp; Kwaliteit</a:t>
            </a:r>
          </a:p>
        </p:txBody>
      </p:sp>
      <p:sp>
        <p:nvSpPr>
          <p:cNvPr id="20" name="Rectangle 1">
            <a:extLst>
              <a:ext uri="{FF2B5EF4-FFF2-40B4-BE49-F238E27FC236}">
                <a16:creationId xmlns:a16="http://schemas.microsoft.com/office/drawing/2014/main" id="{F3F4FCF3-9813-13B4-1E0E-A478B55BA3D4}"/>
              </a:ext>
            </a:extLst>
          </p:cNvPr>
          <p:cNvSpPr>
            <a:spLocks noChangeArrowheads="1"/>
          </p:cNvSpPr>
          <p:nvPr/>
        </p:nvSpPr>
        <p:spPr bwMode="auto">
          <a:xfrm>
            <a:off x="3796987" y="3675783"/>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Resolutie-instellingen (SD, HD, 4K, 8K)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Audio-instellingen (stereo, </a:t>
            </a:r>
            <a:r>
              <a:rPr kumimoji="0" lang="nl-NL" altLang="nl-NL" sz="1200" b="1" i="0" u="none" strike="noStrike" cap="none" normalizeH="0" baseline="0" dirty="0" err="1">
                <a:ln>
                  <a:noFill/>
                </a:ln>
                <a:solidFill>
                  <a:schemeClr val="bg1"/>
                </a:solidFill>
                <a:effectLst/>
                <a:latin typeface="Arial" panose="020B0604020202020204" pitchFamily="34" charset="0"/>
              </a:rPr>
              <a:t>surround</a:t>
            </a:r>
            <a:r>
              <a:rPr kumimoji="0" lang="nl-NL" altLang="nl-NL" sz="1200" b="1" i="0" u="none" strike="noStrike" cap="none" normalizeH="0" baseline="0" dirty="0">
                <a:ln>
                  <a:noFill/>
                </a:ln>
                <a:solidFill>
                  <a:schemeClr val="bg1"/>
                </a:solidFill>
                <a:effectLst/>
                <a:latin typeface="Arial" panose="020B0604020202020204" pitchFamily="34" charset="0"/>
              </a:rPr>
              <a:t>, Dolby </a:t>
            </a:r>
            <a:r>
              <a:rPr kumimoji="0" lang="nl-NL" altLang="nl-NL" sz="1200" b="1" i="0" u="none" strike="noStrike" cap="none" normalizeH="0" baseline="0" dirty="0" err="1">
                <a:ln>
                  <a:noFill/>
                </a:ln>
                <a:solidFill>
                  <a:schemeClr val="bg1"/>
                </a:solidFill>
                <a:effectLst/>
                <a:latin typeface="Arial" panose="020B0604020202020204" pitchFamily="34" charset="0"/>
              </a:rPr>
              <a:t>Atmos</a:t>
            </a:r>
            <a:r>
              <a:rPr kumimoji="0" lang="nl-NL" altLang="nl-NL" sz="1200" b="1"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Streamingkwaliteit (automatisch, laag, gemiddeld, hoog)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 volgende aflevering/video inschakelen/uitschakelen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Terugspoelsnelheid aanpassen (5s, 10s, 30s)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156CAFCD-2634-250D-3780-9349921B52BE}"/>
              </a:ext>
            </a:extLst>
          </p:cNvPr>
          <p:cNvSpPr txBox="1"/>
          <p:nvPr/>
        </p:nvSpPr>
        <p:spPr>
          <a:xfrm>
            <a:off x="3796987" y="4796634"/>
            <a:ext cx="2428283" cy="338554"/>
          </a:xfrm>
          <a:prstGeom prst="rect">
            <a:avLst/>
          </a:prstGeom>
          <a:noFill/>
        </p:spPr>
        <p:txBody>
          <a:bodyPr wrap="square" rtlCol="0">
            <a:spAutoFit/>
          </a:bodyPr>
          <a:lstStyle/>
          <a:p>
            <a:r>
              <a:rPr lang="nl-NL" sz="1600" b="1" dirty="0">
                <a:solidFill>
                  <a:schemeClr val="bg1"/>
                </a:solidFill>
              </a:rPr>
              <a:t>Bibliotheek &amp; Opslag</a:t>
            </a:r>
          </a:p>
        </p:txBody>
      </p:sp>
      <p:sp>
        <p:nvSpPr>
          <p:cNvPr id="24" name="Rectangle 1">
            <a:extLst>
              <a:ext uri="{FF2B5EF4-FFF2-40B4-BE49-F238E27FC236}">
                <a16:creationId xmlns:a16="http://schemas.microsoft.com/office/drawing/2014/main" id="{4F8FAE1F-86CE-5661-428A-84E1EC42804A}"/>
              </a:ext>
            </a:extLst>
          </p:cNvPr>
          <p:cNvSpPr>
            <a:spLocks noChangeArrowheads="1"/>
          </p:cNvSpPr>
          <p:nvPr/>
        </p:nvSpPr>
        <p:spPr bwMode="auto">
          <a:xfrm>
            <a:off x="3796987" y="5177999"/>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Offline downloads (aantal en kwaliteit beheren)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Automatische verwijdering van bekeken downloads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Mappen voor favoriete series, films en muziek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'Watch Later'-lijst beheren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Notificaties voor nieuwe afleveringen of releases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32" name="Groep 31">
            <a:extLst>
              <a:ext uri="{FF2B5EF4-FFF2-40B4-BE49-F238E27FC236}">
                <a16:creationId xmlns:a16="http://schemas.microsoft.com/office/drawing/2014/main" id="{1E96FD2F-00D4-C163-B39B-F129F5CCE523}"/>
              </a:ext>
            </a:extLst>
          </p:cNvPr>
          <p:cNvGrpSpPr/>
          <p:nvPr/>
        </p:nvGrpSpPr>
        <p:grpSpPr>
          <a:xfrm>
            <a:off x="9649798" y="5471235"/>
            <a:ext cx="1176281" cy="855684"/>
            <a:chOff x="9815556" y="5565946"/>
            <a:chExt cx="1176281" cy="855684"/>
          </a:xfrm>
        </p:grpSpPr>
        <p:sp>
          <p:nvSpPr>
            <p:cNvPr id="33" name="Rechthoek: afgeronde hoeken 32">
              <a:hlinkClick r:id="rId14" action="ppaction://hlinksldjump"/>
              <a:extLst>
                <a:ext uri="{FF2B5EF4-FFF2-40B4-BE49-F238E27FC236}">
                  <a16:creationId xmlns:a16="http://schemas.microsoft.com/office/drawing/2014/main" id="{4E2B9177-D580-964F-6B1A-7657698BAAAB}"/>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9" name="Graphic 38" descr="Lijn met pijl: Recht met effen opvulling">
              <a:hlinkClick r:id="rId14" action="ppaction://hlinksldjump"/>
              <a:extLst>
                <a:ext uri="{FF2B5EF4-FFF2-40B4-BE49-F238E27FC236}">
                  <a16:creationId xmlns:a16="http://schemas.microsoft.com/office/drawing/2014/main" id="{EAE33918-5265-B9F3-1CE9-9BF692579F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10032531" y="5640925"/>
              <a:ext cx="780705" cy="780705"/>
            </a:xfrm>
            <a:prstGeom prst="rect">
              <a:avLst/>
            </a:prstGeom>
          </p:spPr>
        </p:pic>
        <p:sp>
          <p:nvSpPr>
            <p:cNvPr id="40" name="Tekstvak 39">
              <a:hlinkClick r:id="rId14" action="ppaction://hlinksldjump"/>
              <a:extLst>
                <a:ext uri="{FF2B5EF4-FFF2-40B4-BE49-F238E27FC236}">
                  <a16:creationId xmlns:a16="http://schemas.microsoft.com/office/drawing/2014/main" id="{9C023E13-5241-B009-3890-1EB981C42A7E}"/>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17" name="Groep 16">
            <a:extLst>
              <a:ext uri="{FF2B5EF4-FFF2-40B4-BE49-F238E27FC236}">
                <a16:creationId xmlns:a16="http://schemas.microsoft.com/office/drawing/2014/main" id="{D1B8E9D0-31F0-6EA7-F4C0-24B64937001E}"/>
              </a:ext>
            </a:extLst>
          </p:cNvPr>
          <p:cNvGrpSpPr/>
          <p:nvPr/>
        </p:nvGrpSpPr>
        <p:grpSpPr>
          <a:xfrm>
            <a:off x="118500" y="4130278"/>
            <a:ext cx="2434677" cy="732415"/>
            <a:chOff x="118500" y="4130278"/>
            <a:chExt cx="2434677" cy="732415"/>
          </a:xfrm>
        </p:grpSpPr>
        <p:grpSp>
          <p:nvGrpSpPr>
            <p:cNvPr id="25" name="Groep 24">
              <a:extLst>
                <a:ext uri="{FF2B5EF4-FFF2-40B4-BE49-F238E27FC236}">
                  <a16:creationId xmlns:a16="http://schemas.microsoft.com/office/drawing/2014/main" id="{CC7F895B-7801-C771-FFDA-6091E48971F1}"/>
                </a:ext>
              </a:extLst>
            </p:cNvPr>
            <p:cNvGrpSpPr/>
            <p:nvPr/>
          </p:nvGrpSpPr>
          <p:grpSpPr>
            <a:xfrm>
              <a:off x="118500" y="4130278"/>
              <a:ext cx="2434677" cy="732415"/>
              <a:chOff x="105779" y="2446549"/>
              <a:chExt cx="2434677" cy="732415"/>
            </a:xfrm>
          </p:grpSpPr>
          <p:grpSp>
            <p:nvGrpSpPr>
              <p:cNvPr id="27" name="Groep 26">
                <a:extLst>
                  <a:ext uri="{FF2B5EF4-FFF2-40B4-BE49-F238E27FC236}">
                    <a16:creationId xmlns:a16="http://schemas.microsoft.com/office/drawing/2014/main" id="{DA3C9514-D9A9-8C79-80DC-E1FD64A8C087}"/>
                  </a:ext>
                </a:extLst>
              </p:cNvPr>
              <p:cNvGrpSpPr/>
              <p:nvPr/>
            </p:nvGrpSpPr>
            <p:grpSpPr>
              <a:xfrm>
                <a:off x="105779" y="2446549"/>
                <a:ext cx="2434677" cy="732415"/>
                <a:chOff x="-359848" y="879086"/>
                <a:chExt cx="2434677" cy="732415"/>
              </a:xfrm>
            </p:grpSpPr>
            <p:sp>
              <p:nvSpPr>
                <p:cNvPr id="29" name="Rechthoek: afgeronde hoeken 28">
                  <a:extLst>
                    <a:ext uri="{FF2B5EF4-FFF2-40B4-BE49-F238E27FC236}">
                      <a16:creationId xmlns:a16="http://schemas.microsoft.com/office/drawing/2014/main" id="{9398E70C-2D80-1E5C-E1A0-5F42ED7E6AF5}"/>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195D3FF6-FCE9-49D8-32C3-A8528F4E6E8B}"/>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28" name="Graphic 27" descr="Caret omlaag met effen opvulling">
                <a:extLst>
                  <a:ext uri="{FF2B5EF4-FFF2-40B4-BE49-F238E27FC236}">
                    <a16:creationId xmlns:a16="http://schemas.microsoft.com/office/drawing/2014/main" id="{8708B4DF-AFC7-8987-15B7-5BF171D7D08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088444" y="2446550"/>
                <a:ext cx="380370" cy="380370"/>
              </a:xfrm>
              <a:prstGeom prst="rect">
                <a:avLst/>
              </a:prstGeom>
            </p:spPr>
          </p:pic>
        </p:grpSp>
        <p:sp>
          <p:nvSpPr>
            <p:cNvPr id="26" name="Tekstvak 25">
              <a:extLst>
                <a:ext uri="{FF2B5EF4-FFF2-40B4-BE49-F238E27FC236}">
                  <a16:creationId xmlns:a16="http://schemas.microsoft.com/office/drawing/2014/main" id="{605284EC-39E0-54A3-964C-5EF472C7F450}"/>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45" name="Groep 44">
            <a:extLst>
              <a:ext uri="{FF2B5EF4-FFF2-40B4-BE49-F238E27FC236}">
                <a16:creationId xmlns:a16="http://schemas.microsoft.com/office/drawing/2014/main" id="{3E98FD43-DCD6-6BB1-7ED6-289C0F0D3013}"/>
              </a:ext>
            </a:extLst>
          </p:cNvPr>
          <p:cNvGrpSpPr/>
          <p:nvPr/>
        </p:nvGrpSpPr>
        <p:grpSpPr>
          <a:xfrm>
            <a:off x="490789" y="2304580"/>
            <a:ext cx="2049667" cy="386260"/>
            <a:chOff x="490789" y="1833531"/>
            <a:chExt cx="2049667" cy="386260"/>
          </a:xfrm>
        </p:grpSpPr>
        <p:grpSp>
          <p:nvGrpSpPr>
            <p:cNvPr id="46" name="Groep 45">
              <a:extLst>
                <a:ext uri="{FF2B5EF4-FFF2-40B4-BE49-F238E27FC236}">
                  <a16:creationId xmlns:a16="http://schemas.microsoft.com/office/drawing/2014/main" id="{56F1232F-C512-E4F0-55AD-812BBD400D9D}"/>
                </a:ext>
              </a:extLst>
            </p:cNvPr>
            <p:cNvGrpSpPr/>
            <p:nvPr/>
          </p:nvGrpSpPr>
          <p:grpSpPr>
            <a:xfrm>
              <a:off x="490789" y="1833531"/>
              <a:ext cx="2049667" cy="380370"/>
              <a:chOff x="25161" y="879087"/>
              <a:chExt cx="2049667" cy="380370"/>
            </a:xfrm>
          </p:grpSpPr>
          <p:sp>
            <p:nvSpPr>
              <p:cNvPr id="50" name="Rechthoek: afgeronde hoeken 49">
                <a:hlinkClick r:id="rId17" action="ppaction://hlinksldjump"/>
                <a:extLst>
                  <a:ext uri="{FF2B5EF4-FFF2-40B4-BE49-F238E27FC236}">
                    <a16:creationId xmlns:a16="http://schemas.microsoft.com/office/drawing/2014/main" id="{26065B4F-4441-9DD6-6B5C-87867BDAAFC8}"/>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7" action="ppaction://hlinksldjump"/>
                <a:extLst>
                  <a:ext uri="{FF2B5EF4-FFF2-40B4-BE49-F238E27FC236}">
                    <a16:creationId xmlns:a16="http://schemas.microsoft.com/office/drawing/2014/main" id="{30EA6A90-4D3E-FDE2-EFAD-602F39D53451}"/>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49" name="Graphic 48" descr="Videocamera met effen opvulling">
              <a:hlinkClick r:id="rId17" action="ppaction://hlinksldjump"/>
              <a:extLst>
                <a:ext uri="{FF2B5EF4-FFF2-40B4-BE49-F238E27FC236}">
                  <a16:creationId xmlns:a16="http://schemas.microsoft.com/office/drawing/2014/main" id="{553E041C-31B5-8179-D338-81A706EB5B6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36291" y="1839421"/>
              <a:ext cx="380370" cy="380370"/>
            </a:xfrm>
            <a:prstGeom prst="rect">
              <a:avLst/>
            </a:prstGeom>
          </p:spPr>
        </p:pic>
      </p:grpSp>
      <p:grpSp>
        <p:nvGrpSpPr>
          <p:cNvPr id="52" name="Groep 51">
            <a:extLst>
              <a:ext uri="{FF2B5EF4-FFF2-40B4-BE49-F238E27FC236}">
                <a16:creationId xmlns:a16="http://schemas.microsoft.com/office/drawing/2014/main" id="{A063313E-02CB-EB47-61A7-E25BD4C50EDE}"/>
              </a:ext>
            </a:extLst>
          </p:cNvPr>
          <p:cNvGrpSpPr/>
          <p:nvPr/>
        </p:nvGrpSpPr>
        <p:grpSpPr>
          <a:xfrm>
            <a:off x="503510" y="3600705"/>
            <a:ext cx="2049667" cy="386260"/>
            <a:chOff x="490789" y="1833531"/>
            <a:chExt cx="2049667" cy="386260"/>
          </a:xfrm>
        </p:grpSpPr>
        <p:grpSp>
          <p:nvGrpSpPr>
            <p:cNvPr id="53" name="Groep 52">
              <a:extLst>
                <a:ext uri="{FF2B5EF4-FFF2-40B4-BE49-F238E27FC236}">
                  <a16:creationId xmlns:a16="http://schemas.microsoft.com/office/drawing/2014/main" id="{D47332EE-6672-24CF-AD35-E3B72DB84539}"/>
                </a:ext>
              </a:extLst>
            </p:cNvPr>
            <p:cNvGrpSpPr/>
            <p:nvPr/>
          </p:nvGrpSpPr>
          <p:grpSpPr>
            <a:xfrm>
              <a:off x="490789" y="1833531"/>
              <a:ext cx="2049667" cy="380370"/>
              <a:chOff x="25161" y="879087"/>
              <a:chExt cx="2049667" cy="380370"/>
            </a:xfrm>
          </p:grpSpPr>
          <p:sp>
            <p:nvSpPr>
              <p:cNvPr id="55" name="Rechthoek: afgeronde hoeken 54">
                <a:hlinkClick r:id="rId20" action="ppaction://hlinksldjump"/>
                <a:extLst>
                  <a:ext uri="{FF2B5EF4-FFF2-40B4-BE49-F238E27FC236}">
                    <a16:creationId xmlns:a16="http://schemas.microsoft.com/office/drawing/2014/main" id="{1D79E871-813F-0B53-6632-61FC42A8292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Tekstvak 55">
                <a:hlinkClick r:id="rId20" action="ppaction://hlinksldjump"/>
                <a:extLst>
                  <a:ext uri="{FF2B5EF4-FFF2-40B4-BE49-F238E27FC236}">
                    <a16:creationId xmlns:a16="http://schemas.microsoft.com/office/drawing/2014/main" id="{4FE87AE0-E2E0-E73C-8843-75D530CC628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54" name="Graphic 53" descr="Informatie met effen opvulling">
              <a:hlinkClick r:id="rId20" action="ppaction://hlinksldjump"/>
              <a:extLst>
                <a:ext uri="{FF2B5EF4-FFF2-40B4-BE49-F238E27FC236}">
                  <a16:creationId xmlns:a16="http://schemas.microsoft.com/office/drawing/2014/main" id="{E44BCDDC-5545-E223-7DBA-107AD075A194}"/>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36291" y="1839421"/>
              <a:ext cx="380370" cy="380370"/>
            </a:xfrm>
            <a:prstGeom prst="rect">
              <a:avLst/>
            </a:prstGeom>
          </p:spPr>
        </p:pic>
      </p:grpSp>
      <p:grpSp>
        <p:nvGrpSpPr>
          <p:cNvPr id="57" name="Groep 56">
            <a:extLst>
              <a:ext uri="{FF2B5EF4-FFF2-40B4-BE49-F238E27FC236}">
                <a16:creationId xmlns:a16="http://schemas.microsoft.com/office/drawing/2014/main" id="{6EE3CB4A-9597-E896-5DC0-4076CFCA945D}"/>
              </a:ext>
            </a:extLst>
          </p:cNvPr>
          <p:cNvGrpSpPr/>
          <p:nvPr/>
        </p:nvGrpSpPr>
        <p:grpSpPr>
          <a:xfrm>
            <a:off x="490788" y="3175067"/>
            <a:ext cx="2049667" cy="386260"/>
            <a:chOff x="490789" y="1833531"/>
            <a:chExt cx="2049667" cy="386260"/>
          </a:xfrm>
        </p:grpSpPr>
        <p:grpSp>
          <p:nvGrpSpPr>
            <p:cNvPr id="58" name="Groep 57">
              <a:extLst>
                <a:ext uri="{FF2B5EF4-FFF2-40B4-BE49-F238E27FC236}">
                  <a16:creationId xmlns:a16="http://schemas.microsoft.com/office/drawing/2014/main" id="{C46C6A3F-B028-DB56-CB10-575B99406CAA}"/>
                </a:ext>
              </a:extLst>
            </p:cNvPr>
            <p:cNvGrpSpPr/>
            <p:nvPr/>
          </p:nvGrpSpPr>
          <p:grpSpPr>
            <a:xfrm>
              <a:off x="490789" y="1833531"/>
              <a:ext cx="2049667" cy="380370"/>
              <a:chOff x="25161" y="879087"/>
              <a:chExt cx="2049667" cy="380370"/>
            </a:xfrm>
          </p:grpSpPr>
          <p:sp>
            <p:nvSpPr>
              <p:cNvPr id="60" name="Rechthoek: afgeronde hoeken 59">
                <a:hlinkClick r:id="rId23" action="ppaction://hlinksldjump"/>
                <a:extLst>
                  <a:ext uri="{FF2B5EF4-FFF2-40B4-BE49-F238E27FC236}">
                    <a16:creationId xmlns:a16="http://schemas.microsoft.com/office/drawing/2014/main" id="{A1C87266-7B08-24A8-BB80-DC5F9DE3671C}"/>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Tekstvak 60">
                <a:hlinkClick r:id="rId23" action="ppaction://hlinksldjump"/>
                <a:extLst>
                  <a:ext uri="{FF2B5EF4-FFF2-40B4-BE49-F238E27FC236}">
                    <a16:creationId xmlns:a16="http://schemas.microsoft.com/office/drawing/2014/main" id="{9B9B8EC8-9E88-F7E2-9FBC-4AF65C0C7B1F}"/>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59" name="Graphic 58" descr="Cirkel met pijl naar links met effen opvulling">
              <a:hlinkClick r:id="rId23" action="ppaction://hlinksldjump"/>
              <a:extLst>
                <a:ext uri="{FF2B5EF4-FFF2-40B4-BE49-F238E27FC236}">
                  <a16:creationId xmlns:a16="http://schemas.microsoft.com/office/drawing/2014/main" id="{42C5F854-22D1-9519-4CC2-CCED77891CCD}"/>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36291" y="1839421"/>
              <a:ext cx="380370" cy="380370"/>
            </a:xfrm>
            <a:prstGeom prst="rect">
              <a:avLst/>
            </a:prstGeom>
          </p:spPr>
        </p:pic>
      </p:grpSp>
      <p:grpSp>
        <p:nvGrpSpPr>
          <p:cNvPr id="62" name="Groep 61">
            <a:extLst>
              <a:ext uri="{FF2B5EF4-FFF2-40B4-BE49-F238E27FC236}">
                <a16:creationId xmlns:a16="http://schemas.microsoft.com/office/drawing/2014/main" id="{39DCCDD2-6E6F-50D9-7258-D1C52A383D76}"/>
              </a:ext>
            </a:extLst>
          </p:cNvPr>
          <p:cNvGrpSpPr/>
          <p:nvPr/>
        </p:nvGrpSpPr>
        <p:grpSpPr>
          <a:xfrm>
            <a:off x="490788" y="2740479"/>
            <a:ext cx="2049667" cy="386260"/>
            <a:chOff x="490789" y="1833531"/>
            <a:chExt cx="2049667" cy="386260"/>
          </a:xfrm>
        </p:grpSpPr>
        <p:grpSp>
          <p:nvGrpSpPr>
            <p:cNvPr id="63" name="Groep 62">
              <a:extLst>
                <a:ext uri="{FF2B5EF4-FFF2-40B4-BE49-F238E27FC236}">
                  <a16:creationId xmlns:a16="http://schemas.microsoft.com/office/drawing/2014/main" id="{5A1B2275-5514-FB1B-3762-026E0EA5E650}"/>
                </a:ext>
              </a:extLst>
            </p:cNvPr>
            <p:cNvGrpSpPr/>
            <p:nvPr/>
          </p:nvGrpSpPr>
          <p:grpSpPr>
            <a:xfrm>
              <a:off x="490789" y="1833531"/>
              <a:ext cx="2049667" cy="380370"/>
              <a:chOff x="25161" y="879087"/>
              <a:chExt cx="2049667" cy="380370"/>
            </a:xfrm>
          </p:grpSpPr>
          <p:sp>
            <p:nvSpPr>
              <p:cNvPr id="65" name="Rechthoek: afgeronde hoeken 64">
                <a:hlinkClick r:id="rId26" action="ppaction://hlinksldjump"/>
                <a:extLst>
                  <a:ext uri="{FF2B5EF4-FFF2-40B4-BE49-F238E27FC236}">
                    <a16:creationId xmlns:a16="http://schemas.microsoft.com/office/drawing/2014/main" id="{13790B0C-265D-BEED-8989-95E870A5B12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hlinkClick r:id="rId26" action="ppaction://hlinksldjump"/>
                <a:extLst>
                  <a:ext uri="{FF2B5EF4-FFF2-40B4-BE49-F238E27FC236}">
                    <a16:creationId xmlns:a16="http://schemas.microsoft.com/office/drawing/2014/main" id="{8317B2FB-D64D-3C1D-7255-59C9B8719CF9}"/>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64" name="Graphic 63" descr="Beoordeling: 3 sterren met effen opvulling">
              <a:hlinkClick r:id="rId26" action="ppaction://hlinksldjump"/>
              <a:extLst>
                <a:ext uri="{FF2B5EF4-FFF2-40B4-BE49-F238E27FC236}">
                  <a16:creationId xmlns:a16="http://schemas.microsoft.com/office/drawing/2014/main" id="{1F744754-23A6-10CB-77DA-2141F0A864F6}"/>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536291" y="1839421"/>
              <a:ext cx="380370" cy="380370"/>
            </a:xfrm>
            <a:prstGeom prst="rect">
              <a:avLst/>
            </a:prstGeom>
          </p:spPr>
        </p:pic>
      </p:grpSp>
      <p:grpSp>
        <p:nvGrpSpPr>
          <p:cNvPr id="96" name="Groep 95">
            <a:extLst>
              <a:ext uri="{FF2B5EF4-FFF2-40B4-BE49-F238E27FC236}">
                <a16:creationId xmlns:a16="http://schemas.microsoft.com/office/drawing/2014/main" id="{882C918D-E5EF-FA57-1C09-C9FDF7D376E0}"/>
              </a:ext>
            </a:extLst>
          </p:cNvPr>
          <p:cNvGrpSpPr/>
          <p:nvPr/>
        </p:nvGrpSpPr>
        <p:grpSpPr>
          <a:xfrm>
            <a:off x="490788" y="898029"/>
            <a:ext cx="2015320" cy="468505"/>
            <a:chOff x="490788" y="898029"/>
            <a:chExt cx="2015320" cy="468505"/>
          </a:xfrm>
        </p:grpSpPr>
        <p:sp>
          <p:nvSpPr>
            <p:cNvPr id="97" name="Rechthoek: afgeronde hoeken 96">
              <a:hlinkClick r:id="rId11" action="ppaction://hlinksldjump"/>
              <a:extLst>
                <a:ext uri="{FF2B5EF4-FFF2-40B4-BE49-F238E27FC236}">
                  <a16:creationId xmlns:a16="http://schemas.microsoft.com/office/drawing/2014/main" id="{90DF940D-EBF0-3D13-55B2-AAFEBC5B0A39}"/>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8" name="Tekstvak 97">
              <a:hlinkClick r:id="rId11" action="ppaction://hlinksldjump"/>
              <a:extLst>
                <a:ext uri="{FF2B5EF4-FFF2-40B4-BE49-F238E27FC236}">
                  <a16:creationId xmlns:a16="http://schemas.microsoft.com/office/drawing/2014/main" id="{29964B9C-1128-A89E-2D97-774E1F7D65FD}"/>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99" name="Graphic 98" descr="Introductiepagina met effen opvulling">
              <a:hlinkClick r:id="rId11" action="ppaction://hlinksldjump"/>
              <a:extLst>
                <a:ext uri="{FF2B5EF4-FFF2-40B4-BE49-F238E27FC236}">
                  <a16:creationId xmlns:a16="http://schemas.microsoft.com/office/drawing/2014/main" id="{8F8E06C1-C42E-C23D-1FE6-44DBB1A19E2C}"/>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526732" y="918421"/>
              <a:ext cx="448113" cy="448113"/>
            </a:xfrm>
            <a:prstGeom prst="rect">
              <a:avLst/>
            </a:prstGeom>
          </p:spPr>
        </p:pic>
      </p:grpSp>
      <p:grpSp>
        <p:nvGrpSpPr>
          <p:cNvPr id="110" name="Groep 109">
            <a:extLst>
              <a:ext uri="{FF2B5EF4-FFF2-40B4-BE49-F238E27FC236}">
                <a16:creationId xmlns:a16="http://schemas.microsoft.com/office/drawing/2014/main" id="{B4ECBFA3-DC05-B014-CE15-A2D05617963C}"/>
              </a:ext>
            </a:extLst>
          </p:cNvPr>
          <p:cNvGrpSpPr/>
          <p:nvPr/>
        </p:nvGrpSpPr>
        <p:grpSpPr>
          <a:xfrm>
            <a:off x="490788" y="1441136"/>
            <a:ext cx="2049667" cy="380370"/>
            <a:chOff x="490789" y="939081"/>
            <a:chExt cx="2049667" cy="380370"/>
          </a:xfrm>
        </p:grpSpPr>
        <p:grpSp>
          <p:nvGrpSpPr>
            <p:cNvPr id="111" name="Groep 110">
              <a:extLst>
                <a:ext uri="{FF2B5EF4-FFF2-40B4-BE49-F238E27FC236}">
                  <a16:creationId xmlns:a16="http://schemas.microsoft.com/office/drawing/2014/main" id="{CA81C9AF-02B9-C2E0-7507-F9BA80E649F4}"/>
                </a:ext>
              </a:extLst>
            </p:cNvPr>
            <p:cNvGrpSpPr/>
            <p:nvPr/>
          </p:nvGrpSpPr>
          <p:grpSpPr>
            <a:xfrm>
              <a:off x="490789" y="939081"/>
              <a:ext cx="2049667" cy="380370"/>
              <a:chOff x="25161" y="879087"/>
              <a:chExt cx="2049667" cy="380370"/>
            </a:xfrm>
          </p:grpSpPr>
          <p:sp>
            <p:nvSpPr>
              <p:cNvPr id="113" name="Rechthoek: afgeronde hoeken 112">
                <a:hlinkClick r:id="rId31" action="ppaction://hlinksldjump"/>
                <a:extLst>
                  <a:ext uri="{FF2B5EF4-FFF2-40B4-BE49-F238E27FC236}">
                    <a16:creationId xmlns:a16="http://schemas.microsoft.com/office/drawing/2014/main" id="{E8EE921A-7199-1CD4-7790-3F56F4B9CDB0}"/>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4" name="Tekstvak 113">
                <a:hlinkClick r:id="rId31" action="ppaction://hlinksldjump"/>
                <a:extLst>
                  <a:ext uri="{FF2B5EF4-FFF2-40B4-BE49-F238E27FC236}">
                    <a16:creationId xmlns:a16="http://schemas.microsoft.com/office/drawing/2014/main" id="{EE0A244F-895B-8B4F-1BB7-F811EEDEBE1C}"/>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12" name="Graphic 111" descr="Staafdiagram met effen opvulling">
              <a:hlinkClick r:id="rId31" action="ppaction://hlinksldjump"/>
              <a:extLst>
                <a:ext uri="{FF2B5EF4-FFF2-40B4-BE49-F238E27FC236}">
                  <a16:creationId xmlns:a16="http://schemas.microsoft.com/office/drawing/2014/main" id="{C256E852-E3DE-A666-0295-2636E07FD664}"/>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6291" y="939081"/>
              <a:ext cx="380370" cy="380370"/>
            </a:xfrm>
            <a:prstGeom prst="rect">
              <a:avLst/>
            </a:prstGeom>
          </p:spPr>
        </p:pic>
      </p:grpSp>
      <p:grpSp>
        <p:nvGrpSpPr>
          <p:cNvPr id="115" name="Groep 114">
            <a:extLst>
              <a:ext uri="{FF2B5EF4-FFF2-40B4-BE49-F238E27FC236}">
                <a16:creationId xmlns:a16="http://schemas.microsoft.com/office/drawing/2014/main" id="{AC3F57A3-5383-0FDD-B799-595909F766D5}"/>
              </a:ext>
            </a:extLst>
          </p:cNvPr>
          <p:cNvGrpSpPr/>
          <p:nvPr/>
        </p:nvGrpSpPr>
        <p:grpSpPr>
          <a:xfrm>
            <a:off x="6225271" y="57630"/>
            <a:ext cx="2203434" cy="695538"/>
            <a:chOff x="10396798" y="436147"/>
            <a:chExt cx="1044397" cy="289876"/>
          </a:xfrm>
        </p:grpSpPr>
        <p:grpSp>
          <p:nvGrpSpPr>
            <p:cNvPr id="116" name="Groep 115">
              <a:extLst>
                <a:ext uri="{FF2B5EF4-FFF2-40B4-BE49-F238E27FC236}">
                  <a16:creationId xmlns:a16="http://schemas.microsoft.com/office/drawing/2014/main" id="{5A6714BA-74A9-905C-BA7F-303A34B12857}"/>
                </a:ext>
              </a:extLst>
            </p:cNvPr>
            <p:cNvGrpSpPr/>
            <p:nvPr/>
          </p:nvGrpSpPr>
          <p:grpSpPr>
            <a:xfrm>
              <a:off x="10396798" y="455985"/>
              <a:ext cx="1044397" cy="245870"/>
              <a:chOff x="2578089" y="345922"/>
              <a:chExt cx="1044397" cy="245870"/>
            </a:xfrm>
          </p:grpSpPr>
          <p:sp>
            <p:nvSpPr>
              <p:cNvPr id="118" name="Rechthoek: afgeronde hoeken 117">
                <a:hlinkClick r:id="rId34"/>
                <a:extLst>
                  <a:ext uri="{FF2B5EF4-FFF2-40B4-BE49-F238E27FC236}">
                    <a16:creationId xmlns:a16="http://schemas.microsoft.com/office/drawing/2014/main" id="{FECB272A-F7D4-1A52-18D6-93700EEE265F}"/>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9" name="Tekstvak 118">
                <a:hlinkClick r:id="rId34"/>
                <a:extLst>
                  <a:ext uri="{FF2B5EF4-FFF2-40B4-BE49-F238E27FC236}">
                    <a16:creationId xmlns:a16="http://schemas.microsoft.com/office/drawing/2014/main" id="{419D51AB-595C-FA3F-5CFA-BD8849DA4556}"/>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17" name="Graphic 116" descr="Pijl-rechts met effen opvulling">
              <a:hlinkClick r:id="rId34"/>
              <a:extLst>
                <a:ext uri="{FF2B5EF4-FFF2-40B4-BE49-F238E27FC236}">
                  <a16:creationId xmlns:a16="http://schemas.microsoft.com/office/drawing/2014/main" id="{27BE5FC2-C7E0-47EE-95F1-0B644345D7CA}"/>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32691" y="436147"/>
              <a:ext cx="289876" cy="289876"/>
            </a:xfrm>
            <a:prstGeom prst="rect">
              <a:avLst/>
            </a:prstGeom>
          </p:spPr>
        </p:pic>
      </p:grpSp>
      <p:grpSp>
        <p:nvGrpSpPr>
          <p:cNvPr id="120" name="Groep 119">
            <a:extLst>
              <a:ext uri="{FF2B5EF4-FFF2-40B4-BE49-F238E27FC236}">
                <a16:creationId xmlns:a16="http://schemas.microsoft.com/office/drawing/2014/main" id="{7B888584-21C3-75C8-5E5C-67FF77B6A94A}"/>
              </a:ext>
            </a:extLst>
          </p:cNvPr>
          <p:cNvGrpSpPr/>
          <p:nvPr/>
        </p:nvGrpSpPr>
        <p:grpSpPr>
          <a:xfrm>
            <a:off x="490788" y="1867455"/>
            <a:ext cx="2049667" cy="386260"/>
            <a:chOff x="490789" y="1386306"/>
            <a:chExt cx="2049667" cy="386260"/>
          </a:xfrm>
        </p:grpSpPr>
        <p:sp>
          <p:nvSpPr>
            <p:cNvPr id="121" name="Rechthoek: afgeronde hoeken 120">
              <a:hlinkClick r:id="rId37" action="ppaction://hlinksldjump"/>
              <a:extLst>
                <a:ext uri="{FF2B5EF4-FFF2-40B4-BE49-F238E27FC236}">
                  <a16:creationId xmlns:a16="http://schemas.microsoft.com/office/drawing/2014/main" id="{50C62926-64B1-FD59-AD77-D4F482DE4C45}"/>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2" name="Tekstvak 121">
              <a:hlinkClick r:id="rId37" action="ppaction://hlinksldjump"/>
              <a:extLst>
                <a:ext uri="{FF2B5EF4-FFF2-40B4-BE49-F238E27FC236}">
                  <a16:creationId xmlns:a16="http://schemas.microsoft.com/office/drawing/2014/main" id="{A29D3549-17BD-D605-8405-D98A91784E91}"/>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23" name="Graphic 122" descr="Muziek met effen opvulling">
              <a:hlinkClick r:id="rId37" action="ppaction://hlinksldjump"/>
              <a:extLst>
                <a:ext uri="{FF2B5EF4-FFF2-40B4-BE49-F238E27FC236}">
                  <a16:creationId xmlns:a16="http://schemas.microsoft.com/office/drawing/2014/main" id="{002F21B7-539B-F8D8-2082-DD8522406304}"/>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485085347"/>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58E648-A87C-2A91-6288-6100C6CBCA52}"/>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FEAE5D9C-1267-6659-D9F8-C3655773D622}"/>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2565EFF8-C58C-9131-E413-B12A9280B05B}"/>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 name="Rechthoek: afgeronde hoeken 2">
            <a:extLst>
              <a:ext uri="{FF2B5EF4-FFF2-40B4-BE49-F238E27FC236}">
                <a16:creationId xmlns:a16="http://schemas.microsoft.com/office/drawing/2014/main" id="{04044803-CD3D-F8EE-93C9-09453C47E340}"/>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5037B9CE-F46A-3565-B511-51EC0B8FFFBD}"/>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776C7FEA-5A0B-2F7E-8705-F7E6F1F4D427}"/>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219AF5BE-AD82-2810-B15A-43E5E8CB6E49}"/>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7C086FBF-B206-9473-CA8F-76E838B6D7A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97EE5860-F4D5-2BEA-CF5F-09B05F15576D}"/>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0342DDAB-B016-26E0-B168-2D6AEA822542}"/>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D97E05A3-18F1-36B2-89B3-1C5D1C434ED1}"/>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0EDFEFF1-62B6-BBB1-683A-0B24A63D4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5A16CA90-0E3D-0E6C-DFB6-4102F9D21E41}"/>
              </a:ext>
            </a:extLst>
          </p:cNvPr>
          <p:cNvGrpSpPr/>
          <p:nvPr/>
        </p:nvGrpSpPr>
        <p:grpSpPr>
          <a:xfrm>
            <a:off x="10826079" y="-30371"/>
            <a:ext cx="1247421" cy="780705"/>
            <a:chOff x="258588" y="-59024"/>
            <a:chExt cx="742023" cy="464399"/>
          </a:xfrm>
        </p:grpSpPr>
        <p:pic>
          <p:nvPicPr>
            <p:cNvPr id="15" name="Graphic 14" descr="Lijn met pijl: Recht met effen opvulling">
              <a:hlinkClick r:id="rId6" action="ppaction://hlinksldjump"/>
              <a:extLst>
                <a:ext uri="{FF2B5EF4-FFF2-40B4-BE49-F238E27FC236}">
                  <a16:creationId xmlns:a16="http://schemas.microsoft.com/office/drawing/2014/main" id="{EEAAE12B-6222-7E59-BAF7-4D04ECBD60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6" action="ppaction://hlinksldjump"/>
              <a:extLst>
                <a:ext uri="{FF2B5EF4-FFF2-40B4-BE49-F238E27FC236}">
                  <a16:creationId xmlns:a16="http://schemas.microsoft.com/office/drawing/2014/main" id="{BBB29CB6-B8F4-65FD-302B-5F3447F417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465" y="-1944"/>
              <a:ext cx="293146" cy="293146"/>
            </a:xfrm>
            <a:prstGeom prst="rect">
              <a:avLst/>
            </a:prstGeom>
          </p:spPr>
        </p:pic>
      </p:grpSp>
      <p:pic>
        <p:nvPicPr>
          <p:cNvPr id="104" name="Afbeelding 103" descr="Afbeelding met schermopname, cirkel, ontwerp&#10;&#10;Automatisch gegenereerde beschrijving">
            <a:hlinkClick r:id="rId11" action="ppaction://hlinksldjump"/>
            <a:extLst>
              <a:ext uri="{FF2B5EF4-FFF2-40B4-BE49-F238E27FC236}">
                <a16:creationId xmlns:a16="http://schemas.microsoft.com/office/drawing/2014/main" id="{BD000112-0F1F-3961-74B9-1DA1FF4A79BB}"/>
              </a:ext>
            </a:extLst>
          </p:cNvPr>
          <p:cNvPicPr>
            <a:picLocks noChangeAspect="1"/>
          </p:cNvPicPr>
          <p:nvPr/>
        </p:nvPicPr>
        <p:blipFill>
          <a:blip r:embed="rId12">
            <a:duotone>
              <a:prstClr val="black"/>
              <a:srgbClr val="19FFFA">
                <a:tint val="45000"/>
                <a:satMod val="400000"/>
              </a:srgbClr>
            </a:duotone>
            <a:extLst>
              <a:ext uri="{BEBA8EAE-BF5A-486C-A8C5-ECC9F3942E4B}">
                <a14:imgProps xmlns:a14="http://schemas.microsoft.com/office/drawing/2010/main">
                  <a14:imgLayer r:embed="rId1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F0CBC6D6-FC0B-BACB-346D-98991AC4AFD8}"/>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5C2D7DDD-03C5-8ADF-5D2F-82C4397AAF5B}"/>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9CE6F50D-4BBE-1A76-4E90-4F0E8DC879B2}"/>
              </a:ext>
            </a:extLst>
          </p:cNvPr>
          <p:cNvSpPr/>
          <p:nvPr/>
        </p:nvSpPr>
        <p:spPr>
          <a:xfrm>
            <a:off x="3351238" y="1627322"/>
            <a:ext cx="8001390" cy="469959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5A8C7976-2BE2-6175-3532-26A2003A298E}"/>
              </a:ext>
            </a:extLst>
          </p:cNvPr>
          <p:cNvSpPr txBox="1"/>
          <p:nvPr/>
        </p:nvSpPr>
        <p:spPr>
          <a:xfrm>
            <a:off x="3796988" y="1773478"/>
            <a:ext cx="2428283" cy="338554"/>
          </a:xfrm>
          <a:prstGeom prst="rect">
            <a:avLst/>
          </a:prstGeom>
          <a:noFill/>
        </p:spPr>
        <p:txBody>
          <a:bodyPr wrap="square" rtlCol="0">
            <a:spAutoFit/>
          </a:bodyPr>
          <a:lstStyle/>
          <a:p>
            <a:r>
              <a:rPr lang="nl-NL" sz="1600" b="1" dirty="0">
                <a:solidFill>
                  <a:schemeClr val="bg1"/>
                </a:solidFill>
              </a:rPr>
              <a:t>Abonnement &amp; Betaling</a:t>
            </a:r>
          </a:p>
        </p:txBody>
      </p:sp>
      <p:sp>
        <p:nvSpPr>
          <p:cNvPr id="18" name="Rectangle 1">
            <a:extLst>
              <a:ext uri="{FF2B5EF4-FFF2-40B4-BE49-F238E27FC236}">
                <a16:creationId xmlns:a16="http://schemas.microsoft.com/office/drawing/2014/main" id="{7407409F-75D9-A9BB-8AF3-12AD390537D8}"/>
              </a:ext>
            </a:extLst>
          </p:cNvPr>
          <p:cNvSpPr>
            <a:spLocks noChangeArrowheads="1"/>
          </p:cNvSpPr>
          <p:nvPr/>
        </p:nvSpPr>
        <p:spPr bwMode="auto">
          <a:xfrm>
            <a:off x="3789787" y="2093802"/>
            <a:ext cx="39808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Abonnementsbeheer (standaard, Pro)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Automatische verlenging in-/uitschakelen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Cadeau-abonnementen &amp; kortingscodes invoeren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Betalingsgeschiedenis bekijken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5B089661-A3AF-5B14-150C-805FFAD61AD0}"/>
              </a:ext>
            </a:extLst>
          </p:cNvPr>
          <p:cNvSpPr txBox="1"/>
          <p:nvPr/>
        </p:nvSpPr>
        <p:spPr>
          <a:xfrm>
            <a:off x="3795492" y="3090819"/>
            <a:ext cx="3980846" cy="338554"/>
          </a:xfrm>
          <a:prstGeom prst="rect">
            <a:avLst/>
          </a:prstGeom>
          <a:noFill/>
        </p:spPr>
        <p:txBody>
          <a:bodyPr wrap="square" rtlCol="0">
            <a:spAutoFit/>
          </a:bodyPr>
          <a:lstStyle/>
          <a:p>
            <a:r>
              <a:rPr lang="nl-NL" sz="1600" dirty="0">
                <a:solidFill>
                  <a:schemeClr val="bg1"/>
                </a:solidFill>
                <a:latin typeface="Bauhaus 93" panose="04030905020B02020C02" pitchFamily="82" charset="0"/>
              </a:rPr>
              <a:t>Fuze</a:t>
            </a:r>
            <a:r>
              <a:rPr lang="nl-NL" sz="1600" b="1" dirty="0">
                <a:solidFill>
                  <a:schemeClr val="bg1"/>
                </a:solidFill>
              </a:rPr>
              <a:t> Pro-abonnement (extra functies)</a:t>
            </a:r>
          </a:p>
        </p:txBody>
      </p:sp>
      <p:sp>
        <p:nvSpPr>
          <p:cNvPr id="20" name="Rectangle 1">
            <a:extLst>
              <a:ext uri="{FF2B5EF4-FFF2-40B4-BE49-F238E27FC236}">
                <a16:creationId xmlns:a16="http://schemas.microsoft.com/office/drawing/2014/main" id="{46DE4EF9-A4F5-9108-5278-D939634C971E}"/>
              </a:ext>
            </a:extLst>
          </p:cNvPr>
          <p:cNvSpPr>
            <a:spLocks noChangeArrowheads="1"/>
          </p:cNvSpPr>
          <p:nvPr/>
        </p:nvSpPr>
        <p:spPr bwMode="auto">
          <a:xfrm>
            <a:off x="3789787" y="3373353"/>
            <a:ext cx="583938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Advertentievrij streamen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Exclusieve films, series &amp; concertregistraties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4K &amp; 8K resolutie + betere audio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Meerdere apparaten tegelijk streamen (bijv. 4 i.p.v. 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AI-aanbevelingen voor muziek en films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Offline downloaden zonder limiet</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E0F28166-0186-2186-64A9-86FA6F023FE0}"/>
              </a:ext>
            </a:extLst>
          </p:cNvPr>
          <p:cNvSpPr txBox="1"/>
          <p:nvPr/>
        </p:nvSpPr>
        <p:spPr>
          <a:xfrm>
            <a:off x="3799287" y="4623283"/>
            <a:ext cx="3363468" cy="338554"/>
          </a:xfrm>
          <a:prstGeom prst="rect">
            <a:avLst/>
          </a:prstGeom>
          <a:noFill/>
        </p:spPr>
        <p:txBody>
          <a:bodyPr wrap="square" rtlCol="0">
            <a:spAutoFit/>
          </a:bodyPr>
          <a:lstStyle/>
          <a:p>
            <a:r>
              <a:rPr lang="nl-NL" sz="1600" b="1" dirty="0">
                <a:solidFill>
                  <a:schemeClr val="bg1"/>
                </a:solidFill>
              </a:rPr>
              <a:t>Kindermodus &amp; Ouderlijk Toezicht</a:t>
            </a:r>
          </a:p>
        </p:txBody>
      </p:sp>
      <p:sp>
        <p:nvSpPr>
          <p:cNvPr id="24" name="Rectangle 1">
            <a:extLst>
              <a:ext uri="{FF2B5EF4-FFF2-40B4-BE49-F238E27FC236}">
                <a16:creationId xmlns:a16="http://schemas.microsoft.com/office/drawing/2014/main" id="{19A67DC1-2A82-01B5-8C00-F39CE4E57859}"/>
              </a:ext>
            </a:extLst>
          </p:cNvPr>
          <p:cNvSpPr>
            <a:spLocks noChangeArrowheads="1"/>
          </p:cNvSpPr>
          <p:nvPr/>
        </p:nvSpPr>
        <p:spPr bwMode="auto">
          <a:xfrm>
            <a:off x="3789787" y="4917238"/>
            <a:ext cx="45996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Beperkingen op basis van leeftijdscategorie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Schermtijdlimiet instellen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Zoekfilter voor kindvriendelijke content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Kijkgeschiedenis van kinderen bekijken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41" name="Groep 40">
            <a:extLst>
              <a:ext uri="{FF2B5EF4-FFF2-40B4-BE49-F238E27FC236}">
                <a16:creationId xmlns:a16="http://schemas.microsoft.com/office/drawing/2014/main" id="{E5A99FE3-8C8B-1C16-23C1-14C19071A21F}"/>
              </a:ext>
            </a:extLst>
          </p:cNvPr>
          <p:cNvGrpSpPr/>
          <p:nvPr/>
        </p:nvGrpSpPr>
        <p:grpSpPr>
          <a:xfrm>
            <a:off x="9649798" y="5471235"/>
            <a:ext cx="1176281" cy="855684"/>
            <a:chOff x="9815556" y="5565946"/>
            <a:chExt cx="1176281" cy="855684"/>
          </a:xfrm>
        </p:grpSpPr>
        <p:sp>
          <p:nvSpPr>
            <p:cNvPr id="42" name="Rechthoek: afgeronde hoeken 41">
              <a:hlinkClick r:id="rId14" action="ppaction://hlinksldjump"/>
              <a:extLst>
                <a:ext uri="{FF2B5EF4-FFF2-40B4-BE49-F238E27FC236}">
                  <a16:creationId xmlns:a16="http://schemas.microsoft.com/office/drawing/2014/main" id="{A98526BA-4694-BCC1-85E0-AAFF3421A4EA}"/>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3" name="Graphic 42" descr="Lijn met pijl: Recht met effen opvulling">
              <a:hlinkClick r:id="rId14" action="ppaction://hlinksldjump"/>
              <a:extLst>
                <a:ext uri="{FF2B5EF4-FFF2-40B4-BE49-F238E27FC236}">
                  <a16:creationId xmlns:a16="http://schemas.microsoft.com/office/drawing/2014/main" id="{A5378CF2-C9F6-D683-3B6E-4B0D427964B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10032531" y="5640925"/>
              <a:ext cx="780705" cy="780705"/>
            </a:xfrm>
            <a:prstGeom prst="rect">
              <a:avLst/>
            </a:prstGeom>
          </p:spPr>
        </p:pic>
        <p:sp>
          <p:nvSpPr>
            <p:cNvPr id="45" name="Tekstvak 44">
              <a:hlinkClick r:id="rId14" action="ppaction://hlinksldjump"/>
              <a:extLst>
                <a:ext uri="{FF2B5EF4-FFF2-40B4-BE49-F238E27FC236}">
                  <a16:creationId xmlns:a16="http://schemas.microsoft.com/office/drawing/2014/main" id="{CF1E006A-086F-5FCE-949D-B7FB008222EC}"/>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46" name="Groep 45">
            <a:extLst>
              <a:ext uri="{FF2B5EF4-FFF2-40B4-BE49-F238E27FC236}">
                <a16:creationId xmlns:a16="http://schemas.microsoft.com/office/drawing/2014/main" id="{4343C25A-7078-6B3D-6E7D-1E2A381A7D7A}"/>
              </a:ext>
            </a:extLst>
          </p:cNvPr>
          <p:cNvGrpSpPr/>
          <p:nvPr/>
        </p:nvGrpSpPr>
        <p:grpSpPr>
          <a:xfrm>
            <a:off x="8465740" y="5464202"/>
            <a:ext cx="1176281" cy="855684"/>
            <a:chOff x="9815556" y="5565946"/>
            <a:chExt cx="1176281" cy="855684"/>
          </a:xfrm>
        </p:grpSpPr>
        <p:sp>
          <p:nvSpPr>
            <p:cNvPr id="49" name="Rechthoek: afgeronde hoeken 48">
              <a:hlinkClick r:id="rId15" action="ppaction://hlinksldjump"/>
              <a:extLst>
                <a:ext uri="{FF2B5EF4-FFF2-40B4-BE49-F238E27FC236}">
                  <a16:creationId xmlns:a16="http://schemas.microsoft.com/office/drawing/2014/main" id="{9FCAA23D-70F8-B39A-17AE-16CDA4053821}"/>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0" name="Graphic 49" descr="Lijn met pijl: Recht met effen opvulling">
              <a:hlinkClick r:id="rId15" action="ppaction://hlinksldjump"/>
              <a:extLst>
                <a:ext uri="{FF2B5EF4-FFF2-40B4-BE49-F238E27FC236}">
                  <a16:creationId xmlns:a16="http://schemas.microsoft.com/office/drawing/2014/main" id="{0503467B-523C-23A5-79EF-E75AECA2F1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2531" y="5640925"/>
              <a:ext cx="780705" cy="780705"/>
            </a:xfrm>
            <a:prstGeom prst="rect">
              <a:avLst/>
            </a:prstGeom>
          </p:spPr>
        </p:pic>
        <p:sp>
          <p:nvSpPr>
            <p:cNvPr id="51" name="Tekstvak 50">
              <a:hlinkClick r:id="rId15" action="ppaction://hlinksldjump"/>
              <a:extLst>
                <a:ext uri="{FF2B5EF4-FFF2-40B4-BE49-F238E27FC236}">
                  <a16:creationId xmlns:a16="http://schemas.microsoft.com/office/drawing/2014/main" id="{9C20452C-E373-B38D-140E-A1AF9F12DF77}"/>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vorige</a:t>
              </a:r>
              <a:endParaRPr lang="nl-NL" sz="2000" dirty="0">
                <a:solidFill>
                  <a:schemeClr val="bg1"/>
                </a:solidFill>
                <a:latin typeface="Franklin Gothic Heavy" panose="020B0903020102020204" pitchFamily="34" charset="0"/>
                <a:cs typeface="Forte Forward" panose="020F0502020204030204" pitchFamily="2" charset="0"/>
              </a:endParaRPr>
            </a:p>
          </p:txBody>
        </p:sp>
      </p:grpSp>
      <p:grpSp>
        <p:nvGrpSpPr>
          <p:cNvPr id="17" name="Groep 16">
            <a:extLst>
              <a:ext uri="{FF2B5EF4-FFF2-40B4-BE49-F238E27FC236}">
                <a16:creationId xmlns:a16="http://schemas.microsoft.com/office/drawing/2014/main" id="{084D39ED-CFAB-B0F0-F614-322EF3E9B5EB}"/>
              </a:ext>
            </a:extLst>
          </p:cNvPr>
          <p:cNvGrpSpPr/>
          <p:nvPr/>
        </p:nvGrpSpPr>
        <p:grpSpPr>
          <a:xfrm>
            <a:off x="118500" y="4130278"/>
            <a:ext cx="2434677" cy="732415"/>
            <a:chOff x="118500" y="4130278"/>
            <a:chExt cx="2434677" cy="732415"/>
          </a:xfrm>
        </p:grpSpPr>
        <p:grpSp>
          <p:nvGrpSpPr>
            <p:cNvPr id="25" name="Groep 24">
              <a:extLst>
                <a:ext uri="{FF2B5EF4-FFF2-40B4-BE49-F238E27FC236}">
                  <a16:creationId xmlns:a16="http://schemas.microsoft.com/office/drawing/2014/main" id="{FF1DB0AC-3087-C8F2-A76E-05B54E055852}"/>
                </a:ext>
              </a:extLst>
            </p:cNvPr>
            <p:cNvGrpSpPr/>
            <p:nvPr/>
          </p:nvGrpSpPr>
          <p:grpSpPr>
            <a:xfrm>
              <a:off x="118500" y="4130278"/>
              <a:ext cx="2434677" cy="732415"/>
              <a:chOff x="105779" y="2446549"/>
              <a:chExt cx="2434677" cy="732415"/>
            </a:xfrm>
          </p:grpSpPr>
          <p:grpSp>
            <p:nvGrpSpPr>
              <p:cNvPr id="27" name="Groep 26">
                <a:extLst>
                  <a:ext uri="{FF2B5EF4-FFF2-40B4-BE49-F238E27FC236}">
                    <a16:creationId xmlns:a16="http://schemas.microsoft.com/office/drawing/2014/main" id="{0D5CA356-0195-C168-514C-364925F98C3B}"/>
                  </a:ext>
                </a:extLst>
              </p:cNvPr>
              <p:cNvGrpSpPr/>
              <p:nvPr/>
            </p:nvGrpSpPr>
            <p:grpSpPr>
              <a:xfrm>
                <a:off x="105779" y="2446549"/>
                <a:ext cx="2434677" cy="732415"/>
                <a:chOff x="-359848" y="879086"/>
                <a:chExt cx="2434677" cy="732415"/>
              </a:xfrm>
            </p:grpSpPr>
            <p:sp>
              <p:nvSpPr>
                <p:cNvPr id="29" name="Rechthoek: afgeronde hoeken 28">
                  <a:extLst>
                    <a:ext uri="{FF2B5EF4-FFF2-40B4-BE49-F238E27FC236}">
                      <a16:creationId xmlns:a16="http://schemas.microsoft.com/office/drawing/2014/main" id="{12CC94AC-3131-BF2A-D0AA-78C1C5769B79}"/>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DD0C6FDF-F7D1-D4F1-A22E-BEA8C5EE8C84}"/>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28" name="Graphic 27" descr="Caret omlaag met effen opvulling">
                <a:extLst>
                  <a:ext uri="{FF2B5EF4-FFF2-40B4-BE49-F238E27FC236}">
                    <a16:creationId xmlns:a16="http://schemas.microsoft.com/office/drawing/2014/main" id="{0FB1ED64-B394-174D-25E1-AEF80DC31B4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088444" y="2446550"/>
                <a:ext cx="380370" cy="380370"/>
              </a:xfrm>
              <a:prstGeom prst="rect">
                <a:avLst/>
              </a:prstGeom>
            </p:spPr>
          </p:pic>
        </p:grpSp>
        <p:sp>
          <p:nvSpPr>
            <p:cNvPr id="26" name="Tekstvak 25">
              <a:extLst>
                <a:ext uri="{FF2B5EF4-FFF2-40B4-BE49-F238E27FC236}">
                  <a16:creationId xmlns:a16="http://schemas.microsoft.com/office/drawing/2014/main" id="{3834AA8A-7D7D-D09E-9E9B-FD30A9BD5149}"/>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40" name="Groep 39">
            <a:extLst>
              <a:ext uri="{FF2B5EF4-FFF2-40B4-BE49-F238E27FC236}">
                <a16:creationId xmlns:a16="http://schemas.microsoft.com/office/drawing/2014/main" id="{994EE4EE-217C-0142-245B-7FA1471F26DD}"/>
              </a:ext>
            </a:extLst>
          </p:cNvPr>
          <p:cNvGrpSpPr/>
          <p:nvPr/>
        </p:nvGrpSpPr>
        <p:grpSpPr>
          <a:xfrm>
            <a:off x="490789" y="2304580"/>
            <a:ext cx="2049667" cy="386260"/>
            <a:chOff x="490789" y="1833531"/>
            <a:chExt cx="2049667" cy="386260"/>
          </a:xfrm>
        </p:grpSpPr>
        <p:grpSp>
          <p:nvGrpSpPr>
            <p:cNvPr id="52" name="Groep 51">
              <a:extLst>
                <a:ext uri="{FF2B5EF4-FFF2-40B4-BE49-F238E27FC236}">
                  <a16:creationId xmlns:a16="http://schemas.microsoft.com/office/drawing/2014/main" id="{26D59DD5-B8E5-D505-5A35-9A4E897D6456}"/>
                </a:ext>
              </a:extLst>
            </p:cNvPr>
            <p:cNvGrpSpPr/>
            <p:nvPr/>
          </p:nvGrpSpPr>
          <p:grpSpPr>
            <a:xfrm>
              <a:off x="490789" y="1833531"/>
              <a:ext cx="2049667" cy="380370"/>
              <a:chOff x="25161" y="879087"/>
              <a:chExt cx="2049667" cy="380370"/>
            </a:xfrm>
          </p:grpSpPr>
          <p:sp>
            <p:nvSpPr>
              <p:cNvPr id="54" name="Rechthoek: afgeronde hoeken 53">
                <a:hlinkClick r:id="rId18" action="ppaction://hlinksldjump"/>
                <a:extLst>
                  <a:ext uri="{FF2B5EF4-FFF2-40B4-BE49-F238E27FC236}">
                    <a16:creationId xmlns:a16="http://schemas.microsoft.com/office/drawing/2014/main" id="{FF7E4C9B-6677-8FA8-ABF5-D10369234FE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5" name="Tekstvak 54">
                <a:hlinkClick r:id="rId18" action="ppaction://hlinksldjump"/>
                <a:extLst>
                  <a:ext uri="{FF2B5EF4-FFF2-40B4-BE49-F238E27FC236}">
                    <a16:creationId xmlns:a16="http://schemas.microsoft.com/office/drawing/2014/main" id="{DE58A966-2000-4058-A696-0736D77535B3}"/>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53" name="Graphic 52" descr="Videocamera met effen opvulling">
              <a:hlinkClick r:id="rId18" action="ppaction://hlinksldjump"/>
              <a:extLst>
                <a:ext uri="{FF2B5EF4-FFF2-40B4-BE49-F238E27FC236}">
                  <a16:creationId xmlns:a16="http://schemas.microsoft.com/office/drawing/2014/main" id="{7BA186FA-6033-AB0E-237C-C0D248C6F496}"/>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536291" y="1839421"/>
              <a:ext cx="380370" cy="380370"/>
            </a:xfrm>
            <a:prstGeom prst="rect">
              <a:avLst/>
            </a:prstGeom>
          </p:spPr>
        </p:pic>
      </p:grpSp>
      <p:grpSp>
        <p:nvGrpSpPr>
          <p:cNvPr id="56" name="Groep 55">
            <a:extLst>
              <a:ext uri="{FF2B5EF4-FFF2-40B4-BE49-F238E27FC236}">
                <a16:creationId xmlns:a16="http://schemas.microsoft.com/office/drawing/2014/main" id="{A16CEF22-4759-0B76-D438-D5F62F535EF7}"/>
              </a:ext>
            </a:extLst>
          </p:cNvPr>
          <p:cNvGrpSpPr/>
          <p:nvPr/>
        </p:nvGrpSpPr>
        <p:grpSpPr>
          <a:xfrm>
            <a:off x="503510" y="3600705"/>
            <a:ext cx="2049667" cy="386260"/>
            <a:chOff x="490789" y="1833531"/>
            <a:chExt cx="2049667" cy="386260"/>
          </a:xfrm>
        </p:grpSpPr>
        <p:grpSp>
          <p:nvGrpSpPr>
            <p:cNvPr id="57" name="Groep 56">
              <a:extLst>
                <a:ext uri="{FF2B5EF4-FFF2-40B4-BE49-F238E27FC236}">
                  <a16:creationId xmlns:a16="http://schemas.microsoft.com/office/drawing/2014/main" id="{FB68283F-E22A-AD95-0553-FBB419F31FD2}"/>
                </a:ext>
              </a:extLst>
            </p:cNvPr>
            <p:cNvGrpSpPr/>
            <p:nvPr/>
          </p:nvGrpSpPr>
          <p:grpSpPr>
            <a:xfrm>
              <a:off x="490789" y="1833531"/>
              <a:ext cx="2049667" cy="380370"/>
              <a:chOff x="25161" y="879087"/>
              <a:chExt cx="2049667" cy="380370"/>
            </a:xfrm>
          </p:grpSpPr>
          <p:sp>
            <p:nvSpPr>
              <p:cNvPr id="59" name="Rechthoek: afgeronde hoeken 58">
                <a:hlinkClick r:id="rId21" action="ppaction://hlinksldjump"/>
                <a:extLst>
                  <a:ext uri="{FF2B5EF4-FFF2-40B4-BE49-F238E27FC236}">
                    <a16:creationId xmlns:a16="http://schemas.microsoft.com/office/drawing/2014/main" id="{C5CC6651-7013-616E-D33E-844BA2B143AE}"/>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hlinkClick r:id="rId21" action="ppaction://hlinksldjump"/>
                <a:extLst>
                  <a:ext uri="{FF2B5EF4-FFF2-40B4-BE49-F238E27FC236}">
                    <a16:creationId xmlns:a16="http://schemas.microsoft.com/office/drawing/2014/main" id="{F3DD7C75-2052-4882-8601-D43D231784DC}"/>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58" name="Graphic 57" descr="Informatie met effen opvulling">
              <a:hlinkClick r:id="rId21" action="ppaction://hlinksldjump"/>
              <a:extLst>
                <a:ext uri="{FF2B5EF4-FFF2-40B4-BE49-F238E27FC236}">
                  <a16:creationId xmlns:a16="http://schemas.microsoft.com/office/drawing/2014/main" id="{BF0C9C0D-DFBD-77C8-4D2B-D60FDF470321}"/>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536291" y="1839421"/>
              <a:ext cx="380370" cy="380370"/>
            </a:xfrm>
            <a:prstGeom prst="rect">
              <a:avLst/>
            </a:prstGeom>
          </p:spPr>
        </p:pic>
      </p:grpSp>
      <p:grpSp>
        <p:nvGrpSpPr>
          <p:cNvPr id="61" name="Groep 60">
            <a:extLst>
              <a:ext uri="{FF2B5EF4-FFF2-40B4-BE49-F238E27FC236}">
                <a16:creationId xmlns:a16="http://schemas.microsoft.com/office/drawing/2014/main" id="{5D990378-64E5-EF42-5AFD-D5B5C22C9251}"/>
              </a:ext>
            </a:extLst>
          </p:cNvPr>
          <p:cNvGrpSpPr/>
          <p:nvPr/>
        </p:nvGrpSpPr>
        <p:grpSpPr>
          <a:xfrm>
            <a:off x="490788" y="3175067"/>
            <a:ext cx="2049667" cy="386260"/>
            <a:chOff x="490789" y="1833531"/>
            <a:chExt cx="2049667" cy="386260"/>
          </a:xfrm>
        </p:grpSpPr>
        <p:grpSp>
          <p:nvGrpSpPr>
            <p:cNvPr id="62" name="Groep 61">
              <a:extLst>
                <a:ext uri="{FF2B5EF4-FFF2-40B4-BE49-F238E27FC236}">
                  <a16:creationId xmlns:a16="http://schemas.microsoft.com/office/drawing/2014/main" id="{2998952B-DB41-0B64-5C23-71FF6F53619A}"/>
                </a:ext>
              </a:extLst>
            </p:cNvPr>
            <p:cNvGrpSpPr/>
            <p:nvPr/>
          </p:nvGrpSpPr>
          <p:grpSpPr>
            <a:xfrm>
              <a:off x="490789" y="1833531"/>
              <a:ext cx="2049667" cy="380370"/>
              <a:chOff x="25161" y="879087"/>
              <a:chExt cx="2049667" cy="380370"/>
            </a:xfrm>
          </p:grpSpPr>
          <p:sp>
            <p:nvSpPr>
              <p:cNvPr id="64" name="Rechthoek: afgeronde hoeken 63">
                <a:hlinkClick r:id="rId24" action="ppaction://hlinksldjump"/>
                <a:extLst>
                  <a:ext uri="{FF2B5EF4-FFF2-40B4-BE49-F238E27FC236}">
                    <a16:creationId xmlns:a16="http://schemas.microsoft.com/office/drawing/2014/main" id="{A75472FB-E460-1BE5-6B6A-8AC1AABBC0F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5" name="Tekstvak 64">
                <a:hlinkClick r:id="rId24" action="ppaction://hlinksldjump"/>
                <a:extLst>
                  <a:ext uri="{FF2B5EF4-FFF2-40B4-BE49-F238E27FC236}">
                    <a16:creationId xmlns:a16="http://schemas.microsoft.com/office/drawing/2014/main" id="{695B3AD3-62D2-7D8F-7D2F-D09CC3FE0C37}"/>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63" name="Graphic 62" descr="Cirkel met pijl naar links met effen opvulling">
              <a:hlinkClick r:id="rId24" action="ppaction://hlinksldjump"/>
              <a:extLst>
                <a:ext uri="{FF2B5EF4-FFF2-40B4-BE49-F238E27FC236}">
                  <a16:creationId xmlns:a16="http://schemas.microsoft.com/office/drawing/2014/main" id="{80B73F98-B957-BBA5-6637-4A96FB2F4ACC}"/>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536291" y="1839421"/>
              <a:ext cx="380370" cy="380370"/>
            </a:xfrm>
            <a:prstGeom prst="rect">
              <a:avLst/>
            </a:prstGeom>
          </p:spPr>
        </p:pic>
      </p:grpSp>
      <p:grpSp>
        <p:nvGrpSpPr>
          <p:cNvPr id="82" name="Groep 81">
            <a:extLst>
              <a:ext uri="{FF2B5EF4-FFF2-40B4-BE49-F238E27FC236}">
                <a16:creationId xmlns:a16="http://schemas.microsoft.com/office/drawing/2014/main" id="{309F6EE8-3A0B-423D-CD3C-6DF03E631C9A}"/>
              </a:ext>
            </a:extLst>
          </p:cNvPr>
          <p:cNvGrpSpPr/>
          <p:nvPr/>
        </p:nvGrpSpPr>
        <p:grpSpPr>
          <a:xfrm>
            <a:off x="490788" y="2740479"/>
            <a:ext cx="2049667" cy="386260"/>
            <a:chOff x="490789" y="1833531"/>
            <a:chExt cx="2049667" cy="386260"/>
          </a:xfrm>
        </p:grpSpPr>
        <p:grpSp>
          <p:nvGrpSpPr>
            <p:cNvPr id="96" name="Groep 95">
              <a:extLst>
                <a:ext uri="{FF2B5EF4-FFF2-40B4-BE49-F238E27FC236}">
                  <a16:creationId xmlns:a16="http://schemas.microsoft.com/office/drawing/2014/main" id="{C34AEC49-5FB5-F0C8-EA05-8751B67B5C63}"/>
                </a:ext>
              </a:extLst>
            </p:cNvPr>
            <p:cNvGrpSpPr/>
            <p:nvPr/>
          </p:nvGrpSpPr>
          <p:grpSpPr>
            <a:xfrm>
              <a:off x="490789" y="1833531"/>
              <a:ext cx="2049667" cy="380370"/>
              <a:chOff x="25161" y="879087"/>
              <a:chExt cx="2049667" cy="380370"/>
            </a:xfrm>
          </p:grpSpPr>
          <p:sp>
            <p:nvSpPr>
              <p:cNvPr id="98" name="Rechthoek: afgeronde hoeken 97">
                <a:hlinkClick r:id="rId27" action="ppaction://hlinksldjump"/>
                <a:extLst>
                  <a:ext uri="{FF2B5EF4-FFF2-40B4-BE49-F238E27FC236}">
                    <a16:creationId xmlns:a16="http://schemas.microsoft.com/office/drawing/2014/main" id="{3FA78098-AB35-FF63-C0B6-AB0450F8AD42}"/>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hlinkClick r:id="rId27" action="ppaction://hlinksldjump"/>
                <a:extLst>
                  <a:ext uri="{FF2B5EF4-FFF2-40B4-BE49-F238E27FC236}">
                    <a16:creationId xmlns:a16="http://schemas.microsoft.com/office/drawing/2014/main" id="{331D8587-7579-D2A1-3872-9DFB6FAB2B26}"/>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97" name="Graphic 96" descr="Beoordeling: 3 sterren met effen opvulling">
              <a:hlinkClick r:id="rId27" action="ppaction://hlinksldjump"/>
              <a:extLst>
                <a:ext uri="{FF2B5EF4-FFF2-40B4-BE49-F238E27FC236}">
                  <a16:creationId xmlns:a16="http://schemas.microsoft.com/office/drawing/2014/main" id="{0EA93C3A-8ED9-C241-1D89-60634D5914D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36291" y="1839421"/>
              <a:ext cx="380370" cy="380370"/>
            </a:xfrm>
            <a:prstGeom prst="rect">
              <a:avLst/>
            </a:prstGeom>
          </p:spPr>
        </p:pic>
      </p:grpSp>
      <p:grpSp>
        <p:nvGrpSpPr>
          <p:cNvPr id="110" name="Groep 109">
            <a:extLst>
              <a:ext uri="{FF2B5EF4-FFF2-40B4-BE49-F238E27FC236}">
                <a16:creationId xmlns:a16="http://schemas.microsoft.com/office/drawing/2014/main" id="{F3C6B8B4-1B9E-EBA0-BF71-B8DE5FEB27C6}"/>
              </a:ext>
            </a:extLst>
          </p:cNvPr>
          <p:cNvGrpSpPr/>
          <p:nvPr/>
        </p:nvGrpSpPr>
        <p:grpSpPr>
          <a:xfrm>
            <a:off x="490788" y="898029"/>
            <a:ext cx="2015320" cy="468505"/>
            <a:chOff x="490788" y="898029"/>
            <a:chExt cx="2015320" cy="468505"/>
          </a:xfrm>
        </p:grpSpPr>
        <p:sp>
          <p:nvSpPr>
            <p:cNvPr id="111" name="Rechthoek: afgeronde hoeken 110">
              <a:hlinkClick r:id="rId11" action="ppaction://hlinksldjump"/>
              <a:extLst>
                <a:ext uri="{FF2B5EF4-FFF2-40B4-BE49-F238E27FC236}">
                  <a16:creationId xmlns:a16="http://schemas.microsoft.com/office/drawing/2014/main" id="{2EA2879C-3832-4BEB-D66A-AB389B07EC86}"/>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2" name="Tekstvak 111">
              <a:hlinkClick r:id="rId11" action="ppaction://hlinksldjump"/>
              <a:extLst>
                <a:ext uri="{FF2B5EF4-FFF2-40B4-BE49-F238E27FC236}">
                  <a16:creationId xmlns:a16="http://schemas.microsoft.com/office/drawing/2014/main" id="{0B15B592-D598-69D4-42F2-6E60B518FA69}"/>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13" name="Graphic 112" descr="Introductiepagina met effen opvulling">
              <a:hlinkClick r:id="rId11" action="ppaction://hlinksldjump"/>
              <a:extLst>
                <a:ext uri="{FF2B5EF4-FFF2-40B4-BE49-F238E27FC236}">
                  <a16:creationId xmlns:a16="http://schemas.microsoft.com/office/drawing/2014/main" id="{6ED3746C-C45B-3212-C64F-5956A958D64C}"/>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26732" y="918421"/>
              <a:ext cx="448113" cy="448113"/>
            </a:xfrm>
            <a:prstGeom prst="rect">
              <a:avLst/>
            </a:prstGeom>
          </p:spPr>
        </p:pic>
      </p:grpSp>
      <p:grpSp>
        <p:nvGrpSpPr>
          <p:cNvPr id="114" name="Groep 113">
            <a:extLst>
              <a:ext uri="{FF2B5EF4-FFF2-40B4-BE49-F238E27FC236}">
                <a16:creationId xmlns:a16="http://schemas.microsoft.com/office/drawing/2014/main" id="{0040CA5B-317A-6AAD-7720-14EC61BE214C}"/>
              </a:ext>
            </a:extLst>
          </p:cNvPr>
          <p:cNvGrpSpPr/>
          <p:nvPr/>
        </p:nvGrpSpPr>
        <p:grpSpPr>
          <a:xfrm>
            <a:off x="490788" y="1441136"/>
            <a:ext cx="2049667" cy="380370"/>
            <a:chOff x="490789" y="939081"/>
            <a:chExt cx="2049667" cy="380370"/>
          </a:xfrm>
        </p:grpSpPr>
        <p:grpSp>
          <p:nvGrpSpPr>
            <p:cNvPr id="115" name="Groep 114">
              <a:extLst>
                <a:ext uri="{FF2B5EF4-FFF2-40B4-BE49-F238E27FC236}">
                  <a16:creationId xmlns:a16="http://schemas.microsoft.com/office/drawing/2014/main" id="{23E5CAA4-3ED2-2E15-673C-75069F32AEBC}"/>
                </a:ext>
              </a:extLst>
            </p:cNvPr>
            <p:cNvGrpSpPr/>
            <p:nvPr/>
          </p:nvGrpSpPr>
          <p:grpSpPr>
            <a:xfrm>
              <a:off x="490789" y="939081"/>
              <a:ext cx="2049667" cy="380370"/>
              <a:chOff x="25161" y="879087"/>
              <a:chExt cx="2049667" cy="380370"/>
            </a:xfrm>
          </p:grpSpPr>
          <p:sp>
            <p:nvSpPr>
              <p:cNvPr id="117" name="Rechthoek: afgeronde hoeken 116">
                <a:hlinkClick r:id="rId32" action="ppaction://hlinksldjump"/>
                <a:extLst>
                  <a:ext uri="{FF2B5EF4-FFF2-40B4-BE49-F238E27FC236}">
                    <a16:creationId xmlns:a16="http://schemas.microsoft.com/office/drawing/2014/main" id="{7092E626-9EF0-07B8-1699-D16507464964}"/>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8" name="Tekstvak 117">
                <a:hlinkClick r:id="rId32" action="ppaction://hlinksldjump"/>
                <a:extLst>
                  <a:ext uri="{FF2B5EF4-FFF2-40B4-BE49-F238E27FC236}">
                    <a16:creationId xmlns:a16="http://schemas.microsoft.com/office/drawing/2014/main" id="{16DDC354-8AD1-4A9D-07D1-7A83284FC6A6}"/>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16" name="Graphic 115" descr="Staafdiagram met effen opvulling">
              <a:hlinkClick r:id="rId32" action="ppaction://hlinksldjump"/>
              <a:extLst>
                <a:ext uri="{FF2B5EF4-FFF2-40B4-BE49-F238E27FC236}">
                  <a16:creationId xmlns:a16="http://schemas.microsoft.com/office/drawing/2014/main" id="{5BE96B8A-219D-EA75-47EC-55AAFA6B0F97}"/>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36291" y="939081"/>
              <a:ext cx="380370" cy="380370"/>
            </a:xfrm>
            <a:prstGeom prst="rect">
              <a:avLst/>
            </a:prstGeom>
          </p:spPr>
        </p:pic>
      </p:grpSp>
      <p:grpSp>
        <p:nvGrpSpPr>
          <p:cNvPr id="119" name="Groep 118">
            <a:extLst>
              <a:ext uri="{FF2B5EF4-FFF2-40B4-BE49-F238E27FC236}">
                <a16:creationId xmlns:a16="http://schemas.microsoft.com/office/drawing/2014/main" id="{C8BC4733-00A0-DED6-00B7-2176826B7F51}"/>
              </a:ext>
            </a:extLst>
          </p:cNvPr>
          <p:cNvGrpSpPr/>
          <p:nvPr/>
        </p:nvGrpSpPr>
        <p:grpSpPr>
          <a:xfrm>
            <a:off x="6225271" y="57630"/>
            <a:ext cx="2203434" cy="695538"/>
            <a:chOff x="10396798" y="436147"/>
            <a:chExt cx="1044397" cy="289876"/>
          </a:xfrm>
        </p:grpSpPr>
        <p:grpSp>
          <p:nvGrpSpPr>
            <p:cNvPr id="120" name="Groep 119">
              <a:extLst>
                <a:ext uri="{FF2B5EF4-FFF2-40B4-BE49-F238E27FC236}">
                  <a16:creationId xmlns:a16="http://schemas.microsoft.com/office/drawing/2014/main" id="{401715D7-B525-5529-42FA-A8CCC2845766}"/>
                </a:ext>
              </a:extLst>
            </p:cNvPr>
            <p:cNvGrpSpPr/>
            <p:nvPr/>
          </p:nvGrpSpPr>
          <p:grpSpPr>
            <a:xfrm>
              <a:off x="10396798" y="455985"/>
              <a:ext cx="1044397" cy="245870"/>
              <a:chOff x="2578089" y="345922"/>
              <a:chExt cx="1044397" cy="245870"/>
            </a:xfrm>
          </p:grpSpPr>
          <p:sp>
            <p:nvSpPr>
              <p:cNvPr id="122" name="Rechthoek: afgeronde hoeken 121">
                <a:hlinkClick r:id="rId35"/>
                <a:extLst>
                  <a:ext uri="{FF2B5EF4-FFF2-40B4-BE49-F238E27FC236}">
                    <a16:creationId xmlns:a16="http://schemas.microsoft.com/office/drawing/2014/main" id="{56C791B5-3178-39F9-8A11-6CC8445DC993}"/>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hlinkClick r:id="rId35"/>
                <a:extLst>
                  <a:ext uri="{FF2B5EF4-FFF2-40B4-BE49-F238E27FC236}">
                    <a16:creationId xmlns:a16="http://schemas.microsoft.com/office/drawing/2014/main" id="{917D320F-A46C-C721-0123-29AB0B83DA9C}"/>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21" name="Graphic 120" descr="Pijl-rechts met effen opvulling">
              <a:hlinkClick r:id="rId35"/>
              <a:extLst>
                <a:ext uri="{FF2B5EF4-FFF2-40B4-BE49-F238E27FC236}">
                  <a16:creationId xmlns:a16="http://schemas.microsoft.com/office/drawing/2014/main" id="{AE837E4C-DDF2-4E11-D1BC-D693B205613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32691" y="436147"/>
              <a:ext cx="289876" cy="289876"/>
            </a:xfrm>
            <a:prstGeom prst="rect">
              <a:avLst/>
            </a:prstGeom>
          </p:spPr>
        </p:pic>
      </p:grpSp>
      <p:grpSp>
        <p:nvGrpSpPr>
          <p:cNvPr id="124" name="Groep 123">
            <a:extLst>
              <a:ext uri="{FF2B5EF4-FFF2-40B4-BE49-F238E27FC236}">
                <a16:creationId xmlns:a16="http://schemas.microsoft.com/office/drawing/2014/main" id="{ECDFC850-FFD1-FE71-1F56-C37F905F2ABC}"/>
              </a:ext>
            </a:extLst>
          </p:cNvPr>
          <p:cNvGrpSpPr/>
          <p:nvPr/>
        </p:nvGrpSpPr>
        <p:grpSpPr>
          <a:xfrm>
            <a:off x="490788" y="1867455"/>
            <a:ext cx="2049667" cy="386260"/>
            <a:chOff x="490789" y="1386306"/>
            <a:chExt cx="2049667" cy="386260"/>
          </a:xfrm>
        </p:grpSpPr>
        <p:sp>
          <p:nvSpPr>
            <p:cNvPr id="125" name="Rechthoek: afgeronde hoeken 124">
              <a:hlinkClick r:id="rId38" action="ppaction://hlinksldjump"/>
              <a:extLst>
                <a:ext uri="{FF2B5EF4-FFF2-40B4-BE49-F238E27FC236}">
                  <a16:creationId xmlns:a16="http://schemas.microsoft.com/office/drawing/2014/main" id="{25912640-9D15-42E2-F9DE-13D745CFB180}"/>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6" name="Tekstvak 125">
              <a:hlinkClick r:id="rId38" action="ppaction://hlinksldjump"/>
              <a:extLst>
                <a:ext uri="{FF2B5EF4-FFF2-40B4-BE49-F238E27FC236}">
                  <a16:creationId xmlns:a16="http://schemas.microsoft.com/office/drawing/2014/main" id="{11692999-1D90-B97F-420F-164D1305BBCF}"/>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27" name="Graphic 126" descr="Muziek met effen opvulling">
              <a:hlinkClick r:id="rId38" action="ppaction://hlinksldjump"/>
              <a:extLst>
                <a:ext uri="{FF2B5EF4-FFF2-40B4-BE49-F238E27FC236}">
                  <a16:creationId xmlns:a16="http://schemas.microsoft.com/office/drawing/2014/main" id="{CA8DD9F9-A272-B6B3-F5A1-28D784B83A26}"/>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2441088157"/>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5D63DE-63AA-D37D-17B2-7C920D21EDD3}"/>
            </a:ext>
          </a:extLst>
        </p:cNvPr>
        <p:cNvGrpSpPr/>
        <p:nvPr/>
      </p:nvGrpSpPr>
      <p:grpSpPr>
        <a:xfrm>
          <a:off x="0" y="0"/>
          <a:ext cx="0" cy="0"/>
          <a:chOff x="0" y="0"/>
          <a:chExt cx="0" cy="0"/>
        </a:xfrm>
      </p:grpSpPr>
      <p:sp>
        <p:nvSpPr>
          <p:cNvPr id="13" name="Rechthoek: afgeronde hoeken 12">
            <a:extLst>
              <a:ext uri="{FF2B5EF4-FFF2-40B4-BE49-F238E27FC236}">
                <a16:creationId xmlns:a16="http://schemas.microsoft.com/office/drawing/2014/main" id="{611D6652-965F-E393-77E6-D70ADA8DE30E}"/>
              </a:ext>
            </a:extLst>
          </p:cNvPr>
          <p:cNvSpPr/>
          <p:nvPr/>
        </p:nvSpPr>
        <p:spPr>
          <a:xfrm>
            <a:off x="-194189" y="-207035"/>
            <a:ext cx="3106071" cy="7591245"/>
          </a:xfrm>
          <a:prstGeom prst="roundRect">
            <a:avLst/>
          </a:prstGeom>
          <a:solidFill>
            <a:srgbClr val="131313">
              <a:alpha val="50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CDAE1B87-13D2-47C3-07BA-CE632FFCFAAB}"/>
              </a:ext>
            </a:extLst>
          </p:cNvPr>
          <p:cNvSpPr txBox="1"/>
          <p:nvPr/>
        </p:nvSpPr>
        <p:spPr>
          <a:xfrm>
            <a:off x="888521" y="240190"/>
            <a:ext cx="966157" cy="461665"/>
          </a:xfrm>
          <a:prstGeom prst="rect">
            <a:avLst/>
          </a:prstGeom>
          <a:noFill/>
        </p:spPr>
        <p:txBody>
          <a:bodyPr wrap="square" rtlCol="0">
            <a:spAutoFit/>
          </a:bodyPr>
          <a:lstStyle/>
          <a:p>
            <a:r>
              <a:rPr lang="nl-NL" sz="2400" dirty="0" err="1">
                <a:solidFill>
                  <a:schemeClr val="bg1"/>
                </a:solidFill>
                <a:latin typeface="Bauhaus 93" panose="04030905020B02020C02" pitchFamily="82" charset="0"/>
              </a:rPr>
              <a:t>fuze</a:t>
            </a:r>
            <a:endParaRPr lang="nl-NL" sz="2400" dirty="0">
              <a:solidFill>
                <a:schemeClr val="bg1"/>
              </a:solidFill>
              <a:latin typeface="Bauhaus 93" panose="04030905020B02020C02" pitchFamily="82" charset="0"/>
            </a:endParaRPr>
          </a:p>
        </p:txBody>
      </p:sp>
      <p:sp>
        <p:nvSpPr>
          <p:cNvPr id="3" name="Rechthoek: afgeronde hoeken 2">
            <a:extLst>
              <a:ext uri="{FF2B5EF4-FFF2-40B4-BE49-F238E27FC236}">
                <a16:creationId xmlns:a16="http://schemas.microsoft.com/office/drawing/2014/main" id="{F268805F-DA9D-1C7F-3ABB-CD412D3FA7D9}"/>
              </a:ext>
            </a:extLst>
          </p:cNvPr>
          <p:cNvSpPr/>
          <p:nvPr/>
        </p:nvSpPr>
        <p:spPr>
          <a:xfrm>
            <a:off x="-449281" y="-444261"/>
            <a:ext cx="13090562" cy="7746521"/>
          </a:xfrm>
          <a:prstGeom prst="roundRect">
            <a:avLst>
              <a:gd name="adj" fmla="val 9372"/>
            </a:avLst>
          </a:prstGeom>
          <a:noFill/>
          <a:effectLst>
            <a:glow rad="647700">
              <a:srgbClr val="19FFFA">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 name="Groep 4">
            <a:extLst>
              <a:ext uri="{FF2B5EF4-FFF2-40B4-BE49-F238E27FC236}">
                <a16:creationId xmlns:a16="http://schemas.microsoft.com/office/drawing/2014/main" id="{1ABDA2C5-C195-79DC-78B8-0ABCDAFEA6C1}"/>
              </a:ext>
            </a:extLst>
          </p:cNvPr>
          <p:cNvGrpSpPr/>
          <p:nvPr/>
        </p:nvGrpSpPr>
        <p:grpSpPr>
          <a:xfrm>
            <a:off x="445740" y="6158819"/>
            <a:ext cx="2139762" cy="537612"/>
            <a:chOff x="445740" y="6158819"/>
            <a:chExt cx="2139762" cy="537612"/>
          </a:xfrm>
        </p:grpSpPr>
        <p:grpSp>
          <p:nvGrpSpPr>
            <p:cNvPr id="8" name="Groep 7">
              <a:extLst>
                <a:ext uri="{FF2B5EF4-FFF2-40B4-BE49-F238E27FC236}">
                  <a16:creationId xmlns:a16="http://schemas.microsoft.com/office/drawing/2014/main" id="{66E8A991-F4F6-1C3E-5EA4-3E401DBEB4B5}"/>
                </a:ext>
              </a:extLst>
            </p:cNvPr>
            <p:cNvGrpSpPr/>
            <p:nvPr/>
          </p:nvGrpSpPr>
          <p:grpSpPr>
            <a:xfrm>
              <a:off x="445740" y="6158819"/>
              <a:ext cx="2139762" cy="537612"/>
              <a:chOff x="445742" y="1760800"/>
              <a:chExt cx="2139762" cy="537612"/>
            </a:xfrm>
          </p:grpSpPr>
          <p:sp>
            <p:nvSpPr>
              <p:cNvPr id="11" name="Rechthoek: afgeronde hoeken 10">
                <a:extLst>
                  <a:ext uri="{FF2B5EF4-FFF2-40B4-BE49-F238E27FC236}">
                    <a16:creationId xmlns:a16="http://schemas.microsoft.com/office/drawing/2014/main" id="{B086F557-7EC8-2B55-DEDE-F47EDF96118D}"/>
                  </a:ext>
                </a:extLst>
              </p:cNvPr>
              <p:cNvSpPr/>
              <p:nvPr/>
            </p:nvSpPr>
            <p:spPr>
              <a:xfrm>
                <a:off x="445742" y="1760800"/>
                <a:ext cx="2139762" cy="537612"/>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Graphic 11" descr="Ster met effen opvulling">
                <a:extLst>
                  <a:ext uri="{FF2B5EF4-FFF2-40B4-BE49-F238E27FC236}">
                    <a16:creationId xmlns:a16="http://schemas.microsoft.com/office/drawing/2014/main" id="{8A83D46C-1B8F-CC76-6414-DFBEC076580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21746" y="1796508"/>
                <a:ext cx="453101" cy="453101"/>
              </a:xfrm>
              <a:prstGeom prst="rect">
                <a:avLst/>
              </a:prstGeom>
            </p:spPr>
          </p:pic>
        </p:grpSp>
        <p:sp>
          <p:nvSpPr>
            <p:cNvPr id="9" name="Tekstvak 8">
              <a:extLst>
                <a:ext uri="{FF2B5EF4-FFF2-40B4-BE49-F238E27FC236}">
                  <a16:creationId xmlns:a16="http://schemas.microsoft.com/office/drawing/2014/main" id="{35311C0F-6823-8F73-68BD-D59F714441CE}"/>
                </a:ext>
              </a:extLst>
            </p:cNvPr>
            <p:cNvSpPr txBox="1"/>
            <p:nvPr/>
          </p:nvSpPr>
          <p:spPr>
            <a:xfrm>
              <a:off x="962161" y="6190246"/>
              <a:ext cx="1591016" cy="461665"/>
            </a:xfrm>
            <a:prstGeom prst="rect">
              <a:avLst/>
            </a:prstGeom>
            <a:noFill/>
          </p:spPr>
          <p:txBody>
            <a:bodyPr wrap="square" rtlCol="0">
              <a:spAutoFit/>
            </a:bodyPr>
            <a:lstStyle/>
            <a:p>
              <a:r>
                <a:rPr lang="nl-NL" sz="2400" dirty="0">
                  <a:solidFill>
                    <a:schemeClr val="bg1"/>
                  </a:solidFill>
                  <a:latin typeface="Bauhaus 93" panose="04030905020B02020C02" pitchFamily="82" charset="0"/>
                </a:rPr>
                <a:t>Fuze PRO</a:t>
              </a:r>
            </a:p>
          </p:txBody>
        </p:sp>
      </p:grpSp>
      <p:grpSp>
        <p:nvGrpSpPr>
          <p:cNvPr id="78" name="Groep 77">
            <a:extLst>
              <a:ext uri="{FF2B5EF4-FFF2-40B4-BE49-F238E27FC236}">
                <a16:creationId xmlns:a16="http://schemas.microsoft.com/office/drawing/2014/main" id="{3FD819F3-8BE0-3D51-4B8A-904D011F2D60}"/>
              </a:ext>
            </a:extLst>
          </p:cNvPr>
          <p:cNvGrpSpPr/>
          <p:nvPr/>
        </p:nvGrpSpPr>
        <p:grpSpPr>
          <a:xfrm>
            <a:off x="58230" y="5429064"/>
            <a:ext cx="1925747" cy="686549"/>
            <a:chOff x="58230" y="5429064"/>
            <a:chExt cx="1925747" cy="686549"/>
          </a:xfrm>
        </p:grpSpPr>
        <p:sp>
          <p:nvSpPr>
            <p:cNvPr id="79" name="Tekstvak 78">
              <a:extLst>
                <a:ext uri="{FF2B5EF4-FFF2-40B4-BE49-F238E27FC236}">
                  <a16:creationId xmlns:a16="http://schemas.microsoft.com/office/drawing/2014/main" id="{4D1133AA-FC4A-77EF-4807-B1CCB032B5D8}"/>
                </a:ext>
              </a:extLst>
            </p:cNvPr>
            <p:cNvSpPr txBox="1"/>
            <p:nvPr/>
          </p:nvSpPr>
          <p:spPr>
            <a:xfrm rot="21015267">
              <a:off x="58230" y="5429064"/>
              <a:ext cx="1580905" cy="461665"/>
            </a:xfrm>
            <a:prstGeom prst="rect">
              <a:avLst/>
            </a:prstGeom>
            <a:noFill/>
          </p:spPr>
          <p:txBody>
            <a:bodyPr wrap="square" rtlCol="0">
              <a:spAutoFit/>
            </a:bodyPr>
            <a:lstStyle/>
            <a:p>
              <a:pPr algn="ctr"/>
              <a:r>
                <a:rPr lang="nl-NL" sz="2400" dirty="0">
                  <a:solidFill>
                    <a:schemeClr val="bg1"/>
                  </a:solidFill>
                  <a:latin typeface="Franklin Gothic Heavy" panose="020B0903020102020204" pitchFamily="34" charset="0"/>
                  <a:cs typeface="Forte Forward" panose="020F0502020204030204" pitchFamily="2" charset="0"/>
                </a:rPr>
                <a:t>defect</a:t>
              </a:r>
              <a:endParaRPr lang="nl-NL" sz="4000" dirty="0">
                <a:solidFill>
                  <a:schemeClr val="bg1"/>
                </a:solidFill>
                <a:latin typeface="Franklin Gothic Heavy" panose="020B0903020102020204" pitchFamily="34" charset="0"/>
                <a:cs typeface="Forte Forward" panose="020F0502020204030204" pitchFamily="2" charset="0"/>
              </a:endParaRPr>
            </a:p>
          </p:txBody>
        </p:sp>
        <p:pic>
          <p:nvPicPr>
            <p:cNvPr id="80" name="Graphic 79" descr="Pijl: curve rechtsom met effen opvulling">
              <a:extLst>
                <a:ext uri="{FF2B5EF4-FFF2-40B4-BE49-F238E27FC236}">
                  <a16:creationId xmlns:a16="http://schemas.microsoft.com/office/drawing/2014/main" id="{6B232473-0785-ACC2-CC62-D2F5E3D970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150068">
              <a:off x="1381955" y="5462996"/>
              <a:ext cx="602022" cy="652617"/>
            </a:xfrm>
            <a:prstGeom prst="rect">
              <a:avLst/>
            </a:prstGeom>
          </p:spPr>
        </p:pic>
      </p:grpSp>
      <p:grpSp>
        <p:nvGrpSpPr>
          <p:cNvPr id="14" name="Groep 13">
            <a:extLst>
              <a:ext uri="{FF2B5EF4-FFF2-40B4-BE49-F238E27FC236}">
                <a16:creationId xmlns:a16="http://schemas.microsoft.com/office/drawing/2014/main" id="{CF9C79DC-81F7-1C6B-CD03-B5816848D45C}"/>
              </a:ext>
            </a:extLst>
          </p:cNvPr>
          <p:cNvGrpSpPr/>
          <p:nvPr/>
        </p:nvGrpSpPr>
        <p:grpSpPr>
          <a:xfrm>
            <a:off x="10826079" y="-30371"/>
            <a:ext cx="1247421" cy="780705"/>
            <a:chOff x="258588" y="-59024"/>
            <a:chExt cx="742023" cy="464399"/>
          </a:xfrm>
        </p:grpSpPr>
        <p:pic>
          <p:nvPicPr>
            <p:cNvPr id="15" name="Graphic 14" descr="Lijn met pijl: Recht met effen opvulling">
              <a:hlinkClick r:id="rId6" action="ppaction://hlinksldjump"/>
              <a:extLst>
                <a:ext uri="{FF2B5EF4-FFF2-40B4-BE49-F238E27FC236}">
                  <a16:creationId xmlns:a16="http://schemas.microsoft.com/office/drawing/2014/main" id="{2D37012C-6016-5C9E-83C5-EB5E377B07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258588" y="-59024"/>
              <a:ext cx="464399" cy="464399"/>
            </a:xfrm>
            <a:prstGeom prst="rect">
              <a:avLst/>
            </a:prstGeom>
          </p:spPr>
        </p:pic>
        <p:pic>
          <p:nvPicPr>
            <p:cNvPr id="16" name="Graphic 15" descr="Introductiepagina met effen opvulling">
              <a:hlinkClick r:id="rId6" action="ppaction://hlinksldjump"/>
              <a:extLst>
                <a:ext uri="{FF2B5EF4-FFF2-40B4-BE49-F238E27FC236}">
                  <a16:creationId xmlns:a16="http://schemas.microsoft.com/office/drawing/2014/main" id="{84C0F8C9-6340-B468-6EB4-079D1EB457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7465" y="-1944"/>
              <a:ext cx="293146" cy="293146"/>
            </a:xfrm>
            <a:prstGeom prst="rect">
              <a:avLst/>
            </a:prstGeom>
          </p:spPr>
        </p:pic>
      </p:grpSp>
      <p:pic>
        <p:nvPicPr>
          <p:cNvPr id="104" name="Afbeelding 103" descr="Afbeelding met schermopname, cirkel, ontwerp&#10;&#10;Automatisch gegenereerde beschrijving">
            <a:hlinkClick r:id="rId11" action="ppaction://hlinksldjump"/>
            <a:extLst>
              <a:ext uri="{FF2B5EF4-FFF2-40B4-BE49-F238E27FC236}">
                <a16:creationId xmlns:a16="http://schemas.microsoft.com/office/drawing/2014/main" id="{CD227484-AA5A-C742-FA10-DAF3169734AD}"/>
              </a:ext>
            </a:extLst>
          </p:cNvPr>
          <p:cNvPicPr>
            <a:picLocks noChangeAspect="1"/>
          </p:cNvPicPr>
          <p:nvPr/>
        </p:nvPicPr>
        <p:blipFill>
          <a:blip r:embed="rId12">
            <a:duotone>
              <a:prstClr val="black"/>
              <a:srgbClr val="19FFFA">
                <a:tint val="45000"/>
                <a:satMod val="400000"/>
              </a:srgbClr>
            </a:duotone>
            <a:extLst>
              <a:ext uri="{BEBA8EAE-BF5A-486C-A8C5-ECC9F3942E4B}">
                <a14:imgProps xmlns:a14="http://schemas.microsoft.com/office/drawing/2010/main">
                  <a14:imgLayer r:embed="rId13">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l="10427" t="-505" r="6964" b="20758"/>
          <a:stretch/>
        </p:blipFill>
        <p:spPr>
          <a:xfrm>
            <a:off x="118500" y="88838"/>
            <a:ext cx="770021" cy="764371"/>
          </a:xfrm>
          <a:prstGeom prst="rect">
            <a:avLst/>
          </a:prstGeom>
        </p:spPr>
      </p:pic>
      <p:sp>
        <p:nvSpPr>
          <p:cNvPr id="2" name="Rechthoek: afgeronde hoeken 1">
            <a:extLst>
              <a:ext uri="{FF2B5EF4-FFF2-40B4-BE49-F238E27FC236}">
                <a16:creationId xmlns:a16="http://schemas.microsoft.com/office/drawing/2014/main" id="{EE261AAB-CC4C-8EB6-1A70-1D3A2C8AC8C6}"/>
              </a:ext>
            </a:extLst>
          </p:cNvPr>
          <p:cNvSpPr/>
          <p:nvPr/>
        </p:nvSpPr>
        <p:spPr>
          <a:xfrm>
            <a:off x="3351238" y="471022"/>
            <a:ext cx="2434677" cy="732415"/>
          </a:xfrm>
          <a:prstGeom prst="roundRect">
            <a:avLst/>
          </a:prstGeom>
          <a:solidFill>
            <a:srgbClr val="3F3F3F">
              <a:alpha val="59000"/>
            </a:srgb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Tekstvak 3">
            <a:extLst>
              <a:ext uri="{FF2B5EF4-FFF2-40B4-BE49-F238E27FC236}">
                <a16:creationId xmlns:a16="http://schemas.microsoft.com/office/drawing/2014/main" id="{A581131D-9A53-C907-1EA1-93AB401A3A3F}"/>
              </a:ext>
            </a:extLst>
          </p:cNvPr>
          <p:cNvSpPr txBox="1"/>
          <p:nvPr/>
        </p:nvSpPr>
        <p:spPr>
          <a:xfrm>
            <a:off x="3286510" y="531080"/>
            <a:ext cx="2568809" cy="584775"/>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cs typeface="Forte Forward" panose="020F0502020204030204" pitchFamily="2" charset="0"/>
              </a:rPr>
              <a:t>instellingen</a:t>
            </a:r>
            <a:endParaRPr lang="nl-NL" sz="4800" dirty="0">
              <a:solidFill>
                <a:schemeClr val="bg1"/>
              </a:solidFill>
              <a:latin typeface="Franklin Gothic Heavy" panose="020B0903020102020204" pitchFamily="34" charset="0"/>
              <a:cs typeface="Forte Forward" panose="020F0502020204030204" pitchFamily="2" charset="0"/>
            </a:endParaRPr>
          </a:p>
        </p:txBody>
      </p:sp>
      <p:sp>
        <p:nvSpPr>
          <p:cNvPr id="6" name="Rechthoek: afgeronde hoeken 5">
            <a:extLst>
              <a:ext uri="{FF2B5EF4-FFF2-40B4-BE49-F238E27FC236}">
                <a16:creationId xmlns:a16="http://schemas.microsoft.com/office/drawing/2014/main" id="{CF5A00E9-F2AF-41F1-8F1E-DE5D749D3B3A}"/>
              </a:ext>
            </a:extLst>
          </p:cNvPr>
          <p:cNvSpPr/>
          <p:nvPr/>
        </p:nvSpPr>
        <p:spPr>
          <a:xfrm>
            <a:off x="3351238" y="1627322"/>
            <a:ext cx="8001390" cy="4699597"/>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Tekstvak 9">
            <a:extLst>
              <a:ext uri="{FF2B5EF4-FFF2-40B4-BE49-F238E27FC236}">
                <a16:creationId xmlns:a16="http://schemas.microsoft.com/office/drawing/2014/main" id="{7B018FB5-12B0-133E-0BD2-22A7E4E097A7}"/>
              </a:ext>
            </a:extLst>
          </p:cNvPr>
          <p:cNvSpPr txBox="1"/>
          <p:nvPr/>
        </p:nvSpPr>
        <p:spPr>
          <a:xfrm>
            <a:off x="3796988" y="1773478"/>
            <a:ext cx="2058331" cy="338554"/>
          </a:xfrm>
          <a:prstGeom prst="rect">
            <a:avLst/>
          </a:prstGeom>
          <a:noFill/>
        </p:spPr>
        <p:txBody>
          <a:bodyPr wrap="square" rtlCol="0">
            <a:spAutoFit/>
          </a:bodyPr>
          <a:lstStyle/>
          <a:p>
            <a:r>
              <a:rPr lang="nl-NL" sz="1600" b="1" dirty="0">
                <a:solidFill>
                  <a:schemeClr val="bg1"/>
                </a:solidFill>
              </a:rPr>
              <a:t>UI &amp; Personalisatie</a:t>
            </a:r>
          </a:p>
        </p:txBody>
      </p:sp>
      <p:sp>
        <p:nvSpPr>
          <p:cNvPr id="18" name="Rectangle 1">
            <a:extLst>
              <a:ext uri="{FF2B5EF4-FFF2-40B4-BE49-F238E27FC236}">
                <a16:creationId xmlns:a16="http://schemas.microsoft.com/office/drawing/2014/main" id="{B1D69086-2F2B-49A8-1397-F3B4A5BB4ED3}"/>
              </a:ext>
            </a:extLst>
          </p:cNvPr>
          <p:cNvSpPr>
            <a:spLocks noChangeArrowheads="1"/>
          </p:cNvSpPr>
          <p:nvPr/>
        </p:nvSpPr>
        <p:spPr bwMode="auto">
          <a:xfrm>
            <a:off x="3789787" y="2093802"/>
            <a:ext cx="39808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Thema wijzigen (licht, donker, aangepast)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Taalinstellingen voor interface en ondertitels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AI-aanbevelingen op basis van kijkgedrag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err="1">
                <a:ln>
                  <a:noFill/>
                </a:ln>
                <a:solidFill>
                  <a:schemeClr val="bg1"/>
                </a:solidFill>
                <a:effectLst/>
                <a:latin typeface="Arial" panose="020B0604020202020204" pitchFamily="34" charset="0"/>
              </a:rPr>
              <a:t>Stemgestuurde</a:t>
            </a:r>
            <a:r>
              <a:rPr kumimoji="0" lang="nl-NL" altLang="nl-NL" sz="1200" b="1" i="0" u="none" strike="noStrike" cap="none" normalizeH="0" baseline="0" dirty="0">
                <a:ln>
                  <a:noFill/>
                </a:ln>
                <a:solidFill>
                  <a:schemeClr val="bg1"/>
                </a:solidFill>
                <a:effectLst/>
                <a:latin typeface="Arial" panose="020B0604020202020204" pitchFamily="34" charset="0"/>
              </a:rPr>
              <a:t> navigatie (optioneel)</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19" name="Tekstvak 18">
            <a:extLst>
              <a:ext uri="{FF2B5EF4-FFF2-40B4-BE49-F238E27FC236}">
                <a16:creationId xmlns:a16="http://schemas.microsoft.com/office/drawing/2014/main" id="{591BDA37-229D-40E6-35C0-80710F64B139}"/>
              </a:ext>
            </a:extLst>
          </p:cNvPr>
          <p:cNvSpPr txBox="1"/>
          <p:nvPr/>
        </p:nvSpPr>
        <p:spPr>
          <a:xfrm>
            <a:off x="3789787" y="3084648"/>
            <a:ext cx="3980846" cy="338554"/>
          </a:xfrm>
          <a:prstGeom prst="rect">
            <a:avLst/>
          </a:prstGeom>
          <a:noFill/>
        </p:spPr>
        <p:txBody>
          <a:bodyPr wrap="square" rtlCol="0">
            <a:spAutoFit/>
          </a:bodyPr>
          <a:lstStyle/>
          <a:p>
            <a:r>
              <a:rPr lang="nl-NL" sz="1600" b="1" dirty="0">
                <a:solidFill>
                  <a:schemeClr val="bg1"/>
                </a:solidFill>
              </a:rPr>
              <a:t>Geavanceerde Afspeelopties</a:t>
            </a:r>
          </a:p>
        </p:txBody>
      </p:sp>
      <p:sp>
        <p:nvSpPr>
          <p:cNvPr id="20" name="Rectangle 1">
            <a:extLst>
              <a:ext uri="{FF2B5EF4-FFF2-40B4-BE49-F238E27FC236}">
                <a16:creationId xmlns:a16="http://schemas.microsoft.com/office/drawing/2014/main" id="{952B6C8B-17BF-AD59-0298-B79AAA53D429}"/>
              </a:ext>
            </a:extLst>
          </p:cNvPr>
          <p:cNvSpPr>
            <a:spLocks noChangeArrowheads="1"/>
          </p:cNvSpPr>
          <p:nvPr/>
        </p:nvSpPr>
        <p:spPr bwMode="auto">
          <a:xfrm>
            <a:off x="3789786" y="3373615"/>
            <a:ext cx="583938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Speed Control: Afspelen versnellen of vertragen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Picture-in-Picture Mode: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Kijken terwijl je andere apps gebruikt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err="1">
                <a:ln>
                  <a:noFill/>
                </a:ln>
                <a:solidFill>
                  <a:schemeClr val="bg1"/>
                </a:solidFill>
                <a:effectLst/>
                <a:latin typeface="Arial" panose="020B0604020202020204" pitchFamily="34" charset="0"/>
              </a:rPr>
              <a:t>Custom</a:t>
            </a:r>
            <a:r>
              <a:rPr kumimoji="0" lang="nl-NL" altLang="nl-NL" sz="1200" b="1" i="0" u="none" strike="noStrike" cap="none" normalizeH="0" baseline="0" dirty="0">
                <a:ln>
                  <a:noFill/>
                </a:ln>
                <a:solidFill>
                  <a:schemeClr val="bg1"/>
                </a:solidFill>
                <a:effectLst/>
                <a:latin typeface="Arial" panose="020B0604020202020204" pitchFamily="34" charset="0"/>
              </a:rPr>
              <a:t> </a:t>
            </a:r>
            <a:r>
              <a:rPr kumimoji="0" lang="nl-NL" altLang="nl-NL" sz="1200" b="1" i="0" u="none" strike="noStrike" cap="none" normalizeH="0" baseline="0" dirty="0" err="1">
                <a:ln>
                  <a:noFill/>
                </a:ln>
                <a:solidFill>
                  <a:schemeClr val="bg1"/>
                </a:solidFill>
                <a:effectLst/>
                <a:latin typeface="Arial" panose="020B0604020202020204" pitchFamily="34" charset="0"/>
              </a:rPr>
              <a:t>Subtitles</a:t>
            </a:r>
            <a:r>
              <a:rPr kumimoji="0" lang="nl-NL" altLang="nl-NL" sz="1200" b="1" i="0" u="none" strike="noStrike" cap="none" normalizeH="0" baseline="0" dirty="0">
                <a:ln>
                  <a:noFill/>
                </a:ln>
                <a:solidFill>
                  <a:schemeClr val="bg1"/>
                </a:solidFill>
                <a:effectLst/>
                <a:latin typeface="Arial" panose="020B0604020202020204" pitchFamily="34" charset="0"/>
              </a:rPr>
              <a:t>: Grootte, kleur en stijl aanpassen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Audiobeschrijving: Voor blinden en slechtzienden</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sp>
        <p:nvSpPr>
          <p:cNvPr id="21" name="Tekstvak 20">
            <a:extLst>
              <a:ext uri="{FF2B5EF4-FFF2-40B4-BE49-F238E27FC236}">
                <a16:creationId xmlns:a16="http://schemas.microsoft.com/office/drawing/2014/main" id="{F7642475-0A73-0422-281E-345E022134E8}"/>
              </a:ext>
            </a:extLst>
          </p:cNvPr>
          <p:cNvSpPr txBox="1"/>
          <p:nvPr/>
        </p:nvSpPr>
        <p:spPr>
          <a:xfrm>
            <a:off x="3799287" y="4468864"/>
            <a:ext cx="3363468" cy="338554"/>
          </a:xfrm>
          <a:prstGeom prst="rect">
            <a:avLst/>
          </a:prstGeom>
          <a:noFill/>
        </p:spPr>
        <p:txBody>
          <a:bodyPr wrap="square" rtlCol="0">
            <a:spAutoFit/>
          </a:bodyPr>
          <a:lstStyle/>
          <a:p>
            <a:r>
              <a:rPr lang="nl-NL" sz="1600" b="1" dirty="0" err="1">
                <a:solidFill>
                  <a:schemeClr val="bg1"/>
                </a:solidFill>
              </a:rPr>
              <a:t>Social</a:t>
            </a:r>
            <a:r>
              <a:rPr lang="nl-NL" sz="1600" b="1" dirty="0">
                <a:solidFill>
                  <a:schemeClr val="bg1"/>
                </a:solidFill>
              </a:rPr>
              <a:t> &amp; Community Functies</a:t>
            </a:r>
          </a:p>
        </p:txBody>
      </p:sp>
      <p:sp>
        <p:nvSpPr>
          <p:cNvPr id="24" name="Rectangle 1">
            <a:extLst>
              <a:ext uri="{FF2B5EF4-FFF2-40B4-BE49-F238E27FC236}">
                <a16:creationId xmlns:a16="http://schemas.microsoft.com/office/drawing/2014/main" id="{3F601D78-18AA-8544-E554-8592957A97FD}"/>
              </a:ext>
            </a:extLst>
          </p:cNvPr>
          <p:cNvSpPr>
            <a:spLocks noChangeArrowheads="1"/>
          </p:cNvSpPr>
          <p:nvPr/>
        </p:nvSpPr>
        <p:spPr bwMode="auto">
          <a:xfrm>
            <a:off x="3796988" y="4753996"/>
            <a:ext cx="47114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Live Chat &amp; Reacties: Praat met anderen terwijl je kijkt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Vriendenlijst: Voeg vrienden toe en bekijk hun kijklijst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Watch Party: Samen films en series kijken met synchronisatie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solidFill>
                  <a:schemeClr val="bg1"/>
                </a:solidFill>
                <a:effectLst/>
                <a:latin typeface="Arial" panose="020B0604020202020204" pitchFamily="34" charset="0"/>
              </a:rPr>
              <a:t>Beoordelingen &amp; Reviews: Geef sterren en schrijf recensies</a:t>
            </a:r>
            <a:endParaRPr kumimoji="0" lang="nl-NL" altLang="nl-NL" sz="1200" b="0" i="0" u="none" strike="noStrike" cap="none" normalizeH="0" baseline="0" dirty="0">
              <a:ln>
                <a:noFill/>
              </a:ln>
              <a:solidFill>
                <a:schemeClr val="bg1"/>
              </a:solidFill>
              <a:effectLst/>
              <a:latin typeface="Arial" panose="020B0604020202020204" pitchFamily="34" charset="0"/>
            </a:endParaRPr>
          </a:p>
        </p:txBody>
      </p:sp>
      <p:grpSp>
        <p:nvGrpSpPr>
          <p:cNvPr id="41" name="Groep 40">
            <a:extLst>
              <a:ext uri="{FF2B5EF4-FFF2-40B4-BE49-F238E27FC236}">
                <a16:creationId xmlns:a16="http://schemas.microsoft.com/office/drawing/2014/main" id="{C9A7AA96-DB27-0C15-848A-DA2D963BCECB}"/>
              </a:ext>
            </a:extLst>
          </p:cNvPr>
          <p:cNvGrpSpPr/>
          <p:nvPr/>
        </p:nvGrpSpPr>
        <p:grpSpPr>
          <a:xfrm>
            <a:off x="9649798" y="5471235"/>
            <a:ext cx="1176281" cy="855684"/>
            <a:chOff x="9815556" y="5565946"/>
            <a:chExt cx="1176281" cy="855684"/>
          </a:xfrm>
        </p:grpSpPr>
        <p:pic>
          <p:nvPicPr>
            <p:cNvPr id="43" name="Graphic 42" descr="Lijn met pijl: Recht met effen opvulling">
              <a:hlinkClick r:id="rId6" action="ppaction://hlinksldjump"/>
              <a:extLst>
                <a:ext uri="{FF2B5EF4-FFF2-40B4-BE49-F238E27FC236}">
                  <a16:creationId xmlns:a16="http://schemas.microsoft.com/office/drawing/2014/main" id="{D4BB5EFA-537C-D39B-AB9E-30F2BDF98A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0800000">
              <a:off x="10032531" y="5640925"/>
              <a:ext cx="780705" cy="780705"/>
            </a:xfrm>
            <a:prstGeom prst="rect">
              <a:avLst/>
            </a:prstGeom>
          </p:spPr>
        </p:pic>
        <p:sp>
          <p:nvSpPr>
            <p:cNvPr id="45" name="Tekstvak 44">
              <a:extLst>
                <a:ext uri="{FF2B5EF4-FFF2-40B4-BE49-F238E27FC236}">
                  <a16:creationId xmlns:a16="http://schemas.microsoft.com/office/drawing/2014/main" id="{1504CB5F-D5E6-338A-D556-5B817E06ED1D}"/>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volgende</a:t>
              </a:r>
              <a:endParaRPr lang="nl-NL" sz="2000" dirty="0">
                <a:solidFill>
                  <a:schemeClr val="bg1"/>
                </a:solidFill>
                <a:latin typeface="Franklin Gothic Heavy" panose="020B0903020102020204" pitchFamily="34" charset="0"/>
                <a:cs typeface="Forte Forward" panose="020F0502020204030204" pitchFamily="2" charset="0"/>
              </a:endParaRPr>
            </a:p>
          </p:txBody>
        </p:sp>
        <p:sp>
          <p:nvSpPr>
            <p:cNvPr id="42" name="Rechthoek: afgeronde hoeken 41">
              <a:extLst>
                <a:ext uri="{FF2B5EF4-FFF2-40B4-BE49-F238E27FC236}">
                  <a16:creationId xmlns:a16="http://schemas.microsoft.com/office/drawing/2014/main" id="{DC947E84-A634-EE38-C628-3E4A61B7E5FC}"/>
                </a:ext>
              </a:extLst>
            </p:cNvPr>
            <p:cNvSpPr/>
            <p:nvPr/>
          </p:nvSpPr>
          <p:spPr>
            <a:xfrm>
              <a:off x="9851016" y="5565946"/>
              <a:ext cx="1111553" cy="651787"/>
            </a:xfrm>
            <a:prstGeom prst="roundRect">
              <a:avLst>
                <a:gd name="adj" fmla="val 34892"/>
              </a:avLst>
            </a:prstGeom>
            <a:solidFill>
              <a:srgbClr val="3F3F3F">
                <a:alpha val="5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46" name="Groep 45">
            <a:extLst>
              <a:ext uri="{FF2B5EF4-FFF2-40B4-BE49-F238E27FC236}">
                <a16:creationId xmlns:a16="http://schemas.microsoft.com/office/drawing/2014/main" id="{98C3C23F-F960-6D3B-2AAF-6F9ECE62A03C}"/>
              </a:ext>
            </a:extLst>
          </p:cNvPr>
          <p:cNvGrpSpPr/>
          <p:nvPr/>
        </p:nvGrpSpPr>
        <p:grpSpPr>
          <a:xfrm>
            <a:off x="8465740" y="5464202"/>
            <a:ext cx="1176281" cy="855684"/>
            <a:chOff x="9815556" y="5565946"/>
            <a:chExt cx="1176281" cy="855684"/>
          </a:xfrm>
        </p:grpSpPr>
        <p:sp>
          <p:nvSpPr>
            <p:cNvPr id="49" name="Rechthoek: afgeronde hoeken 48">
              <a:extLst>
                <a:ext uri="{FF2B5EF4-FFF2-40B4-BE49-F238E27FC236}">
                  <a16:creationId xmlns:a16="http://schemas.microsoft.com/office/drawing/2014/main" id="{94350DA7-FAA6-19F4-C32C-26EF530FCEC6}"/>
                </a:ext>
              </a:extLst>
            </p:cNvPr>
            <p:cNvSpPr/>
            <p:nvPr/>
          </p:nvSpPr>
          <p:spPr>
            <a:xfrm>
              <a:off x="9851016" y="5565946"/>
              <a:ext cx="1111553" cy="651787"/>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0" name="Graphic 49" descr="Lijn met pijl: Recht met effen opvulling">
              <a:hlinkClick r:id="rId16" action="ppaction://hlinksldjump"/>
              <a:extLst>
                <a:ext uri="{FF2B5EF4-FFF2-40B4-BE49-F238E27FC236}">
                  <a16:creationId xmlns:a16="http://schemas.microsoft.com/office/drawing/2014/main" id="{8A59B107-2605-BFE2-754B-140EDDE84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2531" y="5640925"/>
              <a:ext cx="780705" cy="780705"/>
            </a:xfrm>
            <a:prstGeom prst="rect">
              <a:avLst/>
            </a:prstGeom>
          </p:spPr>
        </p:pic>
        <p:sp>
          <p:nvSpPr>
            <p:cNvPr id="51" name="Tekstvak 50">
              <a:hlinkClick r:id="rId16" action="ppaction://hlinksldjump"/>
              <a:extLst>
                <a:ext uri="{FF2B5EF4-FFF2-40B4-BE49-F238E27FC236}">
                  <a16:creationId xmlns:a16="http://schemas.microsoft.com/office/drawing/2014/main" id="{20931A74-EC40-8DD2-1935-04C15A519819}"/>
                </a:ext>
              </a:extLst>
            </p:cNvPr>
            <p:cNvSpPr txBox="1"/>
            <p:nvPr/>
          </p:nvSpPr>
          <p:spPr>
            <a:xfrm>
              <a:off x="9815556" y="5565947"/>
              <a:ext cx="1176281" cy="276999"/>
            </a:xfrm>
            <a:prstGeom prst="rect">
              <a:avLst/>
            </a:prstGeom>
            <a:noFill/>
          </p:spPr>
          <p:txBody>
            <a:bodyPr wrap="square" rtlCol="0">
              <a:spAutoFit/>
            </a:bodyPr>
            <a:lstStyle/>
            <a:p>
              <a:pPr algn="ctr"/>
              <a:r>
                <a:rPr lang="nl-NL" sz="1200" dirty="0">
                  <a:solidFill>
                    <a:schemeClr val="bg1"/>
                  </a:solidFill>
                  <a:latin typeface="Franklin Gothic Heavy" panose="020B0903020102020204" pitchFamily="34" charset="0"/>
                  <a:cs typeface="Forte Forward" panose="020F0502020204030204" pitchFamily="2" charset="0"/>
                </a:rPr>
                <a:t>vorige</a:t>
              </a:r>
              <a:endParaRPr lang="nl-NL" sz="2000" dirty="0">
                <a:solidFill>
                  <a:schemeClr val="bg1"/>
                </a:solidFill>
                <a:latin typeface="Franklin Gothic Heavy" panose="020B0903020102020204" pitchFamily="34" charset="0"/>
                <a:cs typeface="Forte Forward" panose="020F0502020204030204" pitchFamily="2" charset="0"/>
              </a:endParaRPr>
            </a:p>
          </p:txBody>
        </p:sp>
      </p:grpSp>
      <p:sp>
        <p:nvSpPr>
          <p:cNvPr id="135" name="Rechthoek: afgeronde hoeken 134">
            <a:hlinkClick r:id="rId17" action="ppaction://hlinksldjump"/>
            <a:extLst>
              <a:ext uri="{FF2B5EF4-FFF2-40B4-BE49-F238E27FC236}">
                <a16:creationId xmlns:a16="http://schemas.microsoft.com/office/drawing/2014/main" id="{709EA86B-A6EF-E20C-14FE-8DA06CC7F2FE}"/>
              </a:ext>
            </a:extLst>
          </p:cNvPr>
          <p:cNvSpPr/>
          <p:nvPr/>
        </p:nvSpPr>
        <p:spPr>
          <a:xfrm>
            <a:off x="9016115" y="2080253"/>
            <a:ext cx="1809964" cy="246221"/>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25" name="Groep 24">
            <a:extLst>
              <a:ext uri="{FF2B5EF4-FFF2-40B4-BE49-F238E27FC236}">
                <a16:creationId xmlns:a16="http://schemas.microsoft.com/office/drawing/2014/main" id="{BD456348-CF98-FD93-1F4B-E95FBDBD9AF2}"/>
              </a:ext>
            </a:extLst>
          </p:cNvPr>
          <p:cNvGrpSpPr/>
          <p:nvPr/>
        </p:nvGrpSpPr>
        <p:grpSpPr>
          <a:xfrm>
            <a:off x="9177111" y="2098898"/>
            <a:ext cx="651966" cy="246221"/>
            <a:chOff x="8903700" y="1668546"/>
            <a:chExt cx="651966" cy="246221"/>
          </a:xfrm>
        </p:grpSpPr>
        <p:sp>
          <p:nvSpPr>
            <p:cNvPr id="26" name="Rechthoek: afgeronde hoeken 25">
              <a:extLst>
                <a:ext uri="{FF2B5EF4-FFF2-40B4-BE49-F238E27FC236}">
                  <a16:creationId xmlns:a16="http://schemas.microsoft.com/office/drawing/2014/main" id="{7AB9A9BB-42BD-F442-B1F6-3C0EE30EEC16}"/>
                </a:ext>
              </a:extLst>
            </p:cNvPr>
            <p:cNvSpPr/>
            <p:nvPr/>
          </p:nvSpPr>
          <p:spPr>
            <a:xfrm>
              <a:off x="8903700" y="1695457"/>
              <a:ext cx="651966" cy="164601"/>
            </a:xfrm>
            <a:prstGeom prst="roundRect">
              <a:avLst/>
            </a:prstGeom>
            <a:solidFill>
              <a:schemeClr val="bg1">
                <a:lumMod val="85000"/>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Tekstvak 26">
              <a:extLst>
                <a:ext uri="{FF2B5EF4-FFF2-40B4-BE49-F238E27FC236}">
                  <a16:creationId xmlns:a16="http://schemas.microsoft.com/office/drawing/2014/main" id="{FC7D826B-3479-D61E-88DF-935A9DED79CD}"/>
                </a:ext>
              </a:extLst>
            </p:cNvPr>
            <p:cNvSpPr txBox="1"/>
            <p:nvPr/>
          </p:nvSpPr>
          <p:spPr>
            <a:xfrm>
              <a:off x="8963536" y="1668546"/>
              <a:ext cx="532293" cy="246221"/>
            </a:xfrm>
            <a:prstGeom prst="rect">
              <a:avLst/>
            </a:prstGeom>
            <a:noFill/>
          </p:spPr>
          <p:txBody>
            <a:bodyPr wrap="square" rtlCol="0">
              <a:spAutoFit/>
            </a:bodyPr>
            <a:lstStyle/>
            <a:p>
              <a:pPr algn="ctr"/>
              <a:r>
                <a:rPr lang="nl-NL" sz="1000" dirty="0"/>
                <a:t>licht</a:t>
              </a:r>
            </a:p>
          </p:txBody>
        </p:sp>
      </p:grpSp>
      <p:grpSp>
        <p:nvGrpSpPr>
          <p:cNvPr id="28" name="Groep 27">
            <a:extLst>
              <a:ext uri="{FF2B5EF4-FFF2-40B4-BE49-F238E27FC236}">
                <a16:creationId xmlns:a16="http://schemas.microsoft.com/office/drawing/2014/main" id="{5E303433-23D5-1AD9-BB72-8247E33B6158}"/>
              </a:ext>
            </a:extLst>
          </p:cNvPr>
          <p:cNvGrpSpPr/>
          <p:nvPr/>
        </p:nvGrpSpPr>
        <p:grpSpPr>
          <a:xfrm>
            <a:off x="10028776" y="2082280"/>
            <a:ext cx="651966" cy="246221"/>
            <a:chOff x="8903700" y="1654646"/>
            <a:chExt cx="651966" cy="246221"/>
          </a:xfrm>
        </p:grpSpPr>
        <p:sp>
          <p:nvSpPr>
            <p:cNvPr id="29" name="Rechthoek: afgeronde hoeken 28">
              <a:hlinkClick r:id="rId18" action="ppaction://hlinksldjump"/>
              <a:extLst>
                <a:ext uri="{FF2B5EF4-FFF2-40B4-BE49-F238E27FC236}">
                  <a16:creationId xmlns:a16="http://schemas.microsoft.com/office/drawing/2014/main" id="{A55865F4-C1AA-9501-AE46-76CB1559813A}"/>
                </a:ext>
              </a:extLst>
            </p:cNvPr>
            <p:cNvSpPr/>
            <p:nvPr/>
          </p:nvSpPr>
          <p:spPr>
            <a:xfrm>
              <a:off x="8903700" y="1695457"/>
              <a:ext cx="651966" cy="164601"/>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Tekstvak 29">
              <a:hlinkClick r:id="rId18" action="ppaction://hlinksldjump"/>
              <a:extLst>
                <a:ext uri="{FF2B5EF4-FFF2-40B4-BE49-F238E27FC236}">
                  <a16:creationId xmlns:a16="http://schemas.microsoft.com/office/drawing/2014/main" id="{976F17D4-A8AD-7EF8-2A58-AA5F2E728C51}"/>
                </a:ext>
              </a:extLst>
            </p:cNvPr>
            <p:cNvSpPr txBox="1"/>
            <p:nvPr/>
          </p:nvSpPr>
          <p:spPr>
            <a:xfrm>
              <a:off x="8946556" y="1654646"/>
              <a:ext cx="600383" cy="246221"/>
            </a:xfrm>
            <a:prstGeom prst="rect">
              <a:avLst/>
            </a:prstGeom>
            <a:noFill/>
          </p:spPr>
          <p:txBody>
            <a:bodyPr wrap="square" rtlCol="0">
              <a:spAutoFit/>
            </a:bodyPr>
            <a:lstStyle/>
            <a:p>
              <a:pPr algn="ctr"/>
              <a:r>
                <a:rPr lang="nl-NL" sz="1000" dirty="0"/>
                <a:t>donker</a:t>
              </a:r>
            </a:p>
          </p:txBody>
        </p:sp>
      </p:grpSp>
      <p:grpSp>
        <p:nvGrpSpPr>
          <p:cNvPr id="31" name="Groep 30">
            <a:extLst>
              <a:ext uri="{FF2B5EF4-FFF2-40B4-BE49-F238E27FC236}">
                <a16:creationId xmlns:a16="http://schemas.microsoft.com/office/drawing/2014/main" id="{5B2E2F98-0EB3-E979-7AB3-755A54F45C3F}"/>
              </a:ext>
            </a:extLst>
          </p:cNvPr>
          <p:cNvGrpSpPr/>
          <p:nvPr/>
        </p:nvGrpSpPr>
        <p:grpSpPr>
          <a:xfrm>
            <a:off x="118500" y="4130278"/>
            <a:ext cx="2434677" cy="732415"/>
            <a:chOff x="118500" y="4130278"/>
            <a:chExt cx="2434677" cy="732415"/>
          </a:xfrm>
        </p:grpSpPr>
        <p:grpSp>
          <p:nvGrpSpPr>
            <p:cNvPr id="32" name="Groep 31">
              <a:extLst>
                <a:ext uri="{FF2B5EF4-FFF2-40B4-BE49-F238E27FC236}">
                  <a16:creationId xmlns:a16="http://schemas.microsoft.com/office/drawing/2014/main" id="{410415AF-72C8-0E39-3519-928F53472E16}"/>
                </a:ext>
              </a:extLst>
            </p:cNvPr>
            <p:cNvGrpSpPr/>
            <p:nvPr/>
          </p:nvGrpSpPr>
          <p:grpSpPr>
            <a:xfrm>
              <a:off x="118500" y="4130278"/>
              <a:ext cx="2434677" cy="732415"/>
              <a:chOff x="105779" y="2446549"/>
              <a:chExt cx="2434677" cy="732415"/>
            </a:xfrm>
          </p:grpSpPr>
          <p:grpSp>
            <p:nvGrpSpPr>
              <p:cNvPr id="39" name="Groep 38">
                <a:extLst>
                  <a:ext uri="{FF2B5EF4-FFF2-40B4-BE49-F238E27FC236}">
                    <a16:creationId xmlns:a16="http://schemas.microsoft.com/office/drawing/2014/main" id="{E9485A43-722E-3398-C843-6A06DDF5DF8C}"/>
                  </a:ext>
                </a:extLst>
              </p:cNvPr>
              <p:cNvGrpSpPr/>
              <p:nvPr/>
            </p:nvGrpSpPr>
            <p:grpSpPr>
              <a:xfrm>
                <a:off x="105779" y="2446549"/>
                <a:ext cx="2434677" cy="732415"/>
                <a:chOff x="-359848" y="879086"/>
                <a:chExt cx="2434677" cy="732415"/>
              </a:xfrm>
            </p:grpSpPr>
            <p:sp>
              <p:nvSpPr>
                <p:cNvPr id="52" name="Rechthoek: afgeronde hoeken 51">
                  <a:extLst>
                    <a:ext uri="{FF2B5EF4-FFF2-40B4-BE49-F238E27FC236}">
                      <a16:creationId xmlns:a16="http://schemas.microsoft.com/office/drawing/2014/main" id="{82C8C403-4EA3-BCDB-5E49-F6B6DFE3FC2F}"/>
                    </a:ext>
                  </a:extLst>
                </p:cNvPr>
                <p:cNvSpPr/>
                <p:nvPr/>
              </p:nvSpPr>
              <p:spPr>
                <a:xfrm>
                  <a:off x="-359848" y="879086"/>
                  <a:ext cx="2434677" cy="732415"/>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Tekstvak 52">
                  <a:extLst>
                    <a:ext uri="{FF2B5EF4-FFF2-40B4-BE49-F238E27FC236}">
                      <a16:creationId xmlns:a16="http://schemas.microsoft.com/office/drawing/2014/main" id="{0D0F7BF5-4C9E-E346-E7BA-AE6C63D2FFB0}"/>
                    </a:ext>
                  </a:extLst>
                </p:cNvPr>
                <p:cNvSpPr txBox="1"/>
                <p:nvPr/>
              </p:nvSpPr>
              <p:spPr>
                <a:xfrm>
                  <a:off x="-293955" y="915383"/>
                  <a:ext cx="1580905"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op dit moment</a:t>
                  </a:r>
                  <a:endParaRPr lang="nl-NL" sz="2400" dirty="0">
                    <a:solidFill>
                      <a:schemeClr val="bg1"/>
                    </a:solidFill>
                    <a:latin typeface="Franklin Gothic Heavy" panose="020B0903020102020204" pitchFamily="34" charset="0"/>
                  </a:endParaRPr>
                </a:p>
              </p:txBody>
            </p:sp>
          </p:grpSp>
          <p:pic>
            <p:nvPicPr>
              <p:cNvPr id="40" name="Graphic 39" descr="Caret omlaag met effen opvulling">
                <a:extLst>
                  <a:ext uri="{FF2B5EF4-FFF2-40B4-BE49-F238E27FC236}">
                    <a16:creationId xmlns:a16="http://schemas.microsoft.com/office/drawing/2014/main" id="{703A11D4-3D99-B28E-7D09-AA84721B8E68}"/>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2088444" y="2446550"/>
                <a:ext cx="380370" cy="380370"/>
              </a:xfrm>
              <a:prstGeom prst="rect">
                <a:avLst/>
              </a:prstGeom>
            </p:spPr>
          </p:pic>
        </p:grpSp>
        <p:sp>
          <p:nvSpPr>
            <p:cNvPr id="33" name="Tekstvak 32">
              <a:extLst>
                <a:ext uri="{FF2B5EF4-FFF2-40B4-BE49-F238E27FC236}">
                  <a16:creationId xmlns:a16="http://schemas.microsoft.com/office/drawing/2014/main" id="{FD48D809-578E-BC20-6D46-023D099392FD}"/>
                </a:ext>
              </a:extLst>
            </p:cNvPr>
            <p:cNvSpPr txBox="1"/>
            <p:nvPr/>
          </p:nvSpPr>
          <p:spPr>
            <a:xfrm>
              <a:off x="511243" y="4473333"/>
              <a:ext cx="1580905" cy="307777"/>
            </a:xfrm>
            <a:prstGeom prst="rect">
              <a:avLst/>
            </a:prstGeom>
            <a:noFill/>
          </p:spPr>
          <p:txBody>
            <a:bodyPr wrap="square" rtlCol="0">
              <a:spAutoFit/>
            </a:bodyPr>
            <a:lstStyle/>
            <a:p>
              <a:pPr algn="ctr"/>
              <a:r>
                <a:rPr lang="nl-NL" sz="1400" dirty="0" err="1">
                  <a:solidFill>
                    <a:schemeClr val="bg1"/>
                  </a:solidFill>
                  <a:latin typeface="+mj-lt"/>
                </a:rPr>
                <a:t>Comming</a:t>
              </a:r>
              <a:r>
                <a:rPr lang="nl-NL" sz="1400" dirty="0">
                  <a:solidFill>
                    <a:schemeClr val="bg1"/>
                  </a:solidFill>
                  <a:latin typeface="+mj-lt"/>
                </a:rPr>
                <a:t> </a:t>
              </a:r>
              <a:r>
                <a:rPr lang="nl-NL" sz="1400" dirty="0" err="1">
                  <a:solidFill>
                    <a:schemeClr val="bg1"/>
                  </a:solidFill>
                  <a:latin typeface="+mj-lt"/>
                </a:rPr>
                <a:t>soon</a:t>
              </a:r>
              <a:endParaRPr lang="nl-NL" sz="2400" dirty="0">
                <a:solidFill>
                  <a:schemeClr val="bg1"/>
                </a:solidFill>
                <a:latin typeface="+mj-lt"/>
              </a:endParaRPr>
            </a:p>
          </p:txBody>
        </p:sp>
      </p:grpSp>
      <p:grpSp>
        <p:nvGrpSpPr>
          <p:cNvPr id="58" name="Groep 57">
            <a:extLst>
              <a:ext uri="{FF2B5EF4-FFF2-40B4-BE49-F238E27FC236}">
                <a16:creationId xmlns:a16="http://schemas.microsoft.com/office/drawing/2014/main" id="{EB22C69D-03E2-70AE-DACF-EC957CF5B950}"/>
              </a:ext>
            </a:extLst>
          </p:cNvPr>
          <p:cNvGrpSpPr/>
          <p:nvPr/>
        </p:nvGrpSpPr>
        <p:grpSpPr>
          <a:xfrm>
            <a:off x="490789" y="2304580"/>
            <a:ext cx="2049667" cy="386260"/>
            <a:chOff x="490789" y="1833531"/>
            <a:chExt cx="2049667" cy="386260"/>
          </a:xfrm>
        </p:grpSpPr>
        <p:grpSp>
          <p:nvGrpSpPr>
            <p:cNvPr id="59" name="Groep 58">
              <a:extLst>
                <a:ext uri="{FF2B5EF4-FFF2-40B4-BE49-F238E27FC236}">
                  <a16:creationId xmlns:a16="http://schemas.microsoft.com/office/drawing/2014/main" id="{A9F16D29-06FA-12EB-5CBC-E447F2FE9DDE}"/>
                </a:ext>
              </a:extLst>
            </p:cNvPr>
            <p:cNvGrpSpPr/>
            <p:nvPr/>
          </p:nvGrpSpPr>
          <p:grpSpPr>
            <a:xfrm>
              <a:off x="490789" y="1833531"/>
              <a:ext cx="2049667" cy="380370"/>
              <a:chOff x="25161" y="879087"/>
              <a:chExt cx="2049667" cy="380370"/>
            </a:xfrm>
          </p:grpSpPr>
          <p:sp>
            <p:nvSpPr>
              <p:cNvPr id="61" name="Rechthoek: afgeronde hoeken 60">
                <a:hlinkClick r:id="rId21" action="ppaction://hlinksldjump"/>
                <a:extLst>
                  <a:ext uri="{FF2B5EF4-FFF2-40B4-BE49-F238E27FC236}">
                    <a16:creationId xmlns:a16="http://schemas.microsoft.com/office/drawing/2014/main" id="{3772399F-65EC-34CE-E53A-6383A7087C5D}"/>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21" action="ppaction://hlinksldjump"/>
                <a:extLst>
                  <a:ext uri="{FF2B5EF4-FFF2-40B4-BE49-F238E27FC236}">
                    <a16:creationId xmlns:a16="http://schemas.microsoft.com/office/drawing/2014/main" id="{CCAD0376-4993-F584-FA4E-DAC1186C6F96}"/>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films en series</a:t>
                </a:r>
                <a:endParaRPr lang="nl-NL" sz="2400" dirty="0">
                  <a:solidFill>
                    <a:schemeClr val="bg1"/>
                  </a:solidFill>
                  <a:latin typeface="Franklin Gothic Heavy" panose="020B0903020102020204" pitchFamily="34" charset="0"/>
                </a:endParaRPr>
              </a:p>
            </p:txBody>
          </p:sp>
        </p:grpSp>
        <p:pic>
          <p:nvPicPr>
            <p:cNvPr id="60" name="Graphic 59" descr="Videocamera met effen opvulling">
              <a:hlinkClick r:id="rId21" action="ppaction://hlinksldjump"/>
              <a:extLst>
                <a:ext uri="{FF2B5EF4-FFF2-40B4-BE49-F238E27FC236}">
                  <a16:creationId xmlns:a16="http://schemas.microsoft.com/office/drawing/2014/main" id="{9679585C-BC1E-2863-B2AC-D23B1AE18BF0}"/>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536291" y="1839421"/>
              <a:ext cx="380370" cy="380370"/>
            </a:xfrm>
            <a:prstGeom prst="rect">
              <a:avLst/>
            </a:prstGeom>
          </p:spPr>
        </p:pic>
      </p:grpSp>
      <p:grpSp>
        <p:nvGrpSpPr>
          <p:cNvPr id="63" name="Groep 62">
            <a:extLst>
              <a:ext uri="{FF2B5EF4-FFF2-40B4-BE49-F238E27FC236}">
                <a16:creationId xmlns:a16="http://schemas.microsoft.com/office/drawing/2014/main" id="{7DA41E02-F618-787D-21D4-CE09E0AE2D0E}"/>
              </a:ext>
            </a:extLst>
          </p:cNvPr>
          <p:cNvGrpSpPr/>
          <p:nvPr/>
        </p:nvGrpSpPr>
        <p:grpSpPr>
          <a:xfrm>
            <a:off x="503510" y="3600705"/>
            <a:ext cx="2049667" cy="386260"/>
            <a:chOff x="490789" y="1833531"/>
            <a:chExt cx="2049667" cy="386260"/>
          </a:xfrm>
        </p:grpSpPr>
        <p:grpSp>
          <p:nvGrpSpPr>
            <p:cNvPr id="64" name="Groep 63">
              <a:extLst>
                <a:ext uri="{FF2B5EF4-FFF2-40B4-BE49-F238E27FC236}">
                  <a16:creationId xmlns:a16="http://schemas.microsoft.com/office/drawing/2014/main" id="{4A09384F-B7C1-EB2A-493F-2DC1721A2A50}"/>
                </a:ext>
              </a:extLst>
            </p:cNvPr>
            <p:cNvGrpSpPr/>
            <p:nvPr/>
          </p:nvGrpSpPr>
          <p:grpSpPr>
            <a:xfrm>
              <a:off x="490789" y="1833531"/>
              <a:ext cx="2049667" cy="380370"/>
              <a:chOff x="25161" y="879087"/>
              <a:chExt cx="2049667" cy="380370"/>
            </a:xfrm>
          </p:grpSpPr>
          <p:sp>
            <p:nvSpPr>
              <p:cNvPr id="82" name="Rechthoek: afgeronde hoeken 81">
                <a:hlinkClick r:id="rId24" action="ppaction://hlinksldjump"/>
                <a:extLst>
                  <a:ext uri="{FF2B5EF4-FFF2-40B4-BE49-F238E27FC236}">
                    <a16:creationId xmlns:a16="http://schemas.microsoft.com/office/drawing/2014/main" id="{7D04AC1D-E0FD-DDC4-468B-8C0E1DD3B603}"/>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6" name="Tekstvak 95">
                <a:hlinkClick r:id="rId24" action="ppaction://hlinksldjump"/>
                <a:extLst>
                  <a:ext uri="{FF2B5EF4-FFF2-40B4-BE49-F238E27FC236}">
                    <a16:creationId xmlns:a16="http://schemas.microsoft.com/office/drawing/2014/main" id="{D90DE77C-3EC5-364C-0E5F-EE9B8FE78169}"/>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Over ons!</a:t>
                </a:r>
                <a:endParaRPr lang="nl-NL" sz="2400" dirty="0">
                  <a:solidFill>
                    <a:schemeClr val="bg1"/>
                  </a:solidFill>
                  <a:latin typeface="Franklin Gothic Heavy" panose="020B0903020102020204" pitchFamily="34" charset="0"/>
                </a:endParaRPr>
              </a:p>
            </p:txBody>
          </p:sp>
        </p:grpSp>
        <p:pic>
          <p:nvPicPr>
            <p:cNvPr id="65" name="Graphic 64" descr="Informatie met effen opvulling">
              <a:hlinkClick r:id="rId24" action="ppaction://hlinksldjump"/>
              <a:extLst>
                <a:ext uri="{FF2B5EF4-FFF2-40B4-BE49-F238E27FC236}">
                  <a16:creationId xmlns:a16="http://schemas.microsoft.com/office/drawing/2014/main" id="{76995093-5936-6CAC-4263-0161659F0CF3}"/>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536291" y="1839421"/>
              <a:ext cx="380370" cy="380370"/>
            </a:xfrm>
            <a:prstGeom prst="rect">
              <a:avLst/>
            </a:prstGeom>
          </p:spPr>
        </p:pic>
      </p:grpSp>
      <p:grpSp>
        <p:nvGrpSpPr>
          <p:cNvPr id="97" name="Groep 96">
            <a:extLst>
              <a:ext uri="{FF2B5EF4-FFF2-40B4-BE49-F238E27FC236}">
                <a16:creationId xmlns:a16="http://schemas.microsoft.com/office/drawing/2014/main" id="{991A8EB3-AAD9-B8A4-937C-6EE38B02808F}"/>
              </a:ext>
            </a:extLst>
          </p:cNvPr>
          <p:cNvGrpSpPr/>
          <p:nvPr/>
        </p:nvGrpSpPr>
        <p:grpSpPr>
          <a:xfrm>
            <a:off x="490788" y="3175067"/>
            <a:ext cx="2049667" cy="386260"/>
            <a:chOff x="490789" y="1833531"/>
            <a:chExt cx="2049667" cy="386260"/>
          </a:xfrm>
        </p:grpSpPr>
        <p:grpSp>
          <p:nvGrpSpPr>
            <p:cNvPr id="98" name="Groep 97">
              <a:extLst>
                <a:ext uri="{FF2B5EF4-FFF2-40B4-BE49-F238E27FC236}">
                  <a16:creationId xmlns:a16="http://schemas.microsoft.com/office/drawing/2014/main" id="{BE338797-38B7-2F6B-76DF-541F6F2E0DE4}"/>
                </a:ext>
              </a:extLst>
            </p:cNvPr>
            <p:cNvGrpSpPr/>
            <p:nvPr/>
          </p:nvGrpSpPr>
          <p:grpSpPr>
            <a:xfrm>
              <a:off x="490789" y="1833531"/>
              <a:ext cx="2049667" cy="380370"/>
              <a:chOff x="25161" y="879087"/>
              <a:chExt cx="2049667" cy="380370"/>
            </a:xfrm>
          </p:grpSpPr>
          <p:sp>
            <p:nvSpPr>
              <p:cNvPr id="110" name="Rechthoek: afgeronde hoeken 109">
                <a:hlinkClick r:id="rId27" action="ppaction://hlinksldjump"/>
                <a:extLst>
                  <a:ext uri="{FF2B5EF4-FFF2-40B4-BE49-F238E27FC236}">
                    <a16:creationId xmlns:a16="http://schemas.microsoft.com/office/drawing/2014/main" id="{4846F745-0ABD-4FF6-9DD1-D08DBB098B21}"/>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1" name="Tekstvak 110">
                <a:hlinkClick r:id="rId27" action="ppaction://hlinksldjump"/>
                <a:extLst>
                  <a:ext uri="{FF2B5EF4-FFF2-40B4-BE49-F238E27FC236}">
                    <a16:creationId xmlns:a16="http://schemas.microsoft.com/office/drawing/2014/main" id="{3B727DBB-139F-256F-8387-9FF09A5D62FA}"/>
                  </a:ext>
                </a:extLst>
              </p:cNvPr>
              <p:cNvSpPr txBox="1"/>
              <p:nvPr/>
            </p:nvSpPr>
            <p:spPr>
              <a:xfrm>
                <a:off x="451033" y="917456"/>
                <a:ext cx="1580904"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alternatief</a:t>
                </a:r>
                <a:endParaRPr lang="nl-NL" sz="2400" dirty="0">
                  <a:solidFill>
                    <a:schemeClr val="bg1"/>
                  </a:solidFill>
                  <a:latin typeface="Franklin Gothic Heavy" panose="020B0903020102020204" pitchFamily="34" charset="0"/>
                </a:endParaRPr>
              </a:p>
            </p:txBody>
          </p:sp>
        </p:grpSp>
        <p:pic>
          <p:nvPicPr>
            <p:cNvPr id="99" name="Graphic 98" descr="Cirkel met pijl naar links met effen opvulling">
              <a:hlinkClick r:id="rId27" action="ppaction://hlinksldjump"/>
              <a:extLst>
                <a:ext uri="{FF2B5EF4-FFF2-40B4-BE49-F238E27FC236}">
                  <a16:creationId xmlns:a16="http://schemas.microsoft.com/office/drawing/2014/main" id="{5E562FAB-293B-5AAA-1D59-AB0F36DB1C19}"/>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536291" y="1839421"/>
              <a:ext cx="380370" cy="380370"/>
            </a:xfrm>
            <a:prstGeom prst="rect">
              <a:avLst/>
            </a:prstGeom>
          </p:spPr>
        </p:pic>
      </p:grpSp>
      <p:grpSp>
        <p:nvGrpSpPr>
          <p:cNvPr id="112" name="Groep 111">
            <a:extLst>
              <a:ext uri="{FF2B5EF4-FFF2-40B4-BE49-F238E27FC236}">
                <a16:creationId xmlns:a16="http://schemas.microsoft.com/office/drawing/2014/main" id="{2ECAEADF-6F3B-F3E2-2D29-C68087352D5C}"/>
              </a:ext>
            </a:extLst>
          </p:cNvPr>
          <p:cNvGrpSpPr/>
          <p:nvPr/>
        </p:nvGrpSpPr>
        <p:grpSpPr>
          <a:xfrm>
            <a:off x="490788" y="2740479"/>
            <a:ext cx="2049667" cy="386260"/>
            <a:chOff x="490789" y="1833531"/>
            <a:chExt cx="2049667" cy="386260"/>
          </a:xfrm>
        </p:grpSpPr>
        <p:grpSp>
          <p:nvGrpSpPr>
            <p:cNvPr id="113" name="Groep 112">
              <a:extLst>
                <a:ext uri="{FF2B5EF4-FFF2-40B4-BE49-F238E27FC236}">
                  <a16:creationId xmlns:a16="http://schemas.microsoft.com/office/drawing/2014/main" id="{0955122F-B9A8-D64F-5EEA-749568C73745}"/>
                </a:ext>
              </a:extLst>
            </p:cNvPr>
            <p:cNvGrpSpPr/>
            <p:nvPr/>
          </p:nvGrpSpPr>
          <p:grpSpPr>
            <a:xfrm>
              <a:off x="490789" y="1833531"/>
              <a:ext cx="2049667" cy="380370"/>
              <a:chOff x="25161" y="879087"/>
              <a:chExt cx="2049667" cy="380370"/>
            </a:xfrm>
          </p:grpSpPr>
          <p:sp>
            <p:nvSpPr>
              <p:cNvPr id="115" name="Rechthoek: afgeronde hoeken 114">
                <a:hlinkClick r:id="rId30" action="ppaction://hlinksldjump"/>
                <a:extLst>
                  <a:ext uri="{FF2B5EF4-FFF2-40B4-BE49-F238E27FC236}">
                    <a16:creationId xmlns:a16="http://schemas.microsoft.com/office/drawing/2014/main" id="{E217F547-B0F5-8796-C8AF-61A7468285B6}"/>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6" name="Tekstvak 115">
                <a:hlinkClick r:id="rId30" action="ppaction://hlinksldjump"/>
                <a:extLst>
                  <a:ext uri="{FF2B5EF4-FFF2-40B4-BE49-F238E27FC236}">
                    <a16:creationId xmlns:a16="http://schemas.microsoft.com/office/drawing/2014/main" id="{64ABA3DA-DC28-825A-E28F-20F069943971}"/>
                  </a:ext>
                </a:extLst>
              </p:cNvPr>
              <p:cNvSpPr txBox="1"/>
              <p:nvPr/>
            </p:nvSpPr>
            <p:spPr>
              <a:xfrm>
                <a:off x="451033" y="917456"/>
                <a:ext cx="1580904"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rate</a:t>
                </a:r>
                <a:r>
                  <a:rPr lang="nl-NL" sz="1400" dirty="0">
                    <a:solidFill>
                      <a:schemeClr val="bg1"/>
                    </a:solidFill>
                    <a:latin typeface="Franklin Gothic Heavy" panose="020B0903020102020204" pitchFamily="34" charset="0"/>
                  </a:rPr>
                  <a:t>?</a:t>
                </a:r>
                <a:endParaRPr lang="nl-NL" sz="2400" dirty="0">
                  <a:solidFill>
                    <a:schemeClr val="bg1"/>
                  </a:solidFill>
                  <a:latin typeface="Franklin Gothic Heavy" panose="020B0903020102020204" pitchFamily="34" charset="0"/>
                </a:endParaRPr>
              </a:p>
            </p:txBody>
          </p:sp>
        </p:grpSp>
        <p:pic>
          <p:nvPicPr>
            <p:cNvPr id="114" name="Graphic 113" descr="Beoordeling: 3 sterren met effen opvulling">
              <a:hlinkClick r:id="rId30" action="ppaction://hlinksldjump"/>
              <a:extLst>
                <a:ext uri="{FF2B5EF4-FFF2-40B4-BE49-F238E27FC236}">
                  <a16:creationId xmlns:a16="http://schemas.microsoft.com/office/drawing/2014/main" id="{C9961AE7-EF4C-40D3-1008-75D01C6FE035}"/>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6291" y="1839421"/>
              <a:ext cx="380370" cy="380370"/>
            </a:xfrm>
            <a:prstGeom prst="rect">
              <a:avLst/>
            </a:prstGeom>
          </p:spPr>
        </p:pic>
      </p:grpSp>
      <p:grpSp>
        <p:nvGrpSpPr>
          <p:cNvPr id="117" name="Groep 116">
            <a:extLst>
              <a:ext uri="{FF2B5EF4-FFF2-40B4-BE49-F238E27FC236}">
                <a16:creationId xmlns:a16="http://schemas.microsoft.com/office/drawing/2014/main" id="{A4C0A56D-BD13-FB0F-47E9-591C0FB10A52}"/>
              </a:ext>
            </a:extLst>
          </p:cNvPr>
          <p:cNvGrpSpPr/>
          <p:nvPr/>
        </p:nvGrpSpPr>
        <p:grpSpPr>
          <a:xfrm>
            <a:off x="490788" y="898029"/>
            <a:ext cx="2015320" cy="468505"/>
            <a:chOff x="490788" y="898029"/>
            <a:chExt cx="2015320" cy="468505"/>
          </a:xfrm>
        </p:grpSpPr>
        <p:sp>
          <p:nvSpPr>
            <p:cNvPr id="118" name="Rechthoek: afgeronde hoeken 117">
              <a:hlinkClick r:id="rId11" action="ppaction://hlinksldjump"/>
              <a:extLst>
                <a:ext uri="{FF2B5EF4-FFF2-40B4-BE49-F238E27FC236}">
                  <a16:creationId xmlns:a16="http://schemas.microsoft.com/office/drawing/2014/main" id="{A3BAE82B-4230-D044-2CD3-FA144C253827}"/>
                </a:ext>
              </a:extLst>
            </p:cNvPr>
            <p:cNvSpPr/>
            <p:nvPr/>
          </p:nvSpPr>
          <p:spPr>
            <a:xfrm>
              <a:off x="490788" y="898029"/>
              <a:ext cx="2015320" cy="454286"/>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9" name="Tekstvak 118">
              <a:hlinkClick r:id="rId11" action="ppaction://hlinksldjump"/>
              <a:extLst>
                <a:ext uri="{FF2B5EF4-FFF2-40B4-BE49-F238E27FC236}">
                  <a16:creationId xmlns:a16="http://schemas.microsoft.com/office/drawing/2014/main" id="{ACEA414C-6632-A57F-4600-45B57629D93A}"/>
                </a:ext>
              </a:extLst>
            </p:cNvPr>
            <p:cNvSpPr txBox="1"/>
            <p:nvPr/>
          </p:nvSpPr>
          <p:spPr>
            <a:xfrm>
              <a:off x="1045264" y="984155"/>
              <a:ext cx="966157" cy="338554"/>
            </a:xfrm>
            <a:prstGeom prst="rect">
              <a:avLst/>
            </a:prstGeom>
            <a:noFill/>
          </p:spPr>
          <p:txBody>
            <a:bodyPr wrap="square" rtlCol="0">
              <a:spAutoFit/>
            </a:bodyPr>
            <a:lstStyle/>
            <a:p>
              <a:r>
                <a:rPr lang="nl-NL" sz="1600" dirty="0">
                  <a:solidFill>
                    <a:schemeClr val="bg1"/>
                  </a:solidFill>
                  <a:latin typeface="Franklin Gothic Heavy" panose="020B0903020102020204" pitchFamily="34" charset="0"/>
                </a:rPr>
                <a:t>home</a:t>
              </a:r>
              <a:endParaRPr lang="nl-NL" sz="2400" dirty="0">
                <a:solidFill>
                  <a:schemeClr val="bg1"/>
                </a:solidFill>
                <a:latin typeface="Franklin Gothic Heavy" panose="020B0903020102020204" pitchFamily="34" charset="0"/>
              </a:endParaRPr>
            </a:p>
          </p:txBody>
        </p:sp>
        <p:pic>
          <p:nvPicPr>
            <p:cNvPr id="120" name="Graphic 119" descr="Introductiepagina met effen opvulling">
              <a:hlinkClick r:id="rId11" action="ppaction://hlinksldjump"/>
              <a:extLst>
                <a:ext uri="{FF2B5EF4-FFF2-40B4-BE49-F238E27FC236}">
                  <a16:creationId xmlns:a16="http://schemas.microsoft.com/office/drawing/2014/main" id="{6505203A-F802-501B-36A2-2A9CA5824A03}"/>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526732" y="918421"/>
              <a:ext cx="448113" cy="448113"/>
            </a:xfrm>
            <a:prstGeom prst="rect">
              <a:avLst/>
            </a:prstGeom>
          </p:spPr>
        </p:pic>
      </p:grpSp>
      <p:grpSp>
        <p:nvGrpSpPr>
          <p:cNvPr id="121" name="Groep 120">
            <a:extLst>
              <a:ext uri="{FF2B5EF4-FFF2-40B4-BE49-F238E27FC236}">
                <a16:creationId xmlns:a16="http://schemas.microsoft.com/office/drawing/2014/main" id="{7CB160D3-B74F-F1FB-BAA9-0265FB9BB577}"/>
              </a:ext>
            </a:extLst>
          </p:cNvPr>
          <p:cNvGrpSpPr/>
          <p:nvPr/>
        </p:nvGrpSpPr>
        <p:grpSpPr>
          <a:xfrm>
            <a:off x="490788" y="1441136"/>
            <a:ext cx="2049667" cy="380370"/>
            <a:chOff x="490789" y="939081"/>
            <a:chExt cx="2049667" cy="380370"/>
          </a:xfrm>
        </p:grpSpPr>
        <p:grpSp>
          <p:nvGrpSpPr>
            <p:cNvPr id="122" name="Groep 121">
              <a:extLst>
                <a:ext uri="{FF2B5EF4-FFF2-40B4-BE49-F238E27FC236}">
                  <a16:creationId xmlns:a16="http://schemas.microsoft.com/office/drawing/2014/main" id="{77EC9A77-BC59-D6DB-4A2C-15D6FA65014D}"/>
                </a:ext>
              </a:extLst>
            </p:cNvPr>
            <p:cNvGrpSpPr/>
            <p:nvPr/>
          </p:nvGrpSpPr>
          <p:grpSpPr>
            <a:xfrm>
              <a:off x="490789" y="939081"/>
              <a:ext cx="2049667" cy="380370"/>
              <a:chOff x="25161" y="879087"/>
              <a:chExt cx="2049667" cy="380370"/>
            </a:xfrm>
          </p:grpSpPr>
          <p:sp>
            <p:nvSpPr>
              <p:cNvPr id="124" name="Rechthoek: afgeronde hoeken 123">
                <a:hlinkClick r:id="rId35" action="ppaction://hlinksldjump"/>
                <a:extLst>
                  <a:ext uri="{FF2B5EF4-FFF2-40B4-BE49-F238E27FC236}">
                    <a16:creationId xmlns:a16="http://schemas.microsoft.com/office/drawing/2014/main" id="{55057B0D-1781-AB3B-59BB-AE17AE26D7CA}"/>
                  </a:ext>
                </a:extLst>
              </p:cNvPr>
              <p:cNvSpPr/>
              <p:nvPr/>
            </p:nvSpPr>
            <p:spPr>
              <a:xfrm>
                <a:off x="25161" y="879087"/>
                <a:ext cx="2049667" cy="38037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5" name="Tekstvak 124">
                <a:hlinkClick r:id="rId35" action="ppaction://hlinksldjump"/>
                <a:extLst>
                  <a:ext uri="{FF2B5EF4-FFF2-40B4-BE49-F238E27FC236}">
                    <a16:creationId xmlns:a16="http://schemas.microsoft.com/office/drawing/2014/main" id="{71A1F441-DF6B-37B1-A77F-496EF0648A8C}"/>
                  </a:ext>
                </a:extLst>
              </p:cNvPr>
              <p:cNvSpPr txBox="1"/>
              <p:nvPr/>
            </p:nvSpPr>
            <p:spPr>
              <a:xfrm>
                <a:off x="451033" y="915383"/>
                <a:ext cx="966157" cy="307777"/>
              </a:xfrm>
              <a:prstGeom prst="rect">
                <a:avLst/>
              </a:prstGeom>
              <a:noFill/>
            </p:spPr>
            <p:txBody>
              <a:bodyPr wrap="square" rtlCol="0">
                <a:spAutoFit/>
              </a:bodyPr>
              <a:lstStyle/>
              <a:p>
                <a:r>
                  <a:rPr lang="nl-NL" sz="1400" dirty="0" err="1">
                    <a:solidFill>
                      <a:schemeClr val="bg1"/>
                    </a:solidFill>
                    <a:latin typeface="Franklin Gothic Heavy" panose="020B0903020102020204" pitchFamily="34" charset="0"/>
                  </a:rPr>
                  <a:t>trending</a:t>
                </a:r>
                <a:endParaRPr lang="nl-NL" sz="2400" dirty="0">
                  <a:solidFill>
                    <a:schemeClr val="bg1"/>
                  </a:solidFill>
                  <a:latin typeface="Franklin Gothic Heavy" panose="020B0903020102020204" pitchFamily="34" charset="0"/>
                </a:endParaRPr>
              </a:p>
            </p:txBody>
          </p:sp>
        </p:grpSp>
        <p:pic>
          <p:nvPicPr>
            <p:cNvPr id="123" name="Graphic 122" descr="Staafdiagram met effen opvulling">
              <a:hlinkClick r:id="rId35" action="ppaction://hlinksldjump"/>
              <a:extLst>
                <a:ext uri="{FF2B5EF4-FFF2-40B4-BE49-F238E27FC236}">
                  <a16:creationId xmlns:a16="http://schemas.microsoft.com/office/drawing/2014/main" id="{590676D2-42FE-E5C6-5933-8E18F46C30C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536291" y="939081"/>
              <a:ext cx="380370" cy="380370"/>
            </a:xfrm>
            <a:prstGeom prst="rect">
              <a:avLst/>
            </a:prstGeom>
          </p:spPr>
        </p:pic>
      </p:grpSp>
      <p:grpSp>
        <p:nvGrpSpPr>
          <p:cNvPr id="126" name="Groep 125">
            <a:extLst>
              <a:ext uri="{FF2B5EF4-FFF2-40B4-BE49-F238E27FC236}">
                <a16:creationId xmlns:a16="http://schemas.microsoft.com/office/drawing/2014/main" id="{D5825D24-B869-76D7-2390-E44EF277EC44}"/>
              </a:ext>
            </a:extLst>
          </p:cNvPr>
          <p:cNvGrpSpPr/>
          <p:nvPr/>
        </p:nvGrpSpPr>
        <p:grpSpPr>
          <a:xfrm>
            <a:off x="6225271" y="57630"/>
            <a:ext cx="2203434" cy="695538"/>
            <a:chOff x="10396798" y="436147"/>
            <a:chExt cx="1044397" cy="289876"/>
          </a:xfrm>
        </p:grpSpPr>
        <p:grpSp>
          <p:nvGrpSpPr>
            <p:cNvPr id="127" name="Groep 126">
              <a:extLst>
                <a:ext uri="{FF2B5EF4-FFF2-40B4-BE49-F238E27FC236}">
                  <a16:creationId xmlns:a16="http://schemas.microsoft.com/office/drawing/2014/main" id="{6BC28C4A-BBCE-05A5-DA79-263074D4EEB4}"/>
                </a:ext>
              </a:extLst>
            </p:cNvPr>
            <p:cNvGrpSpPr/>
            <p:nvPr/>
          </p:nvGrpSpPr>
          <p:grpSpPr>
            <a:xfrm>
              <a:off x="10396798" y="455985"/>
              <a:ext cx="1044397" cy="245870"/>
              <a:chOff x="2578089" y="345922"/>
              <a:chExt cx="1044397" cy="245870"/>
            </a:xfrm>
          </p:grpSpPr>
          <p:sp>
            <p:nvSpPr>
              <p:cNvPr id="129" name="Rechthoek: afgeronde hoeken 128">
                <a:hlinkClick r:id="rId38"/>
                <a:extLst>
                  <a:ext uri="{FF2B5EF4-FFF2-40B4-BE49-F238E27FC236}">
                    <a16:creationId xmlns:a16="http://schemas.microsoft.com/office/drawing/2014/main" id="{FB82FFDB-01AE-14A9-B1EE-F1358BCCEE4E}"/>
                  </a:ext>
                </a:extLst>
              </p:cNvPr>
              <p:cNvSpPr/>
              <p:nvPr/>
            </p:nvSpPr>
            <p:spPr>
              <a:xfrm>
                <a:off x="2656329" y="350252"/>
                <a:ext cx="966157" cy="241540"/>
              </a:xfrm>
              <a:prstGeom prst="roundRect">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0" name="Tekstvak 129">
                <a:hlinkClick r:id="rId38"/>
                <a:extLst>
                  <a:ext uri="{FF2B5EF4-FFF2-40B4-BE49-F238E27FC236}">
                    <a16:creationId xmlns:a16="http://schemas.microsoft.com/office/drawing/2014/main" id="{2F9B545E-43BA-6065-8B2C-CEBA53E428B9}"/>
                  </a:ext>
                </a:extLst>
              </p:cNvPr>
              <p:cNvSpPr txBox="1"/>
              <p:nvPr/>
            </p:nvSpPr>
            <p:spPr>
              <a:xfrm>
                <a:off x="2578089" y="345922"/>
                <a:ext cx="888709" cy="243714"/>
              </a:xfrm>
              <a:prstGeom prst="rect">
                <a:avLst/>
              </a:prstGeom>
              <a:noFill/>
            </p:spPr>
            <p:txBody>
              <a:bodyPr wrap="square" rtlCol="0">
                <a:spAutoFit/>
              </a:bodyPr>
              <a:lstStyle/>
              <a:p>
                <a:pPr algn="ctr"/>
                <a:r>
                  <a:rPr lang="nl-NL" sz="3200" dirty="0">
                    <a:solidFill>
                      <a:schemeClr val="bg1"/>
                    </a:solidFill>
                    <a:latin typeface="Franklin Gothic Heavy" panose="020B0903020102020204" pitchFamily="34" charset="0"/>
                  </a:rPr>
                  <a:t>Meer!?</a:t>
                </a:r>
                <a:endParaRPr lang="nl-NL" sz="6000" dirty="0">
                  <a:solidFill>
                    <a:schemeClr val="bg1"/>
                  </a:solidFill>
                  <a:latin typeface="Franklin Gothic Heavy" panose="020B0903020102020204" pitchFamily="34" charset="0"/>
                </a:endParaRPr>
              </a:p>
            </p:txBody>
          </p:sp>
        </p:grpSp>
        <p:pic>
          <p:nvPicPr>
            <p:cNvPr id="128" name="Graphic 127" descr="Pijl-rechts met effen opvulling">
              <a:hlinkClick r:id="rId38"/>
              <a:extLst>
                <a:ext uri="{FF2B5EF4-FFF2-40B4-BE49-F238E27FC236}">
                  <a16:creationId xmlns:a16="http://schemas.microsoft.com/office/drawing/2014/main" id="{2DAE7EB4-D1CC-6F25-EB12-374D53E1A4C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132691" y="436147"/>
              <a:ext cx="289876" cy="289876"/>
            </a:xfrm>
            <a:prstGeom prst="rect">
              <a:avLst/>
            </a:prstGeom>
          </p:spPr>
        </p:pic>
      </p:grpSp>
      <p:grpSp>
        <p:nvGrpSpPr>
          <p:cNvPr id="131" name="Groep 130">
            <a:extLst>
              <a:ext uri="{FF2B5EF4-FFF2-40B4-BE49-F238E27FC236}">
                <a16:creationId xmlns:a16="http://schemas.microsoft.com/office/drawing/2014/main" id="{3692495E-DA3D-83DA-DE4C-D2C6DEEB341F}"/>
              </a:ext>
            </a:extLst>
          </p:cNvPr>
          <p:cNvGrpSpPr/>
          <p:nvPr/>
        </p:nvGrpSpPr>
        <p:grpSpPr>
          <a:xfrm>
            <a:off x="490788" y="1867455"/>
            <a:ext cx="2049667" cy="386260"/>
            <a:chOff x="490789" y="1386306"/>
            <a:chExt cx="2049667" cy="386260"/>
          </a:xfrm>
        </p:grpSpPr>
        <p:sp>
          <p:nvSpPr>
            <p:cNvPr id="132" name="Rechthoek: afgeronde hoeken 131">
              <a:hlinkClick r:id="rId41" action="ppaction://hlinksldjump"/>
              <a:extLst>
                <a:ext uri="{FF2B5EF4-FFF2-40B4-BE49-F238E27FC236}">
                  <a16:creationId xmlns:a16="http://schemas.microsoft.com/office/drawing/2014/main" id="{A139D92F-E44D-E2AD-1C66-30AC5F590D95}"/>
                </a:ext>
              </a:extLst>
            </p:cNvPr>
            <p:cNvSpPr/>
            <p:nvPr/>
          </p:nvSpPr>
          <p:spPr>
            <a:xfrm>
              <a:off x="490789" y="1386306"/>
              <a:ext cx="2049667" cy="380370"/>
            </a:xfrm>
            <a:prstGeom prst="roundRect">
              <a:avLst/>
            </a:prstGeom>
            <a:solidFill>
              <a:srgbClr val="3F3F3F">
                <a:alpha val="59000"/>
              </a:srgb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3" name="Tekstvak 132">
              <a:hlinkClick r:id="rId41" action="ppaction://hlinksldjump"/>
              <a:extLst>
                <a:ext uri="{FF2B5EF4-FFF2-40B4-BE49-F238E27FC236}">
                  <a16:creationId xmlns:a16="http://schemas.microsoft.com/office/drawing/2014/main" id="{4735A5CF-0953-EF9F-D699-CCD1422AE9A9}"/>
                </a:ext>
              </a:extLst>
            </p:cNvPr>
            <p:cNvSpPr txBox="1"/>
            <p:nvPr/>
          </p:nvSpPr>
          <p:spPr>
            <a:xfrm>
              <a:off x="916661" y="1422602"/>
              <a:ext cx="966157" cy="307777"/>
            </a:xfrm>
            <a:prstGeom prst="rect">
              <a:avLst/>
            </a:prstGeom>
            <a:noFill/>
          </p:spPr>
          <p:txBody>
            <a:bodyPr wrap="square" rtlCol="0">
              <a:spAutoFit/>
            </a:bodyPr>
            <a:lstStyle/>
            <a:p>
              <a:r>
                <a:rPr lang="nl-NL" sz="1400" dirty="0">
                  <a:solidFill>
                    <a:schemeClr val="bg1"/>
                  </a:solidFill>
                  <a:latin typeface="Franklin Gothic Heavy" panose="020B0903020102020204" pitchFamily="34" charset="0"/>
                </a:rPr>
                <a:t>muziek</a:t>
              </a:r>
              <a:endParaRPr lang="nl-NL" sz="2400" dirty="0">
                <a:solidFill>
                  <a:schemeClr val="bg1"/>
                </a:solidFill>
                <a:latin typeface="Franklin Gothic Heavy" panose="020B0903020102020204" pitchFamily="34" charset="0"/>
              </a:endParaRPr>
            </a:p>
          </p:txBody>
        </p:sp>
        <p:pic>
          <p:nvPicPr>
            <p:cNvPr id="134" name="Graphic 133" descr="Muziek met effen opvulling">
              <a:hlinkClick r:id="rId41" action="ppaction://hlinksldjump"/>
              <a:extLst>
                <a:ext uri="{FF2B5EF4-FFF2-40B4-BE49-F238E27FC236}">
                  <a16:creationId xmlns:a16="http://schemas.microsoft.com/office/drawing/2014/main" id="{04910BB2-F378-6832-074D-CE4AD5D2AE00}"/>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536291" y="1392196"/>
              <a:ext cx="380370" cy="380370"/>
            </a:xfrm>
            <a:prstGeom prst="rect">
              <a:avLst/>
            </a:prstGeom>
          </p:spPr>
        </p:pic>
      </p:grpSp>
    </p:spTree>
    <p:extLst>
      <p:ext uri="{BB962C8B-B14F-4D97-AF65-F5344CB8AC3E}">
        <p14:creationId xmlns:p14="http://schemas.microsoft.com/office/powerpoint/2010/main" val="322439904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9FFB17D2-F82D-18D1-3E3F-26A2F294AF14}"/>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376A364D-68C6-9AF6-AE57-CE9458D4B140}"/>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E32C7CDC-24A4-EC1B-6D91-31AEB4CFFB54}"/>
              </a:ext>
            </a:extLst>
          </p:cNvPr>
          <p:cNvSpPr>
            <a:spLocks noGrp="1" noRot="1" noMove="1" noResize="1" noEditPoints="1" noAdjustHandles="1" noChangeArrowheads="1" noChangeShapeType="1"/>
          </p:cNvSpPr>
          <p:nvPr/>
        </p:nvSpPr>
        <p:spPr>
          <a:xfrm>
            <a:off x="0" y="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9E0DE234-81BC-68F1-5031-4500519F95EA}"/>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8D270F33-3C14-1768-17A2-4F7513098EBA}"/>
                </a:ext>
              </a:extLst>
            </p:cNvPr>
            <p:cNvSpPr/>
            <p:nvPr/>
          </p:nvSpPr>
          <p:spPr>
            <a:xfrm>
              <a:off x="3608387" y="63500"/>
              <a:ext cx="4975225" cy="215900"/>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B9AB0601-3382-4A3C-3CB1-5D541C2062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4295C5A5-892B-9066-2878-D6DEBA7F8183}"/>
                </a:ext>
              </a:extLst>
            </p:cNvPr>
            <p:cNvSpPr txBox="1"/>
            <p:nvPr/>
          </p:nvSpPr>
          <p:spPr>
            <a:xfrm>
              <a:off x="3954359" y="53343"/>
              <a:ext cx="654381" cy="246221"/>
            </a:xfrm>
            <a:prstGeom prst="rect">
              <a:avLst/>
            </a:prstGeom>
            <a:noFill/>
          </p:spPr>
          <p:txBody>
            <a:bodyPr wrap="square" rtlCol="0">
              <a:spAutoFit/>
            </a:bodyPr>
            <a:lstStyle/>
            <a:p>
              <a:r>
                <a:rPr lang="nl-NL" sz="1000"/>
                <a:t>zoeken</a:t>
              </a:r>
            </a:p>
          </p:txBody>
        </p:sp>
      </p:grpSp>
      <p:grpSp>
        <p:nvGrpSpPr>
          <p:cNvPr id="18" name="Groep 17">
            <a:extLst>
              <a:ext uri="{FF2B5EF4-FFF2-40B4-BE49-F238E27FC236}">
                <a16:creationId xmlns:a16="http://schemas.microsoft.com/office/drawing/2014/main" id="{8B56C8E5-47F1-D570-22E5-B264DF13B8F3}"/>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71C2E496-066D-0D26-3339-C4B8B00A8D7D}"/>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9CEF6FA8-D2D1-63FF-568D-C17046D11185}"/>
                </a:ext>
              </a:extLst>
            </p:cNvPr>
            <p:cNvSpPr txBox="1"/>
            <p:nvPr/>
          </p:nvSpPr>
          <p:spPr>
            <a:xfrm>
              <a:off x="613644" y="715724"/>
              <a:ext cx="1289344"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17" name="Graphic 15" descr="Records met effen opvulling">
              <a:extLst>
                <a:ext uri="{FF2B5EF4-FFF2-40B4-BE49-F238E27FC236}">
                  <a16:creationId xmlns:a16="http://schemas.microsoft.com/office/drawing/2014/main" id="{E6817768-9476-C314-D0F5-F74A1AAF145D}"/>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515CC1E2-E597-7907-7B6E-C7BF8C87C239}"/>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06CB70BC-6B4A-1C51-75EF-CD144B106456}"/>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1CF1ACA1-21E4-9761-9D8C-CBCE0B85BB08}"/>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2" name="Graphic 15" descr="Records met effen opvulling">
              <a:extLst>
                <a:ext uri="{FF2B5EF4-FFF2-40B4-BE49-F238E27FC236}">
                  <a16:creationId xmlns:a16="http://schemas.microsoft.com/office/drawing/2014/main" id="{146F3B13-0E08-151F-6A13-732846BCCB9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7631B577-BAEA-5B4A-F1AB-9771E36A71EE}"/>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27B4AE4E-82F9-3242-097A-77B816094595}"/>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9C730A1A-A5F7-E8F3-953D-F6E6241B1DD0}"/>
                </a:ext>
              </a:extLst>
            </p:cNvPr>
            <p:cNvSpPr txBox="1"/>
            <p:nvPr/>
          </p:nvSpPr>
          <p:spPr>
            <a:xfrm>
              <a:off x="613644" y="715724"/>
              <a:ext cx="1303792"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6" name="Graphic 15" descr="Records met effen opvulling">
              <a:extLst>
                <a:ext uri="{FF2B5EF4-FFF2-40B4-BE49-F238E27FC236}">
                  <a16:creationId xmlns:a16="http://schemas.microsoft.com/office/drawing/2014/main" id="{36744824-D2C3-D97F-F11B-826E374BC519}"/>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E44AA4C3-6692-C661-6100-ED90641611A7}"/>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D1DC6D72-A856-EF64-740D-AB4A9BD180D3}"/>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DD2612AB-9B0D-AD89-5FDA-8A1E53C4C20B}"/>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2" name="Graphic 15" descr="Records met effen opvulling">
              <a:extLst>
                <a:ext uri="{FF2B5EF4-FFF2-40B4-BE49-F238E27FC236}">
                  <a16:creationId xmlns:a16="http://schemas.microsoft.com/office/drawing/2014/main" id="{ED909C52-651A-6162-2F21-4785B6DE481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C64FD210-71C6-2AD6-0FCD-CF7E1E51D136}"/>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E4193053-ABC6-BFB5-55D0-F448B377226F}"/>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7F9B98E2-CB4B-C6E8-E896-BCDAB47014C1}"/>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6" name="Graphic 15" descr="Records met effen opvulling">
              <a:extLst>
                <a:ext uri="{FF2B5EF4-FFF2-40B4-BE49-F238E27FC236}">
                  <a16:creationId xmlns:a16="http://schemas.microsoft.com/office/drawing/2014/main" id="{52AE766A-5CA9-39CA-FB50-0BCFD2E05AD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23D3EB0D-FA0F-8C76-AF65-D5379AA72BF4}"/>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3B4C4CC6-77DA-420B-5545-9F7B29093595}"/>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817A90EB-CE64-2372-FD93-D245E1FFB1B3}"/>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50" name="Graphic 15" descr="Records met effen opvulling">
              <a:extLst>
                <a:ext uri="{FF2B5EF4-FFF2-40B4-BE49-F238E27FC236}">
                  <a16:creationId xmlns:a16="http://schemas.microsoft.com/office/drawing/2014/main" id="{5BCC46DF-AC2E-8369-C947-EB06DA2C3C1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BCE21D05-2EDC-ADDC-63CC-E2D2D921B463}"/>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E83A98D0-9371-1D83-B58F-C8CE22E6E27E}"/>
              </a:ext>
            </a:extLst>
          </p:cNvPr>
          <p:cNvSpPr txBox="1"/>
          <p:nvPr/>
        </p:nvSpPr>
        <p:spPr>
          <a:xfrm>
            <a:off x="2230083" y="673713"/>
            <a:ext cx="1873690" cy="338554"/>
          </a:xfrm>
          <a:prstGeom prst="rect">
            <a:avLst/>
          </a:prstGeom>
          <a:noFill/>
        </p:spPr>
        <p:txBody>
          <a:bodyPr wrap="square" rtlCol="0">
            <a:spAutoFit/>
          </a:bodyPr>
          <a:lstStyle/>
          <a:p>
            <a:r>
              <a:rPr lang="nl-NL" sz="1600" dirty="0">
                <a:latin typeface="Cooper Black" panose="0208090404030B020404" pitchFamily="18" charset="0"/>
              </a:rPr>
              <a:t>Voor jou!?</a:t>
            </a:r>
          </a:p>
        </p:txBody>
      </p:sp>
      <p:sp>
        <p:nvSpPr>
          <p:cNvPr id="10" name="Tekstvak 9">
            <a:extLst>
              <a:ext uri="{FF2B5EF4-FFF2-40B4-BE49-F238E27FC236}">
                <a16:creationId xmlns:a16="http://schemas.microsoft.com/office/drawing/2014/main" id="{0B69D9F9-C92E-DF14-D825-FA8059A48104}"/>
              </a:ext>
            </a:extLst>
          </p:cNvPr>
          <p:cNvSpPr txBox="1"/>
          <p:nvPr/>
        </p:nvSpPr>
        <p:spPr>
          <a:xfrm>
            <a:off x="10288660" y="345440"/>
            <a:ext cx="1873690" cy="707886"/>
          </a:xfrm>
          <a:prstGeom prst="rect">
            <a:avLst/>
          </a:prstGeom>
          <a:noFill/>
        </p:spPr>
        <p:txBody>
          <a:bodyPr wrap="square" rtlCol="0">
            <a:spAutoFit/>
          </a:bodyPr>
          <a:lstStyle/>
          <a:p>
            <a:pPr algn="ctr"/>
            <a:r>
              <a:rPr lang="nl-NL" sz="2000" dirty="0">
                <a:latin typeface="Cooper Black" panose="0208090404030B020404" pitchFamily="18" charset="0"/>
              </a:rPr>
              <a:t>Publieke</a:t>
            </a:r>
          </a:p>
          <a:p>
            <a:pPr algn="ctr"/>
            <a:r>
              <a:rPr lang="nl-NL" sz="2000" dirty="0">
                <a:latin typeface="Cooper Black" panose="0208090404030B020404" pitchFamily="18" charset="0"/>
              </a:rPr>
              <a:t>bibliotheek</a:t>
            </a:r>
          </a:p>
        </p:txBody>
      </p:sp>
      <p:sp>
        <p:nvSpPr>
          <p:cNvPr id="15" name="Tekstvak 14">
            <a:extLst>
              <a:ext uri="{FF2B5EF4-FFF2-40B4-BE49-F238E27FC236}">
                <a16:creationId xmlns:a16="http://schemas.microsoft.com/office/drawing/2014/main" id="{E9597D0B-1B20-1AA0-CF26-840E675E1B1D}"/>
              </a:ext>
            </a:extLst>
          </p:cNvPr>
          <p:cNvSpPr txBox="1"/>
          <p:nvPr/>
        </p:nvSpPr>
        <p:spPr>
          <a:xfrm>
            <a:off x="91855" y="355712"/>
            <a:ext cx="1873690" cy="253916"/>
          </a:xfrm>
          <a:prstGeom prst="rect">
            <a:avLst/>
          </a:prstGeom>
          <a:noFill/>
        </p:spPr>
        <p:txBody>
          <a:bodyPr wrap="square" rtlCol="0">
            <a:spAutoFit/>
          </a:bodyPr>
          <a:lstStyle/>
          <a:p>
            <a:pPr algn="ctr"/>
            <a:r>
              <a:rPr lang="nl-NL" sz="1050" dirty="0">
                <a:latin typeface="Cooper Black" panose="0208090404030B020404" pitchFamily="18" charset="0"/>
              </a:rPr>
              <a:t>persoonlijke bibliotheek</a:t>
            </a:r>
          </a:p>
        </p:txBody>
      </p:sp>
      <p:grpSp>
        <p:nvGrpSpPr>
          <p:cNvPr id="233" name="Groep 232">
            <a:extLst>
              <a:ext uri="{FF2B5EF4-FFF2-40B4-BE49-F238E27FC236}">
                <a16:creationId xmlns:a16="http://schemas.microsoft.com/office/drawing/2014/main" id="{F0374337-4339-349E-0E21-F385B46D60AD}"/>
              </a:ext>
            </a:extLst>
          </p:cNvPr>
          <p:cNvGrpSpPr/>
          <p:nvPr/>
        </p:nvGrpSpPr>
        <p:grpSpPr>
          <a:xfrm>
            <a:off x="11225505" y="1408561"/>
            <a:ext cx="654381" cy="661569"/>
            <a:chOff x="11322271" y="1520760"/>
            <a:chExt cx="654381" cy="661569"/>
          </a:xfrm>
        </p:grpSpPr>
        <p:sp>
          <p:nvSpPr>
            <p:cNvPr id="33" name="Tekstvak 32">
              <a:extLst>
                <a:ext uri="{FF2B5EF4-FFF2-40B4-BE49-F238E27FC236}">
                  <a16:creationId xmlns:a16="http://schemas.microsoft.com/office/drawing/2014/main" id="{12E39FE3-DED3-EC15-BC5A-CD5814EEC988}"/>
                </a:ext>
              </a:extLst>
            </p:cNvPr>
            <p:cNvSpPr txBox="1"/>
            <p:nvPr/>
          </p:nvSpPr>
          <p:spPr>
            <a:xfrm>
              <a:off x="11322271" y="1936108"/>
              <a:ext cx="654381" cy="246221"/>
            </a:xfrm>
            <a:prstGeom prst="rect">
              <a:avLst/>
            </a:prstGeom>
            <a:noFill/>
          </p:spPr>
          <p:txBody>
            <a:bodyPr wrap="square" rtlCol="0">
              <a:spAutoFit/>
            </a:bodyPr>
            <a:lstStyle/>
            <a:p>
              <a:pPr algn="ctr"/>
              <a:r>
                <a:rPr lang="nl-NL" sz="1000"/>
                <a:t>meer</a:t>
              </a:r>
            </a:p>
          </p:txBody>
        </p:sp>
        <p:sp>
          <p:nvSpPr>
            <p:cNvPr id="38" name="Ovaal 37">
              <a:extLst>
                <a:ext uri="{FF2B5EF4-FFF2-40B4-BE49-F238E27FC236}">
                  <a16:creationId xmlns:a16="http://schemas.microsoft.com/office/drawing/2014/main" id="{C55BDFE0-32DA-869C-BA9C-E5505EBC5E0D}"/>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6" name="Graphic 35" descr="Caret naar rechts met effen opvulling">
              <a:hlinkClick r:id="rId5" action="ppaction://hlinksldjump"/>
              <a:extLst>
                <a:ext uri="{FF2B5EF4-FFF2-40B4-BE49-F238E27FC236}">
                  <a16:creationId xmlns:a16="http://schemas.microsoft.com/office/drawing/2014/main" id="{1E760B9B-5955-3B49-3569-B0ECA4985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sp>
        <p:nvSpPr>
          <p:cNvPr id="51" name="Tekstvak 50">
            <a:extLst>
              <a:ext uri="{FF2B5EF4-FFF2-40B4-BE49-F238E27FC236}">
                <a16:creationId xmlns:a16="http://schemas.microsoft.com/office/drawing/2014/main" id="{A66B695C-E178-5A0F-B738-666E324A81CA}"/>
              </a:ext>
            </a:extLst>
          </p:cNvPr>
          <p:cNvSpPr txBox="1"/>
          <p:nvPr/>
        </p:nvSpPr>
        <p:spPr>
          <a:xfrm>
            <a:off x="2230083" y="2611452"/>
            <a:ext cx="2099156" cy="338554"/>
          </a:xfrm>
          <a:prstGeom prst="rect">
            <a:avLst/>
          </a:prstGeom>
          <a:noFill/>
        </p:spPr>
        <p:txBody>
          <a:bodyPr wrap="square" rtlCol="0">
            <a:spAutoFit/>
          </a:bodyPr>
          <a:lstStyle/>
          <a:p>
            <a:r>
              <a:rPr lang="nl-NL" sz="1600" dirty="0">
                <a:latin typeface="Cooper Black" panose="0208090404030B020404" pitchFamily="18" charset="0"/>
              </a:rPr>
              <a:t>Recent afgespeeld</a:t>
            </a:r>
          </a:p>
        </p:txBody>
      </p:sp>
      <p:sp>
        <p:nvSpPr>
          <p:cNvPr id="63" name="Tekstvak 62">
            <a:extLst>
              <a:ext uri="{FF2B5EF4-FFF2-40B4-BE49-F238E27FC236}">
                <a16:creationId xmlns:a16="http://schemas.microsoft.com/office/drawing/2014/main" id="{AB03989F-5D85-C0F2-D231-04AB76E9D56B}"/>
              </a:ext>
            </a:extLst>
          </p:cNvPr>
          <p:cNvSpPr txBox="1"/>
          <p:nvPr/>
        </p:nvSpPr>
        <p:spPr>
          <a:xfrm>
            <a:off x="2250880" y="4503305"/>
            <a:ext cx="2099156" cy="338554"/>
          </a:xfrm>
          <a:prstGeom prst="rect">
            <a:avLst/>
          </a:prstGeom>
          <a:noFill/>
        </p:spPr>
        <p:txBody>
          <a:bodyPr wrap="square" rtlCol="0">
            <a:spAutoFit/>
          </a:bodyPr>
          <a:lstStyle/>
          <a:p>
            <a:r>
              <a:rPr lang="nl-NL" sz="1600" dirty="0" err="1">
                <a:latin typeface="Cooper Black" panose="0208090404030B020404" pitchFamily="18" charset="0"/>
              </a:rPr>
              <a:t>Custom</a:t>
            </a:r>
            <a:r>
              <a:rPr lang="nl-NL" sz="1600" dirty="0">
                <a:latin typeface="Cooper Black" panose="0208090404030B020404" pitchFamily="18" charset="0"/>
              </a:rPr>
              <a:t> lijst</a:t>
            </a:r>
          </a:p>
        </p:txBody>
      </p:sp>
      <p:grpSp>
        <p:nvGrpSpPr>
          <p:cNvPr id="76" name="Groep 75">
            <a:extLst>
              <a:ext uri="{FF2B5EF4-FFF2-40B4-BE49-F238E27FC236}">
                <a16:creationId xmlns:a16="http://schemas.microsoft.com/office/drawing/2014/main" id="{18917993-9A57-476E-307D-42530317DF63}"/>
              </a:ext>
            </a:extLst>
          </p:cNvPr>
          <p:cNvGrpSpPr/>
          <p:nvPr/>
        </p:nvGrpSpPr>
        <p:grpSpPr>
          <a:xfrm>
            <a:off x="2451372" y="1054210"/>
            <a:ext cx="1303578" cy="1472137"/>
            <a:chOff x="2424385" y="1147494"/>
            <a:chExt cx="1303578" cy="1472137"/>
          </a:xfrm>
        </p:grpSpPr>
        <p:sp>
          <p:nvSpPr>
            <p:cNvPr id="5" name="Rechthoek: afgeronde hoeken 4">
              <a:extLst>
                <a:ext uri="{FF2B5EF4-FFF2-40B4-BE49-F238E27FC236}">
                  <a16:creationId xmlns:a16="http://schemas.microsoft.com/office/drawing/2014/main" id="{96135ABB-0355-A1BF-AA68-DCF3F0D12AA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49005760-9DBF-AC4E-F94B-DBD4F234151D}"/>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75" name="Rechthoek: afgeronde hoeken 74">
              <a:extLst>
                <a:ext uri="{FF2B5EF4-FFF2-40B4-BE49-F238E27FC236}">
                  <a16:creationId xmlns:a16="http://schemas.microsoft.com/office/drawing/2014/main" id="{DC9D5171-0344-C9EE-B611-CC460E0AB2D0}"/>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Tekstvak 71">
              <a:extLst>
                <a:ext uri="{FF2B5EF4-FFF2-40B4-BE49-F238E27FC236}">
                  <a16:creationId xmlns:a16="http://schemas.microsoft.com/office/drawing/2014/main" id="{E23CC742-C8B7-312F-6374-F481F8895C36}"/>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78" name="Groep 77">
            <a:extLst>
              <a:ext uri="{FF2B5EF4-FFF2-40B4-BE49-F238E27FC236}">
                <a16:creationId xmlns:a16="http://schemas.microsoft.com/office/drawing/2014/main" id="{3D2E5534-B31B-8036-8C40-7FE2443265B2}"/>
              </a:ext>
            </a:extLst>
          </p:cNvPr>
          <p:cNvGrpSpPr/>
          <p:nvPr/>
        </p:nvGrpSpPr>
        <p:grpSpPr>
          <a:xfrm>
            <a:off x="3681442" y="1057096"/>
            <a:ext cx="1303578" cy="1472137"/>
            <a:chOff x="2424385" y="1147494"/>
            <a:chExt cx="1303578" cy="1472137"/>
          </a:xfrm>
        </p:grpSpPr>
        <p:sp>
          <p:nvSpPr>
            <p:cNvPr id="79" name="Rechthoek: afgeronde hoeken 78">
              <a:extLst>
                <a:ext uri="{FF2B5EF4-FFF2-40B4-BE49-F238E27FC236}">
                  <a16:creationId xmlns:a16="http://schemas.microsoft.com/office/drawing/2014/main" id="{3CD0C06B-969B-C3D6-57B4-D913CD6A6128}"/>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Tekstvak 79">
              <a:extLst>
                <a:ext uri="{FF2B5EF4-FFF2-40B4-BE49-F238E27FC236}">
                  <a16:creationId xmlns:a16="http://schemas.microsoft.com/office/drawing/2014/main" id="{338BF1B9-191B-5B87-7B9B-7A88F32A64A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81" name="Rechthoek: afgeronde hoeken 80">
              <a:extLst>
                <a:ext uri="{FF2B5EF4-FFF2-40B4-BE49-F238E27FC236}">
                  <a16:creationId xmlns:a16="http://schemas.microsoft.com/office/drawing/2014/main" id="{C8E5C5A0-87A0-1060-2815-8CD91C3C4CD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Tekstvak 81">
              <a:extLst>
                <a:ext uri="{FF2B5EF4-FFF2-40B4-BE49-F238E27FC236}">
                  <a16:creationId xmlns:a16="http://schemas.microsoft.com/office/drawing/2014/main" id="{33B0F112-EC28-8E24-0D3B-240108D807D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3" name="Groep 102">
            <a:extLst>
              <a:ext uri="{FF2B5EF4-FFF2-40B4-BE49-F238E27FC236}">
                <a16:creationId xmlns:a16="http://schemas.microsoft.com/office/drawing/2014/main" id="{B9FDCF9B-452A-2AAD-AF01-FFA46C14F6D0}"/>
              </a:ext>
            </a:extLst>
          </p:cNvPr>
          <p:cNvGrpSpPr/>
          <p:nvPr/>
        </p:nvGrpSpPr>
        <p:grpSpPr>
          <a:xfrm>
            <a:off x="4925481" y="1061592"/>
            <a:ext cx="1303578" cy="1472137"/>
            <a:chOff x="2424385" y="1147494"/>
            <a:chExt cx="1303578" cy="1472137"/>
          </a:xfrm>
        </p:grpSpPr>
        <p:sp>
          <p:nvSpPr>
            <p:cNvPr id="104" name="Rechthoek: afgeronde hoeken 103">
              <a:extLst>
                <a:ext uri="{FF2B5EF4-FFF2-40B4-BE49-F238E27FC236}">
                  <a16:creationId xmlns:a16="http://schemas.microsoft.com/office/drawing/2014/main" id="{01237876-4BAA-5C28-9E2D-FDA0B4036DB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Tekstvak 104">
              <a:extLst>
                <a:ext uri="{FF2B5EF4-FFF2-40B4-BE49-F238E27FC236}">
                  <a16:creationId xmlns:a16="http://schemas.microsoft.com/office/drawing/2014/main" id="{2F8BC926-3E9F-127E-7B5F-B532703C216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06" name="Rechthoek: afgeronde hoeken 105">
              <a:extLst>
                <a:ext uri="{FF2B5EF4-FFF2-40B4-BE49-F238E27FC236}">
                  <a16:creationId xmlns:a16="http://schemas.microsoft.com/office/drawing/2014/main" id="{5FDBD660-EB6F-DC0A-DDAE-0F461F6FFA59}"/>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Tekstvak 106">
              <a:extLst>
                <a:ext uri="{FF2B5EF4-FFF2-40B4-BE49-F238E27FC236}">
                  <a16:creationId xmlns:a16="http://schemas.microsoft.com/office/drawing/2014/main" id="{8AABAB85-D127-F88E-F8BA-715F8ED43B08}"/>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8" name="Groep 107">
            <a:extLst>
              <a:ext uri="{FF2B5EF4-FFF2-40B4-BE49-F238E27FC236}">
                <a16:creationId xmlns:a16="http://schemas.microsoft.com/office/drawing/2014/main" id="{E6B5548E-241B-E0F2-3352-9BDA4BFA2640}"/>
              </a:ext>
            </a:extLst>
          </p:cNvPr>
          <p:cNvGrpSpPr/>
          <p:nvPr/>
        </p:nvGrpSpPr>
        <p:grpSpPr>
          <a:xfrm>
            <a:off x="6169520" y="1066088"/>
            <a:ext cx="1303578" cy="1472137"/>
            <a:chOff x="2424385" y="1147494"/>
            <a:chExt cx="1303578" cy="1472137"/>
          </a:xfrm>
        </p:grpSpPr>
        <p:sp>
          <p:nvSpPr>
            <p:cNvPr id="109" name="Rechthoek: afgeronde hoeken 108">
              <a:extLst>
                <a:ext uri="{FF2B5EF4-FFF2-40B4-BE49-F238E27FC236}">
                  <a16:creationId xmlns:a16="http://schemas.microsoft.com/office/drawing/2014/main" id="{396E3D51-B254-113E-B0C3-C43A17048BF7}"/>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Tekstvak 109">
              <a:extLst>
                <a:ext uri="{FF2B5EF4-FFF2-40B4-BE49-F238E27FC236}">
                  <a16:creationId xmlns:a16="http://schemas.microsoft.com/office/drawing/2014/main" id="{2E5F6DAB-9603-E451-7DB8-58D3B2362F2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1" name="Rechthoek: afgeronde hoeken 110">
              <a:extLst>
                <a:ext uri="{FF2B5EF4-FFF2-40B4-BE49-F238E27FC236}">
                  <a16:creationId xmlns:a16="http://schemas.microsoft.com/office/drawing/2014/main" id="{C51A3275-D934-053C-5B91-59E4CE0B322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Tekstvak 111">
              <a:extLst>
                <a:ext uri="{FF2B5EF4-FFF2-40B4-BE49-F238E27FC236}">
                  <a16:creationId xmlns:a16="http://schemas.microsoft.com/office/drawing/2014/main" id="{EFE83950-D2CE-1ADE-6922-366F93858EFC}"/>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3" name="Groep 112">
            <a:extLst>
              <a:ext uri="{FF2B5EF4-FFF2-40B4-BE49-F238E27FC236}">
                <a16:creationId xmlns:a16="http://schemas.microsoft.com/office/drawing/2014/main" id="{DC57B4F5-73DE-E3AC-1A17-926882214A31}"/>
              </a:ext>
            </a:extLst>
          </p:cNvPr>
          <p:cNvGrpSpPr/>
          <p:nvPr/>
        </p:nvGrpSpPr>
        <p:grpSpPr>
          <a:xfrm>
            <a:off x="7413559" y="1070584"/>
            <a:ext cx="1303578" cy="1472137"/>
            <a:chOff x="2424385" y="1147494"/>
            <a:chExt cx="1303578" cy="1472137"/>
          </a:xfrm>
        </p:grpSpPr>
        <p:sp>
          <p:nvSpPr>
            <p:cNvPr id="114" name="Rechthoek: afgeronde hoeken 113">
              <a:extLst>
                <a:ext uri="{FF2B5EF4-FFF2-40B4-BE49-F238E27FC236}">
                  <a16:creationId xmlns:a16="http://schemas.microsoft.com/office/drawing/2014/main" id="{D6A98905-AA6C-78D7-EFD5-3089743B35EF}"/>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Tekstvak 114">
              <a:extLst>
                <a:ext uri="{FF2B5EF4-FFF2-40B4-BE49-F238E27FC236}">
                  <a16:creationId xmlns:a16="http://schemas.microsoft.com/office/drawing/2014/main" id="{B9EBCB2D-7D44-3EAE-41BE-CBC2AB4C0DA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6" name="Rechthoek: afgeronde hoeken 115">
              <a:extLst>
                <a:ext uri="{FF2B5EF4-FFF2-40B4-BE49-F238E27FC236}">
                  <a16:creationId xmlns:a16="http://schemas.microsoft.com/office/drawing/2014/main" id="{7FF985CD-BF9C-4096-8FEE-29899C8BCF39}"/>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Tekstvak 116">
              <a:extLst>
                <a:ext uri="{FF2B5EF4-FFF2-40B4-BE49-F238E27FC236}">
                  <a16:creationId xmlns:a16="http://schemas.microsoft.com/office/drawing/2014/main" id="{96FFC549-8ECB-FB66-2ED7-6C7AC59DD01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8" name="Groep 117">
            <a:extLst>
              <a:ext uri="{FF2B5EF4-FFF2-40B4-BE49-F238E27FC236}">
                <a16:creationId xmlns:a16="http://schemas.microsoft.com/office/drawing/2014/main" id="{CB038ACB-CBCE-DA40-976B-50F9DE577DDD}"/>
              </a:ext>
            </a:extLst>
          </p:cNvPr>
          <p:cNvGrpSpPr/>
          <p:nvPr/>
        </p:nvGrpSpPr>
        <p:grpSpPr>
          <a:xfrm>
            <a:off x="8657598" y="1075080"/>
            <a:ext cx="1303578" cy="1472137"/>
            <a:chOff x="2424385" y="1147494"/>
            <a:chExt cx="1303578" cy="1472137"/>
          </a:xfrm>
        </p:grpSpPr>
        <p:sp>
          <p:nvSpPr>
            <p:cNvPr id="119" name="Rechthoek: afgeronde hoeken 118">
              <a:extLst>
                <a:ext uri="{FF2B5EF4-FFF2-40B4-BE49-F238E27FC236}">
                  <a16:creationId xmlns:a16="http://schemas.microsoft.com/office/drawing/2014/main" id="{255016BA-7F0E-4D68-B43D-7EFE71D90D58}"/>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Tekstvak 119">
              <a:extLst>
                <a:ext uri="{FF2B5EF4-FFF2-40B4-BE49-F238E27FC236}">
                  <a16:creationId xmlns:a16="http://schemas.microsoft.com/office/drawing/2014/main" id="{D8856F81-135B-EC75-A605-327DB69149AF}"/>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1" name="Rechthoek: afgeronde hoeken 120">
              <a:extLst>
                <a:ext uri="{FF2B5EF4-FFF2-40B4-BE49-F238E27FC236}">
                  <a16:creationId xmlns:a16="http://schemas.microsoft.com/office/drawing/2014/main" id="{0FF5FE38-FDDB-E94B-AF7B-BE2215E84695}"/>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Tekstvak 121">
              <a:extLst>
                <a:ext uri="{FF2B5EF4-FFF2-40B4-BE49-F238E27FC236}">
                  <a16:creationId xmlns:a16="http://schemas.microsoft.com/office/drawing/2014/main" id="{885B007E-9807-2451-E248-7CEB23A849B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23" name="Groep 122">
            <a:extLst>
              <a:ext uri="{FF2B5EF4-FFF2-40B4-BE49-F238E27FC236}">
                <a16:creationId xmlns:a16="http://schemas.microsoft.com/office/drawing/2014/main" id="{BFBCF223-B1DE-54F3-5BB9-1906C1CAD464}"/>
              </a:ext>
            </a:extLst>
          </p:cNvPr>
          <p:cNvGrpSpPr/>
          <p:nvPr/>
        </p:nvGrpSpPr>
        <p:grpSpPr>
          <a:xfrm>
            <a:off x="9901637" y="1079576"/>
            <a:ext cx="1303578" cy="1472137"/>
            <a:chOff x="2424385" y="1147494"/>
            <a:chExt cx="1303578" cy="1472137"/>
          </a:xfrm>
        </p:grpSpPr>
        <p:sp>
          <p:nvSpPr>
            <p:cNvPr id="124" name="Rechthoek: afgeronde hoeken 123">
              <a:extLst>
                <a:ext uri="{FF2B5EF4-FFF2-40B4-BE49-F238E27FC236}">
                  <a16:creationId xmlns:a16="http://schemas.microsoft.com/office/drawing/2014/main" id="{0C866170-3E4F-B1E8-F593-11891689B1A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kstvak 124">
              <a:extLst>
                <a:ext uri="{FF2B5EF4-FFF2-40B4-BE49-F238E27FC236}">
                  <a16:creationId xmlns:a16="http://schemas.microsoft.com/office/drawing/2014/main" id="{C147B3FC-B7A7-BBA4-0DB7-2B9C1204679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6" name="Rechthoek: afgeronde hoeken 125">
              <a:extLst>
                <a:ext uri="{FF2B5EF4-FFF2-40B4-BE49-F238E27FC236}">
                  <a16:creationId xmlns:a16="http://schemas.microsoft.com/office/drawing/2014/main" id="{721F86E7-2CE6-3547-C54A-C31BBAC36811}"/>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Tekstvak 126">
              <a:extLst>
                <a:ext uri="{FF2B5EF4-FFF2-40B4-BE49-F238E27FC236}">
                  <a16:creationId xmlns:a16="http://schemas.microsoft.com/office/drawing/2014/main" id="{2235DBC1-71BE-05E4-52CB-B3893363F3A0}"/>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3" name="Groep 162">
            <a:extLst>
              <a:ext uri="{FF2B5EF4-FFF2-40B4-BE49-F238E27FC236}">
                <a16:creationId xmlns:a16="http://schemas.microsoft.com/office/drawing/2014/main" id="{A57932EA-5F19-0A3E-9DC8-5399024E44CB}"/>
              </a:ext>
            </a:extLst>
          </p:cNvPr>
          <p:cNvGrpSpPr/>
          <p:nvPr/>
        </p:nvGrpSpPr>
        <p:grpSpPr>
          <a:xfrm>
            <a:off x="2455140" y="2990780"/>
            <a:ext cx="1303578" cy="1472137"/>
            <a:chOff x="2424385" y="1147494"/>
            <a:chExt cx="1303578" cy="1472137"/>
          </a:xfrm>
        </p:grpSpPr>
        <p:sp>
          <p:nvSpPr>
            <p:cNvPr id="164" name="Rechthoek: afgeronde hoeken 163">
              <a:extLst>
                <a:ext uri="{FF2B5EF4-FFF2-40B4-BE49-F238E27FC236}">
                  <a16:creationId xmlns:a16="http://schemas.microsoft.com/office/drawing/2014/main" id="{8D96D402-D0A3-564D-47BF-04427313765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5" name="Tekstvak 164">
              <a:extLst>
                <a:ext uri="{FF2B5EF4-FFF2-40B4-BE49-F238E27FC236}">
                  <a16:creationId xmlns:a16="http://schemas.microsoft.com/office/drawing/2014/main" id="{0744626F-07A4-9B4B-9D63-0D3DA898D4F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66" name="Rechthoek: afgeronde hoeken 165">
              <a:extLst>
                <a:ext uri="{FF2B5EF4-FFF2-40B4-BE49-F238E27FC236}">
                  <a16:creationId xmlns:a16="http://schemas.microsoft.com/office/drawing/2014/main" id="{52393BB8-CE3F-F396-176C-B85E049DC310}"/>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ekstvak 166">
              <a:extLst>
                <a:ext uri="{FF2B5EF4-FFF2-40B4-BE49-F238E27FC236}">
                  <a16:creationId xmlns:a16="http://schemas.microsoft.com/office/drawing/2014/main" id="{A212C0C5-4609-9463-2684-9423F5378DB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8" name="Groep 167">
            <a:extLst>
              <a:ext uri="{FF2B5EF4-FFF2-40B4-BE49-F238E27FC236}">
                <a16:creationId xmlns:a16="http://schemas.microsoft.com/office/drawing/2014/main" id="{AE830DCA-8662-C409-526B-6EFECA84A403}"/>
              </a:ext>
            </a:extLst>
          </p:cNvPr>
          <p:cNvGrpSpPr/>
          <p:nvPr/>
        </p:nvGrpSpPr>
        <p:grpSpPr>
          <a:xfrm>
            <a:off x="3685210" y="2993666"/>
            <a:ext cx="1303578" cy="1472137"/>
            <a:chOff x="2424385" y="1147494"/>
            <a:chExt cx="1303578" cy="1472137"/>
          </a:xfrm>
        </p:grpSpPr>
        <p:sp>
          <p:nvSpPr>
            <p:cNvPr id="169" name="Rechthoek: afgeronde hoeken 168">
              <a:extLst>
                <a:ext uri="{FF2B5EF4-FFF2-40B4-BE49-F238E27FC236}">
                  <a16:creationId xmlns:a16="http://schemas.microsoft.com/office/drawing/2014/main" id="{F9353C81-28A1-E848-C5AF-7F94277E95A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Tekstvak 169">
              <a:extLst>
                <a:ext uri="{FF2B5EF4-FFF2-40B4-BE49-F238E27FC236}">
                  <a16:creationId xmlns:a16="http://schemas.microsoft.com/office/drawing/2014/main" id="{E35B6149-A53A-0D9E-0DF7-0E868BE0DABC}"/>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1" name="Rechthoek: afgeronde hoeken 170">
              <a:extLst>
                <a:ext uri="{FF2B5EF4-FFF2-40B4-BE49-F238E27FC236}">
                  <a16:creationId xmlns:a16="http://schemas.microsoft.com/office/drawing/2014/main" id="{24EE23AE-7991-D74B-983A-0C5C454EAF1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Tekstvak 171">
              <a:extLst>
                <a:ext uri="{FF2B5EF4-FFF2-40B4-BE49-F238E27FC236}">
                  <a16:creationId xmlns:a16="http://schemas.microsoft.com/office/drawing/2014/main" id="{CCCAF22A-02B0-5C4C-6B80-E0A21653C736}"/>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3" name="Groep 172">
            <a:extLst>
              <a:ext uri="{FF2B5EF4-FFF2-40B4-BE49-F238E27FC236}">
                <a16:creationId xmlns:a16="http://schemas.microsoft.com/office/drawing/2014/main" id="{60327A85-F270-38D4-E328-D8F851A58D27}"/>
              </a:ext>
            </a:extLst>
          </p:cNvPr>
          <p:cNvGrpSpPr/>
          <p:nvPr/>
        </p:nvGrpSpPr>
        <p:grpSpPr>
          <a:xfrm>
            <a:off x="4929249" y="2998162"/>
            <a:ext cx="1303578" cy="1472137"/>
            <a:chOff x="2424385" y="1147494"/>
            <a:chExt cx="1303578" cy="1472137"/>
          </a:xfrm>
        </p:grpSpPr>
        <p:sp>
          <p:nvSpPr>
            <p:cNvPr id="174" name="Rechthoek: afgeronde hoeken 173">
              <a:extLst>
                <a:ext uri="{FF2B5EF4-FFF2-40B4-BE49-F238E27FC236}">
                  <a16:creationId xmlns:a16="http://schemas.microsoft.com/office/drawing/2014/main" id="{257881B8-8EE0-F9AB-6217-BB38D1EB0A8F}"/>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Tekstvak 174">
              <a:extLst>
                <a:ext uri="{FF2B5EF4-FFF2-40B4-BE49-F238E27FC236}">
                  <a16:creationId xmlns:a16="http://schemas.microsoft.com/office/drawing/2014/main" id="{EB1BE7BD-64A8-4DC5-AED0-C30B5A24EE2C}"/>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6" name="Rechthoek: afgeronde hoeken 175">
              <a:extLst>
                <a:ext uri="{FF2B5EF4-FFF2-40B4-BE49-F238E27FC236}">
                  <a16:creationId xmlns:a16="http://schemas.microsoft.com/office/drawing/2014/main" id="{AD6F5EDD-E6C5-B7E0-656C-F378BCB285FD}"/>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Tekstvak 176">
              <a:extLst>
                <a:ext uri="{FF2B5EF4-FFF2-40B4-BE49-F238E27FC236}">
                  <a16:creationId xmlns:a16="http://schemas.microsoft.com/office/drawing/2014/main" id="{400CD419-DF83-0076-2D2F-C576C36A5D1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8" name="Groep 177">
            <a:extLst>
              <a:ext uri="{FF2B5EF4-FFF2-40B4-BE49-F238E27FC236}">
                <a16:creationId xmlns:a16="http://schemas.microsoft.com/office/drawing/2014/main" id="{3BFDA49C-96E0-B9C3-E993-A3EDFB097416}"/>
              </a:ext>
            </a:extLst>
          </p:cNvPr>
          <p:cNvGrpSpPr/>
          <p:nvPr/>
        </p:nvGrpSpPr>
        <p:grpSpPr>
          <a:xfrm>
            <a:off x="6173288" y="3002658"/>
            <a:ext cx="1303578" cy="1472137"/>
            <a:chOff x="2424385" y="1147494"/>
            <a:chExt cx="1303578" cy="1472137"/>
          </a:xfrm>
        </p:grpSpPr>
        <p:sp>
          <p:nvSpPr>
            <p:cNvPr id="179" name="Rechthoek: afgeronde hoeken 178">
              <a:extLst>
                <a:ext uri="{FF2B5EF4-FFF2-40B4-BE49-F238E27FC236}">
                  <a16:creationId xmlns:a16="http://schemas.microsoft.com/office/drawing/2014/main" id="{04AD7F46-37F7-C758-5E20-60C53103CD4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Tekstvak 179">
              <a:extLst>
                <a:ext uri="{FF2B5EF4-FFF2-40B4-BE49-F238E27FC236}">
                  <a16:creationId xmlns:a16="http://schemas.microsoft.com/office/drawing/2014/main" id="{71B72627-618E-E2B9-0848-19A129C235AB}"/>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1" name="Rechthoek: afgeronde hoeken 180">
              <a:extLst>
                <a:ext uri="{FF2B5EF4-FFF2-40B4-BE49-F238E27FC236}">
                  <a16:creationId xmlns:a16="http://schemas.microsoft.com/office/drawing/2014/main" id="{8B03D6A2-9164-2F02-2167-96AC17BAECA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Tekstvak 181">
              <a:extLst>
                <a:ext uri="{FF2B5EF4-FFF2-40B4-BE49-F238E27FC236}">
                  <a16:creationId xmlns:a16="http://schemas.microsoft.com/office/drawing/2014/main" id="{AA377CCF-F2AB-41F3-7721-659FB81C66FE}"/>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3" name="Groep 182">
            <a:extLst>
              <a:ext uri="{FF2B5EF4-FFF2-40B4-BE49-F238E27FC236}">
                <a16:creationId xmlns:a16="http://schemas.microsoft.com/office/drawing/2014/main" id="{D05AE065-D7F4-15C4-3E2F-452059FDBAA6}"/>
              </a:ext>
            </a:extLst>
          </p:cNvPr>
          <p:cNvGrpSpPr/>
          <p:nvPr/>
        </p:nvGrpSpPr>
        <p:grpSpPr>
          <a:xfrm>
            <a:off x="7417327" y="3007154"/>
            <a:ext cx="1303578" cy="1472137"/>
            <a:chOff x="2424385" y="1147494"/>
            <a:chExt cx="1303578" cy="1472137"/>
          </a:xfrm>
        </p:grpSpPr>
        <p:sp>
          <p:nvSpPr>
            <p:cNvPr id="184" name="Rechthoek: afgeronde hoeken 183">
              <a:extLst>
                <a:ext uri="{FF2B5EF4-FFF2-40B4-BE49-F238E27FC236}">
                  <a16:creationId xmlns:a16="http://schemas.microsoft.com/office/drawing/2014/main" id="{120E19B2-5F90-2886-0736-10C6DD2549D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Tekstvak 184">
              <a:extLst>
                <a:ext uri="{FF2B5EF4-FFF2-40B4-BE49-F238E27FC236}">
                  <a16:creationId xmlns:a16="http://schemas.microsoft.com/office/drawing/2014/main" id="{54F5862C-B1FF-A238-2D45-D97D1AC1E50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6" name="Rechthoek: afgeronde hoeken 185">
              <a:extLst>
                <a:ext uri="{FF2B5EF4-FFF2-40B4-BE49-F238E27FC236}">
                  <a16:creationId xmlns:a16="http://schemas.microsoft.com/office/drawing/2014/main" id="{BB551D13-7391-11B0-9199-664DFE3FBE8B}"/>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44624690-795A-2C8A-0419-FBC9BFB3F8E0}"/>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8" name="Groep 187">
            <a:extLst>
              <a:ext uri="{FF2B5EF4-FFF2-40B4-BE49-F238E27FC236}">
                <a16:creationId xmlns:a16="http://schemas.microsoft.com/office/drawing/2014/main" id="{02F89504-6711-D671-549A-22575ABF047D}"/>
              </a:ext>
            </a:extLst>
          </p:cNvPr>
          <p:cNvGrpSpPr/>
          <p:nvPr/>
        </p:nvGrpSpPr>
        <p:grpSpPr>
          <a:xfrm>
            <a:off x="8661366" y="3011650"/>
            <a:ext cx="1303578" cy="1472137"/>
            <a:chOff x="2424385" y="1147494"/>
            <a:chExt cx="1303578" cy="1472137"/>
          </a:xfrm>
        </p:grpSpPr>
        <p:sp>
          <p:nvSpPr>
            <p:cNvPr id="189" name="Rechthoek: afgeronde hoeken 188">
              <a:extLst>
                <a:ext uri="{FF2B5EF4-FFF2-40B4-BE49-F238E27FC236}">
                  <a16:creationId xmlns:a16="http://schemas.microsoft.com/office/drawing/2014/main" id="{06BA190E-04E4-3594-64CC-157674E2E20A}"/>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Tekstvak 189">
              <a:extLst>
                <a:ext uri="{FF2B5EF4-FFF2-40B4-BE49-F238E27FC236}">
                  <a16:creationId xmlns:a16="http://schemas.microsoft.com/office/drawing/2014/main" id="{83576C59-C578-4866-5E86-72CE121EF58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1" name="Rechthoek: afgeronde hoeken 190">
              <a:extLst>
                <a:ext uri="{FF2B5EF4-FFF2-40B4-BE49-F238E27FC236}">
                  <a16:creationId xmlns:a16="http://schemas.microsoft.com/office/drawing/2014/main" id="{3130E32F-E706-5AF9-EA6B-E54C94AC12F9}"/>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Tekstvak 191">
              <a:extLst>
                <a:ext uri="{FF2B5EF4-FFF2-40B4-BE49-F238E27FC236}">
                  <a16:creationId xmlns:a16="http://schemas.microsoft.com/office/drawing/2014/main" id="{63497DAC-8418-13C0-0C2C-5B4723988F5E}"/>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3" name="Groep 192">
            <a:extLst>
              <a:ext uri="{FF2B5EF4-FFF2-40B4-BE49-F238E27FC236}">
                <a16:creationId xmlns:a16="http://schemas.microsoft.com/office/drawing/2014/main" id="{42B5865B-5592-3EEA-47CD-A2B93416F705}"/>
              </a:ext>
            </a:extLst>
          </p:cNvPr>
          <p:cNvGrpSpPr/>
          <p:nvPr/>
        </p:nvGrpSpPr>
        <p:grpSpPr>
          <a:xfrm>
            <a:off x="9905405" y="3016146"/>
            <a:ext cx="1303578" cy="1472137"/>
            <a:chOff x="2424385" y="1147494"/>
            <a:chExt cx="1303578" cy="1472137"/>
          </a:xfrm>
        </p:grpSpPr>
        <p:sp>
          <p:nvSpPr>
            <p:cNvPr id="194" name="Rechthoek: afgeronde hoeken 193">
              <a:extLst>
                <a:ext uri="{FF2B5EF4-FFF2-40B4-BE49-F238E27FC236}">
                  <a16:creationId xmlns:a16="http://schemas.microsoft.com/office/drawing/2014/main" id="{CAA04400-C51A-5DAE-6876-75A897FDAB4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Tekstvak 194">
              <a:extLst>
                <a:ext uri="{FF2B5EF4-FFF2-40B4-BE49-F238E27FC236}">
                  <a16:creationId xmlns:a16="http://schemas.microsoft.com/office/drawing/2014/main" id="{2ED44126-475D-8D73-21E7-040D66A565E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6" name="Rechthoek: afgeronde hoeken 195">
              <a:extLst>
                <a:ext uri="{FF2B5EF4-FFF2-40B4-BE49-F238E27FC236}">
                  <a16:creationId xmlns:a16="http://schemas.microsoft.com/office/drawing/2014/main" id="{3B9CF8D3-2E83-4A44-8BCD-43BC6AC12DBF}"/>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Tekstvak 196">
              <a:extLst>
                <a:ext uri="{FF2B5EF4-FFF2-40B4-BE49-F238E27FC236}">
                  <a16:creationId xmlns:a16="http://schemas.microsoft.com/office/drawing/2014/main" id="{EDB5BB7F-3F29-877E-9DC9-8519DBE57B3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8" name="Groep 197">
            <a:extLst>
              <a:ext uri="{FF2B5EF4-FFF2-40B4-BE49-F238E27FC236}">
                <a16:creationId xmlns:a16="http://schemas.microsoft.com/office/drawing/2014/main" id="{9AD0D9D5-28A3-55B7-9EE5-5AA34B112E32}"/>
              </a:ext>
            </a:extLst>
          </p:cNvPr>
          <p:cNvGrpSpPr/>
          <p:nvPr/>
        </p:nvGrpSpPr>
        <p:grpSpPr>
          <a:xfrm>
            <a:off x="2467840" y="4884192"/>
            <a:ext cx="1303578" cy="1472137"/>
            <a:chOff x="2424385" y="1147494"/>
            <a:chExt cx="1303578" cy="1472137"/>
          </a:xfrm>
        </p:grpSpPr>
        <p:sp>
          <p:nvSpPr>
            <p:cNvPr id="199" name="Rechthoek: afgeronde hoeken 198">
              <a:extLst>
                <a:ext uri="{FF2B5EF4-FFF2-40B4-BE49-F238E27FC236}">
                  <a16:creationId xmlns:a16="http://schemas.microsoft.com/office/drawing/2014/main" id="{364B407B-62F5-CBDB-9C43-599F618CA93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0" name="Tekstvak 199">
              <a:extLst>
                <a:ext uri="{FF2B5EF4-FFF2-40B4-BE49-F238E27FC236}">
                  <a16:creationId xmlns:a16="http://schemas.microsoft.com/office/drawing/2014/main" id="{9333D874-84D0-CA58-EB36-671001EACED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1" name="Rechthoek: afgeronde hoeken 200">
              <a:extLst>
                <a:ext uri="{FF2B5EF4-FFF2-40B4-BE49-F238E27FC236}">
                  <a16:creationId xmlns:a16="http://schemas.microsoft.com/office/drawing/2014/main" id="{6E789D61-EFD3-51BE-C7EC-1764667D46DD}"/>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2" name="Tekstvak 201">
              <a:extLst>
                <a:ext uri="{FF2B5EF4-FFF2-40B4-BE49-F238E27FC236}">
                  <a16:creationId xmlns:a16="http://schemas.microsoft.com/office/drawing/2014/main" id="{48485FAA-67B1-77C5-3CB3-8324C8F586FE}"/>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3" name="Groep 202">
            <a:extLst>
              <a:ext uri="{FF2B5EF4-FFF2-40B4-BE49-F238E27FC236}">
                <a16:creationId xmlns:a16="http://schemas.microsoft.com/office/drawing/2014/main" id="{F76E6586-0E6E-A3E6-25E0-D55DEAA4DC09}"/>
              </a:ext>
            </a:extLst>
          </p:cNvPr>
          <p:cNvGrpSpPr/>
          <p:nvPr/>
        </p:nvGrpSpPr>
        <p:grpSpPr>
          <a:xfrm>
            <a:off x="3697910" y="4887078"/>
            <a:ext cx="1303578" cy="1472137"/>
            <a:chOff x="2424385" y="1147494"/>
            <a:chExt cx="1303578" cy="1472137"/>
          </a:xfrm>
        </p:grpSpPr>
        <p:sp>
          <p:nvSpPr>
            <p:cNvPr id="204" name="Rechthoek: afgeronde hoeken 203">
              <a:extLst>
                <a:ext uri="{FF2B5EF4-FFF2-40B4-BE49-F238E27FC236}">
                  <a16:creationId xmlns:a16="http://schemas.microsoft.com/office/drawing/2014/main" id="{A4C33AB5-26C1-59DF-0D93-3F642B84A52A}"/>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 name="Tekstvak 204">
              <a:extLst>
                <a:ext uri="{FF2B5EF4-FFF2-40B4-BE49-F238E27FC236}">
                  <a16:creationId xmlns:a16="http://schemas.microsoft.com/office/drawing/2014/main" id="{2A3FFC52-B9E3-DD4D-AE48-04C80226F84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6" name="Rechthoek: afgeronde hoeken 205">
              <a:extLst>
                <a:ext uri="{FF2B5EF4-FFF2-40B4-BE49-F238E27FC236}">
                  <a16:creationId xmlns:a16="http://schemas.microsoft.com/office/drawing/2014/main" id="{D25E3FF3-C7A3-37A3-AE8D-C0493B6D31EC}"/>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7" name="Tekstvak 206">
              <a:extLst>
                <a:ext uri="{FF2B5EF4-FFF2-40B4-BE49-F238E27FC236}">
                  <a16:creationId xmlns:a16="http://schemas.microsoft.com/office/drawing/2014/main" id="{C41167D1-4FAB-7BA2-B264-8918EC67AAE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8" name="Groep 207">
            <a:extLst>
              <a:ext uri="{FF2B5EF4-FFF2-40B4-BE49-F238E27FC236}">
                <a16:creationId xmlns:a16="http://schemas.microsoft.com/office/drawing/2014/main" id="{8D016537-C71D-8C40-1A11-93E272CBED37}"/>
              </a:ext>
            </a:extLst>
          </p:cNvPr>
          <p:cNvGrpSpPr/>
          <p:nvPr/>
        </p:nvGrpSpPr>
        <p:grpSpPr>
          <a:xfrm>
            <a:off x="4941949" y="4891574"/>
            <a:ext cx="1303578" cy="1472137"/>
            <a:chOff x="2424385" y="1147494"/>
            <a:chExt cx="1303578" cy="1472137"/>
          </a:xfrm>
        </p:grpSpPr>
        <p:sp>
          <p:nvSpPr>
            <p:cNvPr id="209" name="Rechthoek: afgeronde hoeken 208">
              <a:extLst>
                <a:ext uri="{FF2B5EF4-FFF2-40B4-BE49-F238E27FC236}">
                  <a16:creationId xmlns:a16="http://schemas.microsoft.com/office/drawing/2014/main" id="{95CB0419-AC79-519C-AC9A-762D699FC411}"/>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Tekstvak 209">
              <a:extLst>
                <a:ext uri="{FF2B5EF4-FFF2-40B4-BE49-F238E27FC236}">
                  <a16:creationId xmlns:a16="http://schemas.microsoft.com/office/drawing/2014/main" id="{0FDEEBB9-BEE2-C013-5206-13A08C96E20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1" name="Rechthoek: afgeronde hoeken 210">
              <a:extLst>
                <a:ext uri="{FF2B5EF4-FFF2-40B4-BE49-F238E27FC236}">
                  <a16:creationId xmlns:a16="http://schemas.microsoft.com/office/drawing/2014/main" id="{1F1F820B-7F55-DA88-69F2-AD64D871856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Tekstvak 211">
              <a:extLst>
                <a:ext uri="{FF2B5EF4-FFF2-40B4-BE49-F238E27FC236}">
                  <a16:creationId xmlns:a16="http://schemas.microsoft.com/office/drawing/2014/main" id="{B65896E7-29B6-BF4B-2A34-872E8E7AEE66}"/>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3" name="Groep 212">
            <a:extLst>
              <a:ext uri="{FF2B5EF4-FFF2-40B4-BE49-F238E27FC236}">
                <a16:creationId xmlns:a16="http://schemas.microsoft.com/office/drawing/2014/main" id="{DF6DB431-FF16-6D92-ED8A-2ACD086DB371}"/>
              </a:ext>
            </a:extLst>
          </p:cNvPr>
          <p:cNvGrpSpPr/>
          <p:nvPr/>
        </p:nvGrpSpPr>
        <p:grpSpPr>
          <a:xfrm>
            <a:off x="6185988" y="4896070"/>
            <a:ext cx="1303578" cy="1472137"/>
            <a:chOff x="2424385" y="1147494"/>
            <a:chExt cx="1303578" cy="1472137"/>
          </a:xfrm>
        </p:grpSpPr>
        <p:sp>
          <p:nvSpPr>
            <p:cNvPr id="214" name="Rechthoek: afgeronde hoeken 213">
              <a:extLst>
                <a:ext uri="{FF2B5EF4-FFF2-40B4-BE49-F238E27FC236}">
                  <a16:creationId xmlns:a16="http://schemas.microsoft.com/office/drawing/2014/main" id="{5ED6894E-B79E-15AE-93E8-5B398EF5BACA}"/>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Tekstvak 214">
              <a:extLst>
                <a:ext uri="{FF2B5EF4-FFF2-40B4-BE49-F238E27FC236}">
                  <a16:creationId xmlns:a16="http://schemas.microsoft.com/office/drawing/2014/main" id="{2F475D14-73F0-05B8-2ED7-B5A5AC247FA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6" name="Rechthoek: afgeronde hoeken 215">
              <a:extLst>
                <a:ext uri="{FF2B5EF4-FFF2-40B4-BE49-F238E27FC236}">
                  <a16:creationId xmlns:a16="http://schemas.microsoft.com/office/drawing/2014/main" id="{BFD825E8-C437-EDFA-2239-7597A1B25765}"/>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kstvak 216">
              <a:extLst>
                <a:ext uri="{FF2B5EF4-FFF2-40B4-BE49-F238E27FC236}">
                  <a16:creationId xmlns:a16="http://schemas.microsoft.com/office/drawing/2014/main" id="{E0046122-A5B0-D717-AF16-7397AA5C955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8" name="Groep 217">
            <a:extLst>
              <a:ext uri="{FF2B5EF4-FFF2-40B4-BE49-F238E27FC236}">
                <a16:creationId xmlns:a16="http://schemas.microsoft.com/office/drawing/2014/main" id="{8F79B192-2D9B-2818-E792-8DAABE646CFF}"/>
              </a:ext>
            </a:extLst>
          </p:cNvPr>
          <p:cNvGrpSpPr/>
          <p:nvPr/>
        </p:nvGrpSpPr>
        <p:grpSpPr>
          <a:xfrm>
            <a:off x="7430027" y="4900566"/>
            <a:ext cx="1303578" cy="1472137"/>
            <a:chOff x="2424385" y="1147494"/>
            <a:chExt cx="1303578" cy="1472137"/>
          </a:xfrm>
        </p:grpSpPr>
        <p:sp>
          <p:nvSpPr>
            <p:cNvPr id="219" name="Rechthoek: afgeronde hoeken 218">
              <a:extLst>
                <a:ext uri="{FF2B5EF4-FFF2-40B4-BE49-F238E27FC236}">
                  <a16:creationId xmlns:a16="http://schemas.microsoft.com/office/drawing/2014/main" id="{8CFA42D7-2E00-D6C2-E62E-3B397F09E1C1}"/>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0" name="Tekstvak 219">
              <a:extLst>
                <a:ext uri="{FF2B5EF4-FFF2-40B4-BE49-F238E27FC236}">
                  <a16:creationId xmlns:a16="http://schemas.microsoft.com/office/drawing/2014/main" id="{1EADD9C4-726E-F3D5-E3DD-727054B14D1D}"/>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1" name="Rechthoek: afgeronde hoeken 220">
              <a:extLst>
                <a:ext uri="{FF2B5EF4-FFF2-40B4-BE49-F238E27FC236}">
                  <a16:creationId xmlns:a16="http://schemas.microsoft.com/office/drawing/2014/main" id="{0D235E00-152C-4556-910A-5C7ECDBC080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2" name="Tekstvak 221">
              <a:extLst>
                <a:ext uri="{FF2B5EF4-FFF2-40B4-BE49-F238E27FC236}">
                  <a16:creationId xmlns:a16="http://schemas.microsoft.com/office/drawing/2014/main" id="{527A67E2-707A-FFF7-4645-EDBDB36FCC59}"/>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3" name="Groep 222">
            <a:extLst>
              <a:ext uri="{FF2B5EF4-FFF2-40B4-BE49-F238E27FC236}">
                <a16:creationId xmlns:a16="http://schemas.microsoft.com/office/drawing/2014/main" id="{F505E621-289A-F21D-AB69-2096DC092403}"/>
              </a:ext>
            </a:extLst>
          </p:cNvPr>
          <p:cNvGrpSpPr/>
          <p:nvPr/>
        </p:nvGrpSpPr>
        <p:grpSpPr>
          <a:xfrm>
            <a:off x="8674066" y="4905062"/>
            <a:ext cx="1303578" cy="1472137"/>
            <a:chOff x="2424385" y="1147494"/>
            <a:chExt cx="1303578" cy="1472137"/>
          </a:xfrm>
        </p:grpSpPr>
        <p:sp>
          <p:nvSpPr>
            <p:cNvPr id="224" name="Rechthoek: afgeronde hoeken 223">
              <a:extLst>
                <a:ext uri="{FF2B5EF4-FFF2-40B4-BE49-F238E27FC236}">
                  <a16:creationId xmlns:a16="http://schemas.microsoft.com/office/drawing/2014/main" id="{288BC642-AA97-D310-F925-8A86100EDB8F}"/>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5" name="Tekstvak 224">
              <a:extLst>
                <a:ext uri="{FF2B5EF4-FFF2-40B4-BE49-F238E27FC236}">
                  <a16:creationId xmlns:a16="http://schemas.microsoft.com/office/drawing/2014/main" id="{893D8F29-E5D2-A842-26E9-545ECF19FA7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6" name="Rechthoek: afgeronde hoeken 225">
              <a:extLst>
                <a:ext uri="{FF2B5EF4-FFF2-40B4-BE49-F238E27FC236}">
                  <a16:creationId xmlns:a16="http://schemas.microsoft.com/office/drawing/2014/main" id="{9A3568C9-613D-D6DF-2A3F-DBB6C566414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7" name="Tekstvak 226">
              <a:extLst>
                <a:ext uri="{FF2B5EF4-FFF2-40B4-BE49-F238E27FC236}">
                  <a16:creationId xmlns:a16="http://schemas.microsoft.com/office/drawing/2014/main" id="{B4034871-C3CF-7837-E39E-243E42777EC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8" name="Groep 227">
            <a:extLst>
              <a:ext uri="{FF2B5EF4-FFF2-40B4-BE49-F238E27FC236}">
                <a16:creationId xmlns:a16="http://schemas.microsoft.com/office/drawing/2014/main" id="{2FB2FFB9-764D-9354-D6E2-585DF46E0B8F}"/>
              </a:ext>
            </a:extLst>
          </p:cNvPr>
          <p:cNvGrpSpPr/>
          <p:nvPr/>
        </p:nvGrpSpPr>
        <p:grpSpPr>
          <a:xfrm>
            <a:off x="9918105" y="4909558"/>
            <a:ext cx="1303578" cy="1472137"/>
            <a:chOff x="2424385" y="1147494"/>
            <a:chExt cx="1303578" cy="1472137"/>
          </a:xfrm>
        </p:grpSpPr>
        <p:sp>
          <p:nvSpPr>
            <p:cNvPr id="229" name="Rechthoek: afgeronde hoeken 228">
              <a:extLst>
                <a:ext uri="{FF2B5EF4-FFF2-40B4-BE49-F238E27FC236}">
                  <a16:creationId xmlns:a16="http://schemas.microsoft.com/office/drawing/2014/main" id="{8AEF08CB-29F2-8795-9FA5-3B8F95F357B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0" name="Tekstvak 229">
              <a:extLst>
                <a:ext uri="{FF2B5EF4-FFF2-40B4-BE49-F238E27FC236}">
                  <a16:creationId xmlns:a16="http://schemas.microsoft.com/office/drawing/2014/main" id="{BE1246B9-FA73-29C4-F0A8-0F30FCF5F5AD}"/>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31" name="Rechthoek: afgeronde hoeken 230">
              <a:extLst>
                <a:ext uri="{FF2B5EF4-FFF2-40B4-BE49-F238E27FC236}">
                  <a16:creationId xmlns:a16="http://schemas.microsoft.com/office/drawing/2014/main" id="{3866C43F-BBA2-209F-18C6-A081980C160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2" name="Tekstvak 231">
              <a:extLst>
                <a:ext uri="{FF2B5EF4-FFF2-40B4-BE49-F238E27FC236}">
                  <a16:creationId xmlns:a16="http://schemas.microsoft.com/office/drawing/2014/main" id="{6994733F-99A6-80F4-71FA-867CCEB34727}"/>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46" name="Groep 245">
            <a:extLst>
              <a:ext uri="{FF2B5EF4-FFF2-40B4-BE49-F238E27FC236}">
                <a16:creationId xmlns:a16="http://schemas.microsoft.com/office/drawing/2014/main" id="{0934B358-BE34-5EC1-0B6A-608ED3289BF9}"/>
              </a:ext>
            </a:extLst>
          </p:cNvPr>
          <p:cNvGrpSpPr/>
          <p:nvPr/>
        </p:nvGrpSpPr>
        <p:grpSpPr>
          <a:xfrm>
            <a:off x="11225505" y="3335716"/>
            <a:ext cx="654381" cy="661569"/>
            <a:chOff x="11322271" y="1520760"/>
            <a:chExt cx="654381" cy="661569"/>
          </a:xfrm>
        </p:grpSpPr>
        <p:sp>
          <p:nvSpPr>
            <p:cNvPr id="247" name="Tekstvak 246">
              <a:extLst>
                <a:ext uri="{FF2B5EF4-FFF2-40B4-BE49-F238E27FC236}">
                  <a16:creationId xmlns:a16="http://schemas.microsoft.com/office/drawing/2014/main" id="{F270925D-203E-486B-2991-2BC89A1C5EDB}"/>
                </a:ext>
              </a:extLst>
            </p:cNvPr>
            <p:cNvSpPr txBox="1"/>
            <p:nvPr/>
          </p:nvSpPr>
          <p:spPr>
            <a:xfrm>
              <a:off x="11322271" y="1936108"/>
              <a:ext cx="654381" cy="246221"/>
            </a:xfrm>
            <a:prstGeom prst="rect">
              <a:avLst/>
            </a:prstGeom>
            <a:noFill/>
          </p:spPr>
          <p:txBody>
            <a:bodyPr wrap="square" rtlCol="0">
              <a:spAutoFit/>
            </a:bodyPr>
            <a:lstStyle/>
            <a:p>
              <a:pPr algn="ctr"/>
              <a:r>
                <a:rPr lang="nl-NL" sz="1000"/>
                <a:t>meer</a:t>
              </a:r>
            </a:p>
          </p:txBody>
        </p:sp>
        <p:sp>
          <p:nvSpPr>
            <p:cNvPr id="248" name="Ovaal 247">
              <a:hlinkClick r:id="rId8" action="ppaction://hlinksldjump"/>
              <a:extLst>
                <a:ext uri="{FF2B5EF4-FFF2-40B4-BE49-F238E27FC236}">
                  <a16:creationId xmlns:a16="http://schemas.microsoft.com/office/drawing/2014/main" id="{4D31E130-AB70-5AD8-63B2-CD6E56F58E19}"/>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49" name="Graphic 248" descr="Caret naar rechts met effen opvulling">
              <a:hlinkClick r:id="rId8" action="ppaction://hlinksldjump"/>
              <a:extLst>
                <a:ext uri="{FF2B5EF4-FFF2-40B4-BE49-F238E27FC236}">
                  <a16:creationId xmlns:a16="http://schemas.microsoft.com/office/drawing/2014/main" id="{2335C66E-C819-9F85-BEB9-3F5464529E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grpSp>
        <p:nvGrpSpPr>
          <p:cNvPr id="250" name="Groep 249">
            <a:extLst>
              <a:ext uri="{FF2B5EF4-FFF2-40B4-BE49-F238E27FC236}">
                <a16:creationId xmlns:a16="http://schemas.microsoft.com/office/drawing/2014/main" id="{E05D18D9-7178-B199-E69C-09466AC3FF80}"/>
              </a:ext>
            </a:extLst>
          </p:cNvPr>
          <p:cNvGrpSpPr/>
          <p:nvPr/>
        </p:nvGrpSpPr>
        <p:grpSpPr>
          <a:xfrm>
            <a:off x="11225505" y="5262871"/>
            <a:ext cx="654381" cy="661569"/>
            <a:chOff x="11322271" y="1520760"/>
            <a:chExt cx="654381" cy="661569"/>
          </a:xfrm>
        </p:grpSpPr>
        <p:sp>
          <p:nvSpPr>
            <p:cNvPr id="251" name="Tekstvak 250">
              <a:extLst>
                <a:ext uri="{FF2B5EF4-FFF2-40B4-BE49-F238E27FC236}">
                  <a16:creationId xmlns:a16="http://schemas.microsoft.com/office/drawing/2014/main" id="{9D6AF46E-202C-4269-CAF6-33318BCEF34A}"/>
                </a:ext>
              </a:extLst>
            </p:cNvPr>
            <p:cNvSpPr txBox="1"/>
            <p:nvPr/>
          </p:nvSpPr>
          <p:spPr>
            <a:xfrm>
              <a:off x="11322271" y="1936108"/>
              <a:ext cx="654381" cy="246221"/>
            </a:xfrm>
            <a:prstGeom prst="rect">
              <a:avLst/>
            </a:prstGeom>
            <a:noFill/>
          </p:spPr>
          <p:txBody>
            <a:bodyPr wrap="square" rtlCol="0">
              <a:spAutoFit/>
            </a:bodyPr>
            <a:lstStyle/>
            <a:p>
              <a:pPr algn="ctr"/>
              <a:r>
                <a:rPr lang="nl-NL" sz="1000"/>
                <a:t>meer</a:t>
              </a:r>
            </a:p>
          </p:txBody>
        </p:sp>
        <p:sp>
          <p:nvSpPr>
            <p:cNvPr id="252" name="Ovaal 251">
              <a:hlinkClick r:id="rId9" action="ppaction://hlinksldjump"/>
              <a:extLst>
                <a:ext uri="{FF2B5EF4-FFF2-40B4-BE49-F238E27FC236}">
                  <a16:creationId xmlns:a16="http://schemas.microsoft.com/office/drawing/2014/main" id="{60439E51-BA44-403B-1080-A01E89F0D7CB}"/>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3" name="Graphic 252" descr="Caret naar rechts met effen opvulling">
              <a:hlinkClick r:id="rId9" action="ppaction://hlinksldjump"/>
              <a:extLst>
                <a:ext uri="{FF2B5EF4-FFF2-40B4-BE49-F238E27FC236}">
                  <a16:creationId xmlns:a16="http://schemas.microsoft.com/office/drawing/2014/main" id="{3780AC88-9B29-D447-2A1F-65ED6B795A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sp>
        <p:nvSpPr>
          <p:cNvPr id="254" name="Rechthoek 253">
            <a:extLst>
              <a:ext uri="{FF2B5EF4-FFF2-40B4-BE49-F238E27FC236}">
                <a16:creationId xmlns:a16="http://schemas.microsoft.com/office/drawing/2014/main" id="{05C03B90-34FA-A783-8371-B4F4DE6CF6B5}"/>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E8A9CE62-D0F3-82D0-28FD-A1A3E45DE1E7}"/>
              </a:ext>
            </a:extLst>
          </p:cNvPr>
          <p:cNvSpPr/>
          <p:nvPr/>
        </p:nvSpPr>
        <p:spPr>
          <a:xfrm>
            <a:off x="2246916" y="6589145"/>
            <a:ext cx="216000" cy="216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B70902EC-22AA-6A47-0AEC-8E5B36240543}"/>
              </a:ext>
            </a:extLst>
          </p:cNvPr>
          <p:cNvSpPr txBox="1"/>
          <p:nvPr/>
        </p:nvSpPr>
        <p:spPr>
          <a:xfrm>
            <a:off x="2160749" y="6620201"/>
            <a:ext cx="388334" cy="153888"/>
          </a:xfrm>
          <a:prstGeom prst="rect">
            <a:avLst/>
          </a:prstGeom>
          <a:noFill/>
        </p:spPr>
        <p:txBody>
          <a:bodyPr wrap="square" rtlCol="0">
            <a:spAutoFit/>
          </a:bodyPr>
          <a:lstStyle/>
          <a:p>
            <a:pPr algn="ctr"/>
            <a:r>
              <a:rPr lang="nl-NL" sz="400"/>
              <a:t>[Cover]</a:t>
            </a:r>
          </a:p>
        </p:txBody>
      </p:sp>
      <p:sp>
        <p:nvSpPr>
          <p:cNvPr id="257" name="Tekstvak 256">
            <a:extLst>
              <a:ext uri="{FF2B5EF4-FFF2-40B4-BE49-F238E27FC236}">
                <a16:creationId xmlns:a16="http://schemas.microsoft.com/office/drawing/2014/main" id="{8C8541D6-06E2-CD3C-F3D5-C2D03DA6851A}"/>
              </a:ext>
            </a:extLst>
          </p:cNvPr>
          <p:cNvSpPr txBox="1"/>
          <p:nvPr/>
        </p:nvSpPr>
        <p:spPr>
          <a:xfrm>
            <a:off x="2429165" y="6600962"/>
            <a:ext cx="1066304" cy="215444"/>
          </a:xfrm>
          <a:prstGeom prst="rect">
            <a:avLst/>
          </a:prstGeom>
          <a:noFill/>
        </p:spPr>
        <p:txBody>
          <a:bodyPr wrap="square" rtlCol="0">
            <a:spAutoFit/>
          </a:bodyPr>
          <a:lstStyle/>
          <a:p>
            <a:pPr algn="ctr"/>
            <a:r>
              <a:rPr lang="nl-NL" sz="800"/>
              <a:t>[Playlist/album </a:t>
            </a:r>
            <a:r>
              <a:rPr lang="nl-NL" sz="800" err="1"/>
              <a:t>enz</a:t>
            </a:r>
            <a:r>
              <a:rPr lang="nl-NL" sz="800"/>
              <a:t>]</a:t>
            </a:r>
          </a:p>
        </p:txBody>
      </p:sp>
      <p:pic>
        <p:nvPicPr>
          <p:cNvPr id="259" name="Graphic 258" descr="Badge volgen met effen opvulling">
            <a:extLst>
              <a:ext uri="{FF2B5EF4-FFF2-40B4-BE49-F238E27FC236}">
                <a16:creationId xmlns:a16="http://schemas.microsoft.com/office/drawing/2014/main" id="{FEB9B911-6FEE-6DFE-DFF4-DD52199142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83E843E6-D2D7-1A8C-0FDC-5DD28545F865}"/>
              </a:ext>
            </a:extLst>
          </p:cNvPr>
          <p:cNvCxnSpPr>
            <a:cxnSpLocks/>
          </p:cNvCxnSpPr>
          <p:nvPr/>
        </p:nvCxnSpPr>
        <p:spPr>
          <a:xfrm>
            <a:off x="4523183" y="6787215"/>
            <a:ext cx="4099632" cy="0"/>
          </a:xfrm>
          <a:prstGeom prst="line">
            <a:avLst/>
          </a:prstGeom>
          <a:ln>
            <a:solidFill>
              <a:schemeClr val="tx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F78B64CC-8B6B-7DB3-74D7-79AB1919F8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4AC49F7B-1E11-CDBC-D86D-E40C7B711A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01E5FACA-D27B-A273-4F38-705C03D7E6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0DF3635C-6ADB-FAA0-0A97-C683DF54C251}"/>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218EC761-9005-F1AD-303D-541CD29BD61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22770638-3740-F1AD-A79C-BBE9B94C493D}"/>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0F967A07-8981-7034-C1A1-D6857DBDDD12}"/>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F905302B-ACD7-0FBC-3001-8A9495C04800}"/>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F49F0EBB-2EEB-E3AF-70B6-D088B3A79E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CA985024-EBDB-80B3-D06B-04C5A11EB2ED}"/>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4A66587D-02D0-99AA-9090-271BF18A24CB}"/>
                </a:ext>
              </a:extLst>
            </p:cNvPr>
            <p:cNvPicPr>
              <a:picLocks noChangeAspect="1"/>
            </p:cNvPicPr>
            <p:nvPr/>
          </p:nvPicPr>
          <p:blipFill>
            <a:blip r:embed="rId20">
              <a:extLst>
                <a:ext uri="{96DAC541-7B7A-43D3-8B79-37D633B846F1}">
                  <asvg:svgBlip xmlns:asvg="http://schemas.microsoft.com/office/drawing/2016/SVG/main" r:embed="rId21"/>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5DE903FA-9A40-347D-49CD-C19B66964884}"/>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E67B0C1C-95B0-07ED-83D0-F6F9DE3DFC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5731242E-3119-8B51-7338-1F5BE80A9A17}"/>
              </a:ext>
            </a:extLst>
          </p:cNvPr>
          <p:cNvSpPr/>
          <p:nvPr/>
        </p:nvSpPr>
        <p:spPr>
          <a:xfrm>
            <a:off x="11263183" y="6674285"/>
            <a:ext cx="859094" cy="45719"/>
          </a:xfrm>
          <a:prstGeom prst="roundRect">
            <a:avLst>
              <a:gd name="adj" fmla="val 50000"/>
            </a:avLst>
          </a:prstGeom>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16" name="Groep 15">
            <a:extLst>
              <a:ext uri="{FF2B5EF4-FFF2-40B4-BE49-F238E27FC236}">
                <a16:creationId xmlns:a16="http://schemas.microsoft.com/office/drawing/2014/main" id="{0C553D88-00BC-5362-A00E-CCF69A3997B1}"/>
              </a:ext>
            </a:extLst>
          </p:cNvPr>
          <p:cNvGrpSpPr/>
          <p:nvPr/>
        </p:nvGrpSpPr>
        <p:grpSpPr>
          <a:xfrm>
            <a:off x="206192" y="-63925"/>
            <a:ext cx="757545" cy="464399"/>
            <a:chOff x="206192" y="-63925"/>
            <a:chExt cx="757545" cy="464399"/>
          </a:xfrm>
        </p:grpSpPr>
        <p:pic>
          <p:nvPicPr>
            <p:cNvPr id="27" name="Graphic 26" descr="Lijn met pijl: Recht met effen opvulling">
              <a:hlinkClick r:id="rId24" action="ppaction://hlinksldjump"/>
              <a:extLst>
                <a:ext uri="{FF2B5EF4-FFF2-40B4-BE49-F238E27FC236}">
                  <a16:creationId xmlns:a16="http://schemas.microsoft.com/office/drawing/2014/main" id="{D4B355CA-0656-0E9B-C7AF-BF47C6D3AD7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9338" y="-63925"/>
              <a:ext cx="464399" cy="464399"/>
            </a:xfrm>
            <a:prstGeom prst="rect">
              <a:avLst/>
            </a:prstGeom>
          </p:spPr>
        </p:pic>
        <p:pic>
          <p:nvPicPr>
            <p:cNvPr id="28" name="Graphic 27" descr="Introductiepagina met effen opvulling">
              <a:hlinkClick r:id="rId24" action="ppaction://hlinksldjump"/>
              <a:extLst>
                <a:ext uri="{FF2B5EF4-FFF2-40B4-BE49-F238E27FC236}">
                  <a16:creationId xmlns:a16="http://schemas.microsoft.com/office/drawing/2014/main" id="{EC09CE4F-8FAB-18C6-6C0D-42968A9E15F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6192" y="16887"/>
              <a:ext cx="293146" cy="293146"/>
            </a:xfrm>
            <a:prstGeom prst="rect">
              <a:avLst/>
            </a:prstGeom>
          </p:spPr>
        </p:pic>
      </p:grpSp>
      <p:grpSp>
        <p:nvGrpSpPr>
          <p:cNvPr id="29" name="Groep 28">
            <a:extLst>
              <a:ext uri="{FF2B5EF4-FFF2-40B4-BE49-F238E27FC236}">
                <a16:creationId xmlns:a16="http://schemas.microsoft.com/office/drawing/2014/main" id="{044B9802-13B2-C704-2D7B-2612D041A983}"/>
              </a:ext>
            </a:extLst>
          </p:cNvPr>
          <p:cNvGrpSpPr/>
          <p:nvPr/>
        </p:nvGrpSpPr>
        <p:grpSpPr>
          <a:xfrm>
            <a:off x="10788444" y="44358"/>
            <a:ext cx="1301823" cy="247833"/>
            <a:chOff x="79817" y="6386236"/>
            <a:chExt cx="1767840" cy="336550"/>
          </a:xfrm>
        </p:grpSpPr>
        <p:sp>
          <p:nvSpPr>
            <p:cNvPr id="30" name="Rechthoek: afgeronde hoeken 29">
              <a:hlinkClick r:id="rId29" action="ppaction://hlinksldjump"/>
              <a:extLst>
                <a:ext uri="{FF2B5EF4-FFF2-40B4-BE49-F238E27FC236}">
                  <a16:creationId xmlns:a16="http://schemas.microsoft.com/office/drawing/2014/main" id="{28C54B2F-7231-985F-B0C0-39576EA5802E}"/>
                </a:ext>
              </a:extLst>
            </p:cNvPr>
            <p:cNvSpPr/>
            <p:nvPr/>
          </p:nvSpPr>
          <p:spPr>
            <a:xfrm>
              <a:off x="79817" y="6386236"/>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Graphic 30" descr="Tandwiel met effen opvulling">
              <a:hlinkClick r:id="rId29" action="ppaction://hlinksldjump"/>
              <a:extLst>
                <a:ext uri="{FF2B5EF4-FFF2-40B4-BE49-F238E27FC236}">
                  <a16:creationId xmlns:a16="http://schemas.microsoft.com/office/drawing/2014/main" id="{45BD461E-54FA-A207-B06A-E4999D90A10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400" y="6386236"/>
              <a:ext cx="336550" cy="336550"/>
            </a:xfrm>
            <a:prstGeom prst="rect">
              <a:avLst/>
            </a:prstGeom>
          </p:spPr>
        </p:pic>
        <p:sp>
          <p:nvSpPr>
            <p:cNvPr id="32" name="Tekstvak 31">
              <a:hlinkClick r:id="rId29" action="ppaction://hlinksldjump"/>
              <a:extLst>
                <a:ext uri="{FF2B5EF4-FFF2-40B4-BE49-F238E27FC236}">
                  <a16:creationId xmlns:a16="http://schemas.microsoft.com/office/drawing/2014/main" id="{D431C98D-3FDC-6E5D-EB55-DF208B7F4A25}"/>
                </a:ext>
              </a:extLst>
            </p:cNvPr>
            <p:cNvSpPr txBox="1"/>
            <p:nvPr/>
          </p:nvSpPr>
          <p:spPr>
            <a:xfrm>
              <a:off x="393873" y="6393156"/>
              <a:ext cx="1298976" cy="246220"/>
            </a:xfrm>
            <a:prstGeom prst="rect">
              <a:avLst/>
            </a:prstGeom>
            <a:noFill/>
          </p:spPr>
          <p:txBody>
            <a:bodyPr wrap="square" rtlCol="0">
              <a:spAutoFit/>
            </a:bodyPr>
            <a:lstStyle/>
            <a:p>
              <a:pPr algn="ctr"/>
              <a:r>
                <a:rPr lang="nl-NL" sz="1000" dirty="0"/>
                <a:t>instellingen</a:t>
              </a:r>
            </a:p>
          </p:txBody>
        </p:sp>
      </p:grpSp>
    </p:spTree>
    <p:extLst>
      <p:ext uri="{BB962C8B-B14F-4D97-AF65-F5344CB8AC3E}">
        <p14:creationId xmlns:p14="http://schemas.microsoft.com/office/powerpoint/2010/main" val="1460699080"/>
      </p:ext>
    </p:extLst>
  </p:cSld>
  <p:clrMapOvr>
    <a:masterClrMapping/>
  </p:clrMapOvr>
  <p:transition spd="slow" advClick="0">
    <p:cover dir="r"/>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BDB13B-D364-AF79-1E8E-A96B0AEFAAD4}"/>
            </a:ext>
          </a:extLst>
        </p:cNvPr>
        <p:cNvGrpSpPr/>
        <p:nvPr/>
      </p:nvGrpSpPr>
      <p:grpSpPr>
        <a:xfrm>
          <a:off x="0" y="0"/>
          <a:ext cx="0" cy="0"/>
          <a:chOff x="0" y="0"/>
          <a:chExt cx="0" cy="0"/>
        </a:xfrm>
      </p:grpSpPr>
      <p:pic>
        <p:nvPicPr>
          <p:cNvPr id="3" name="Afbeelding 2" descr="Afbeelding met Symmetrie, ontwerp, grijs, kunst&#10;&#10;Automatisch gegenereerde beschrijving">
            <a:extLst>
              <a:ext uri="{FF2B5EF4-FFF2-40B4-BE49-F238E27FC236}">
                <a16:creationId xmlns:a16="http://schemas.microsoft.com/office/drawing/2014/main" id="{C84BF688-887A-B86E-ED35-750DA21E8D07}"/>
              </a:ext>
            </a:extLst>
          </p:cNvPr>
          <p:cNvPicPr>
            <a:picLocks/>
          </p:cNvPicPr>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2" name="Rechthoek 1">
            <a:extLst>
              <a:ext uri="{FF2B5EF4-FFF2-40B4-BE49-F238E27FC236}">
                <a16:creationId xmlns:a16="http://schemas.microsoft.com/office/drawing/2014/main" id="{619F03D1-B6A5-DA26-A8CF-C24DD4121D26}"/>
              </a:ext>
            </a:extLst>
          </p:cNvPr>
          <p:cNvSpPr>
            <a:spLocks/>
          </p:cNvSpPr>
          <p:nvPr/>
        </p:nvSpPr>
        <p:spPr>
          <a:xfrm>
            <a:off x="-247136" y="-788681"/>
            <a:ext cx="12739816" cy="236837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a:extLst>
              <a:ext uri="{FF2B5EF4-FFF2-40B4-BE49-F238E27FC236}">
                <a16:creationId xmlns:a16="http://schemas.microsoft.com/office/drawing/2014/main" id="{4435FD93-DE3C-DFDA-3042-7AA8F3C29461}"/>
              </a:ext>
            </a:extLst>
          </p:cNvPr>
          <p:cNvSpPr>
            <a:spLocks/>
          </p:cNvSpPr>
          <p:nvPr/>
        </p:nvSpPr>
        <p:spPr>
          <a:xfrm>
            <a:off x="-247137" y="6658667"/>
            <a:ext cx="12739817" cy="379704"/>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Rechthoek 5">
            <a:extLst>
              <a:ext uri="{FF2B5EF4-FFF2-40B4-BE49-F238E27FC236}">
                <a16:creationId xmlns:a16="http://schemas.microsoft.com/office/drawing/2014/main" id="{EAF45A7E-9E1E-8A77-3400-53D7B8AFD699}"/>
              </a:ext>
            </a:extLst>
          </p:cNvPr>
          <p:cNvSpPr>
            <a:spLocks/>
          </p:cNvSpPr>
          <p:nvPr/>
        </p:nvSpPr>
        <p:spPr>
          <a:xfrm>
            <a:off x="-247137" y="926757"/>
            <a:ext cx="12739818" cy="61783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a:extLst>
              <a:ext uri="{FF2B5EF4-FFF2-40B4-BE49-F238E27FC236}">
                <a16:creationId xmlns:a16="http://schemas.microsoft.com/office/drawing/2014/main" id="{E595BD1D-3A1E-2682-C92B-14CD80C87E6A}"/>
              </a:ext>
            </a:extLst>
          </p:cNvPr>
          <p:cNvSpPr>
            <a:spLocks/>
          </p:cNvSpPr>
          <p:nvPr/>
        </p:nvSpPr>
        <p:spPr>
          <a:xfrm>
            <a:off x="-247135" y="1544595"/>
            <a:ext cx="2236573" cy="598067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D54C9125-1023-D67F-5782-BBFBAB421CEA}"/>
              </a:ext>
            </a:extLst>
          </p:cNvPr>
          <p:cNvSpPr>
            <a:spLocks/>
          </p:cNvSpPr>
          <p:nvPr/>
        </p:nvSpPr>
        <p:spPr>
          <a:xfrm>
            <a:off x="1989438" y="1544595"/>
            <a:ext cx="247135" cy="598067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afgeronde hoeken 8">
            <a:extLst>
              <a:ext uri="{FF2B5EF4-FFF2-40B4-BE49-F238E27FC236}">
                <a16:creationId xmlns:a16="http://schemas.microsoft.com/office/drawing/2014/main" id="{7C0C8A78-1900-282A-F616-D3966DC85C91}"/>
              </a:ext>
            </a:extLst>
          </p:cNvPr>
          <p:cNvSpPr>
            <a:spLocks/>
          </p:cNvSpPr>
          <p:nvPr/>
        </p:nvSpPr>
        <p:spPr>
          <a:xfrm rot="5400000">
            <a:off x="-226997" y="3991998"/>
            <a:ext cx="4680000" cy="86498"/>
          </a:xfrm>
          <a:prstGeom prst="roundRect">
            <a:avLst>
              <a:gd name="adj" fmla="val 50000"/>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echthoek: afgeronde hoeken 7">
            <a:extLst>
              <a:ext uri="{FF2B5EF4-FFF2-40B4-BE49-F238E27FC236}">
                <a16:creationId xmlns:a16="http://schemas.microsoft.com/office/drawing/2014/main" id="{38845266-750C-B220-5B5B-16D9729E463D}"/>
              </a:ext>
            </a:extLst>
          </p:cNvPr>
          <p:cNvSpPr>
            <a:spLocks/>
          </p:cNvSpPr>
          <p:nvPr/>
        </p:nvSpPr>
        <p:spPr>
          <a:xfrm rot="5400000">
            <a:off x="1252273" y="2512729"/>
            <a:ext cx="1721462" cy="86497"/>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8DC8B882-B6BE-2C96-B540-B757A6078D26}"/>
              </a:ext>
            </a:extLst>
          </p:cNvPr>
          <p:cNvSpPr>
            <a:spLocks/>
          </p:cNvSpPr>
          <p:nvPr/>
        </p:nvSpPr>
        <p:spPr>
          <a:xfrm>
            <a:off x="2236569" y="1544903"/>
            <a:ext cx="10256111" cy="5980362"/>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1" name="Groep 10">
            <a:extLst>
              <a:ext uri="{FF2B5EF4-FFF2-40B4-BE49-F238E27FC236}">
                <a16:creationId xmlns:a16="http://schemas.microsoft.com/office/drawing/2014/main" id="{8619B1E3-599B-D769-2477-65A5EAC38B4B}"/>
              </a:ext>
            </a:extLst>
          </p:cNvPr>
          <p:cNvGrpSpPr>
            <a:grpSpLocks/>
          </p:cNvGrpSpPr>
          <p:nvPr/>
        </p:nvGrpSpPr>
        <p:grpSpPr>
          <a:xfrm>
            <a:off x="8284995" y="250280"/>
            <a:ext cx="2302190" cy="394730"/>
            <a:chOff x="9637986" y="247200"/>
            <a:chExt cx="2302190" cy="394730"/>
          </a:xfrm>
        </p:grpSpPr>
        <p:sp>
          <p:nvSpPr>
            <p:cNvPr id="12" name="Rechthoek: afgeronde hoeken 11">
              <a:extLst>
                <a:ext uri="{FF2B5EF4-FFF2-40B4-BE49-F238E27FC236}">
                  <a16:creationId xmlns:a16="http://schemas.microsoft.com/office/drawing/2014/main" id="{EBF8B62E-F032-C348-E20A-0C11A060A7FF}"/>
                </a:ext>
              </a:extLst>
            </p:cNvPr>
            <p:cNvSpPr>
              <a:spLocks/>
            </p:cNvSpPr>
            <p:nvPr/>
          </p:nvSpPr>
          <p:spPr>
            <a:xfrm>
              <a:off x="9637987" y="247200"/>
              <a:ext cx="230218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A4B64B84-A87F-B7F4-C92D-F1D39139CC6D}"/>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t>zoeken</a:t>
              </a:r>
            </a:p>
          </p:txBody>
        </p:sp>
      </p:grpSp>
      <p:grpSp>
        <p:nvGrpSpPr>
          <p:cNvPr id="14" name="Groep 13">
            <a:extLst>
              <a:ext uri="{FF2B5EF4-FFF2-40B4-BE49-F238E27FC236}">
                <a16:creationId xmlns:a16="http://schemas.microsoft.com/office/drawing/2014/main" id="{ECC38FAF-5D4E-A760-7936-19FEE132C9F1}"/>
              </a:ext>
            </a:extLst>
          </p:cNvPr>
          <p:cNvGrpSpPr/>
          <p:nvPr/>
        </p:nvGrpSpPr>
        <p:grpSpPr>
          <a:xfrm>
            <a:off x="1485300" y="196104"/>
            <a:ext cx="496921" cy="496920"/>
            <a:chOff x="1485300" y="196104"/>
            <a:chExt cx="496921" cy="496920"/>
          </a:xfrm>
        </p:grpSpPr>
        <p:sp>
          <p:nvSpPr>
            <p:cNvPr id="15" name="Rechthoek: afgeronde hoeken 14">
              <a:hlinkClick r:id="rId3" action="ppaction://hlinksldjump"/>
              <a:extLst>
                <a:ext uri="{FF2B5EF4-FFF2-40B4-BE49-F238E27FC236}">
                  <a16:creationId xmlns:a16="http://schemas.microsoft.com/office/drawing/2014/main" id="{EEE32C60-B7CC-1259-B541-ABCFDF61909A}"/>
                </a:ext>
              </a:extLst>
            </p:cNvPr>
            <p:cNvSpPr>
              <a:spLocks/>
            </p:cNvSpPr>
            <p:nvPr/>
          </p:nvSpPr>
          <p:spPr>
            <a:xfrm>
              <a:off x="1485300"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descr="Herhalen met effen opvulling">
              <a:hlinkClick r:id="rId3" action="ppaction://hlinksldjump"/>
              <a:extLst>
                <a:ext uri="{FF2B5EF4-FFF2-40B4-BE49-F238E27FC236}">
                  <a16:creationId xmlns:a16="http://schemas.microsoft.com/office/drawing/2014/main" id="{7866884B-1289-7400-882A-592B79C178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865" y="238079"/>
              <a:ext cx="405889" cy="405889"/>
            </a:xfrm>
            <a:prstGeom prst="rect">
              <a:avLst/>
            </a:prstGeom>
          </p:spPr>
        </p:pic>
      </p:grpSp>
      <p:grpSp>
        <p:nvGrpSpPr>
          <p:cNvPr id="17" name="Groep 16">
            <a:extLst>
              <a:ext uri="{FF2B5EF4-FFF2-40B4-BE49-F238E27FC236}">
                <a16:creationId xmlns:a16="http://schemas.microsoft.com/office/drawing/2014/main" id="{9993F49C-9808-DAD9-1211-38918385C2BA}"/>
              </a:ext>
            </a:extLst>
          </p:cNvPr>
          <p:cNvGrpSpPr/>
          <p:nvPr/>
        </p:nvGrpSpPr>
        <p:grpSpPr>
          <a:xfrm>
            <a:off x="335552" y="196104"/>
            <a:ext cx="496921" cy="496920"/>
            <a:chOff x="335552" y="196104"/>
            <a:chExt cx="496921" cy="496920"/>
          </a:xfrm>
        </p:grpSpPr>
        <p:sp>
          <p:nvSpPr>
            <p:cNvPr id="18" name="Rechthoek: afgeronde hoeken 17">
              <a:extLst>
                <a:ext uri="{FF2B5EF4-FFF2-40B4-BE49-F238E27FC236}">
                  <a16:creationId xmlns:a16="http://schemas.microsoft.com/office/drawing/2014/main" id="{956057FB-501A-8426-31AA-563970B5C81E}"/>
                </a:ext>
              </a:extLst>
            </p:cNvPr>
            <p:cNvSpPr>
              <a:spLocks/>
            </p:cNvSpPr>
            <p:nvPr/>
          </p:nvSpPr>
          <p:spPr>
            <a:xfrm>
              <a:off x="335552"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Graphic 18" descr="Pijl-rechts met effen opvulling">
              <a:extLst>
                <a:ext uri="{FF2B5EF4-FFF2-40B4-BE49-F238E27FC236}">
                  <a16:creationId xmlns:a16="http://schemas.microsoft.com/office/drawing/2014/main" id="{92D666B7-BB49-2756-2FF8-A3D9C823C0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384304" y="247199"/>
              <a:ext cx="399006" cy="399006"/>
            </a:xfrm>
            <a:prstGeom prst="rect">
              <a:avLst/>
            </a:prstGeom>
          </p:spPr>
        </p:pic>
      </p:grpSp>
      <p:grpSp>
        <p:nvGrpSpPr>
          <p:cNvPr id="20" name="Groep 19">
            <a:extLst>
              <a:ext uri="{FF2B5EF4-FFF2-40B4-BE49-F238E27FC236}">
                <a16:creationId xmlns:a16="http://schemas.microsoft.com/office/drawing/2014/main" id="{720FAA11-8E61-DCA7-6223-B655A97BA28F}"/>
              </a:ext>
            </a:extLst>
          </p:cNvPr>
          <p:cNvGrpSpPr/>
          <p:nvPr/>
        </p:nvGrpSpPr>
        <p:grpSpPr>
          <a:xfrm>
            <a:off x="930208" y="199334"/>
            <a:ext cx="496921" cy="496920"/>
            <a:chOff x="930208" y="199334"/>
            <a:chExt cx="496921" cy="496920"/>
          </a:xfrm>
        </p:grpSpPr>
        <p:sp>
          <p:nvSpPr>
            <p:cNvPr id="21" name="Rechthoek: afgeronde hoeken 20">
              <a:extLst>
                <a:ext uri="{FF2B5EF4-FFF2-40B4-BE49-F238E27FC236}">
                  <a16:creationId xmlns:a16="http://schemas.microsoft.com/office/drawing/2014/main" id="{B1B08555-879A-47AC-96FB-7AC7445D230A}"/>
                </a:ext>
              </a:extLst>
            </p:cNvPr>
            <p:cNvSpPr>
              <a:spLocks/>
            </p:cNvSpPr>
            <p:nvPr/>
          </p:nvSpPr>
          <p:spPr>
            <a:xfrm>
              <a:off x="930208" y="19933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Graphic 21" descr="Pijl-rechts met effen opvulling">
              <a:extLst>
                <a:ext uri="{FF2B5EF4-FFF2-40B4-BE49-F238E27FC236}">
                  <a16:creationId xmlns:a16="http://schemas.microsoft.com/office/drawing/2014/main" id="{6DB8E1B5-7BAE-0BC2-4A70-3F3128D887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9597" y="247199"/>
              <a:ext cx="399006" cy="399006"/>
            </a:xfrm>
            <a:prstGeom prst="rect">
              <a:avLst/>
            </a:prstGeom>
          </p:spPr>
        </p:pic>
      </p:grpSp>
      <p:grpSp>
        <p:nvGrpSpPr>
          <p:cNvPr id="23" name="Groep 22">
            <a:extLst>
              <a:ext uri="{FF2B5EF4-FFF2-40B4-BE49-F238E27FC236}">
                <a16:creationId xmlns:a16="http://schemas.microsoft.com/office/drawing/2014/main" id="{0A8387F3-6344-E452-5C7F-5EBF131E2C2F}"/>
              </a:ext>
            </a:extLst>
          </p:cNvPr>
          <p:cNvGrpSpPr>
            <a:grpSpLocks/>
          </p:cNvGrpSpPr>
          <p:nvPr/>
        </p:nvGrpSpPr>
        <p:grpSpPr>
          <a:xfrm>
            <a:off x="2236569" y="247199"/>
            <a:ext cx="5794079" cy="394730"/>
            <a:chOff x="2236569" y="247199"/>
            <a:chExt cx="5794079" cy="394730"/>
          </a:xfrm>
        </p:grpSpPr>
        <p:sp>
          <p:nvSpPr>
            <p:cNvPr id="24" name="Rechthoek: afgeronde hoeken 23">
              <a:extLst>
                <a:ext uri="{FF2B5EF4-FFF2-40B4-BE49-F238E27FC236}">
                  <a16:creationId xmlns:a16="http://schemas.microsoft.com/office/drawing/2014/main" id="{91D33A75-B913-B909-6079-977E091C9CFA}"/>
                </a:ext>
              </a:extLst>
            </p:cNvPr>
            <p:cNvSpPr>
              <a:spLocks/>
            </p:cNvSpPr>
            <p:nvPr/>
          </p:nvSpPr>
          <p:spPr>
            <a:xfrm>
              <a:off x="2236569" y="247199"/>
              <a:ext cx="579407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AAF32AD5-8A52-C7A3-DC82-1E249ECDF62A}"/>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t>Thuis/…/…/…/…/…/…/…/…/…/…/…/…/…/…/…/…/…/…/…/…/…/…/</a:t>
              </a:r>
            </a:p>
          </p:txBody>
        </p:sp>
      </p:grpSp>
      <p:grpSp>
        <p:nvGrpSpPr>
          <p:cNvPr id="26" name="Groep 25">
            <a:extLst>
              <a:ext uri="{FF2B5EF4-FFF2-40B4-BE49-F238E27FC236}">
                <a16:creationId xmlns:a16="http://schemas.microsoft.com/office/drawing/2014/main" id="{4FFC4AEE-3CBC-9AB7-DD50-2D595D313C00}"/>
              </a:ext>
            </a:extLst>
          </p:cNvPr>
          <p:cNvGrpSpPr>
            <a:grpSpLocks/>
          </p:cNvGrpSpPr>
          <p:nvPr/>
        </p:nvGrpSpPr>
        <p:grpSpPr>
          <a:xfrm>
            <a:off x="10826079" y="-16116"/>
            <a:ext cx="1247421" cy="780705"/>
            <a:chOff x="258588" y="-59024"/>
            <a:chExt cx="742023" cy="464399"/>
          </a:xfrm>
        </p:grpSpPr>
        <p:pic>
          <p:nvPicPr>
            <p:cNvPr id="27" name="Graphic 26" descr="Lijn met pijl: Recht met effen opvulling">
              <a:hlinkClick r:id="rId8" action="ppaction://hlinksldjump"/>
              <a:extLst>
                <a:ext uri="{FF2B5EF4-FFF2-40B4-BE49-F238E27FC236}">
                  <a16:creationId xmlns:a16="http://schemas.microsoft.com/office/drawing/2014/main" id="{FD7B4606-5593-07E5-FDC9-75661C96D4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28" name="Graphic 27" descr="Introductiepagina met effen opvulling">
              <a:hlinkClick r:id="rId8" action="ppaction://hlinksldjump"/>
              <a:extLst>
                <a:ext uri="{FF2B5EF4-FFF2-40B4-BE49-F238E27FC236}">
                  <a16:creationId xmlns:a16="http://schemas.microsoft.com/office/drawing/2014/main" id="{57E0DF43-F432-9EAF-AE3F-C7EC435868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6" name="Groep 35">
            <a:extLst>
              <a:ext uri="{FF2B5EF4-FFF2-40B4-BE49-F238E27FC236}">
                <a16:creationId xmlns:a16="http://schemas.microsoft.com/office/drawing/2014/main" id="{475955F1-605E-5409-6942-7C2208333D08}"/>
              </a:ext>
            </a:extLst>
          </p:cNvPr>
          <p:cNvGrpSpPr/>
          <p:nvPr/>
        </p:nvGrpSpPr>
        <p:grpSpPr>
          <a:xfrm>
            <a:off x="108835" y="2041953"/>
            <a:ext cx="1741512" cy="298595"/>
            <a:chOff x="108835" y="1698137"/>
            <a:chExt cx="1741512" cy="298595"/>
          </a:xfrm>
        </p:grpSpPr>
        <p:sp>
          <p:nvSpPr>
            <p:cNvPr id="38" name="Rechthoek: afgeronde hoeken 37">
              <a:extLst>
                <a:ext uri="{FF2B5EF4-FFF2-40B4-BE49-F238E27FC236}">
                  <a16:creationId xmlns:a16="http://schemas.microsoft.com/office/drawing/2014/main" id="{58BE8AC1-BA34-3BD8-FA5F-2AC7EB12964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Tekstvak 38">
              <a:extLst>
                <a:ext uri="{FF2B5EF4-FFF2-40B4-BE49-F238E27FC236}">
                  <a16:creationId xmlns:a16="http://schemas.microsoft.com/office/drawing/2014/main" id="{28F272CA-8EDE-2A1E-8C5F-5A9E4A3BB9C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0" name="Graphic 39" descr="Papier met effen opvulling">
              <a:extLst>
                <a:ext uri="{FF2B5EF4-FFF2-40B4-BE49-F238E27FC236}">
                  <a16:creationId xmlns:a16="http://schemas.microsoft.com/office/drawing/2014/main" id="{F3A09B39-0FE9-2C9A-AE99-77393A5A07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1" name="Graphic 40" descr="Geopende map met effen opvulling">
              <a:extLst>
                <a:ext uri="{FF2B5EF4-FFF2-40B4-BE49-F238E27FC236}">
                  <a16:creationId xmlns:a16="http://schemas.microsoft.com/office/drawing/2014/main" id="{4E561EDD-BDBE-1F6E-A043-0D1868198D8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2" name="Graphic 41" descr="Paperclip met effen opvulling">
              <a:extLst>
                <a:ext uri="{FF2B5EF4-FFF2-40B4-BE49-F238E27FC236}">
                  <a16:creationId xmlns:a16="http://schemas.microsoft.com/office/drawing/2014/main" id="{9E5B685E-44BB-C966-0EEE-FBC4731879C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3" name="Groep 42">
            <a:extLst>
              <a:ext uri="{FF2B5EF4-FFF2-40B4-BE49-F238E27FC236}">
                <a16:creationId xmlns:a16="http://schemas.microsoft.com/office/drawing/2014/main" id="{B4E548D2-2F8B-7637-EEBB-A923B7C5E3C2}"/>
              </a:ext>
            </a:extLst>
          </p:cNvPr>
          <p:cNvGrpSpPr/>
          <p:nvPr/>
        </p:nvGrpSpPr>
        <p:grpSpPr>
          <a:xfrm>
            <a:off x="108835" y="2404819"/>
            <a:ext cx="1741512" cy="298595"/>
            <a:chOff x="108835" y="1698137"/>
            <a:chExt cx="1741512" cy="298595"/>
          </a:xfrm>
        </p:grpSpPr>
        <p:sp>
          <p:nvSpPr>
            <p:cNvPr id="44" name="Rechthoek: afgeronde hoeken 43">
              <a:extLst>
                <a:ext uri="{FF2B5EF4-FFF2-40B4-BE49-F238E27FC236}">
                  <a16:creationId xmlns:a16="http://schemas.microsoft.com/office/drawing/2014/main" id="{54A44D75-0C61-47F0-F7C1-AEC179C88F5E}"/>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Tekstvak 44">
              <a:extLst>
                <a:ext uri="{FF2B5EF4-FFF2-40B4-BE49-F238E27FC236}">
                  <a16:creationId xmlns:a16="http://schemas.microsoft.com/office/drawing/2014/main" id="{DA9701A3-E033-CB23-BC8A-78CCFD4D7C9C}"/>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6" name="Graphic 45" descr="Papier met effen opvulling">
              <a:extLst>
                <a:ext uri="{FF2B5EF4-FFF2-40B4-BE49-F238E27FC236}">
                  <a16:creationId xmlns:a16="http://schemas.microsoft.com/office/drawing/2014/main" id="{DF91B448-8CEE-9310-597A-495CE18412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7" name="Graphic 46" descr="Geopende map met effen opvulling">
              <a:extLst>
                <a:ext uri="{FF2B5EF4-FFF2-40B4-BE49-F238E27FC236}">
                  <a16:creationId xmlns:a16="http://schemas.microsoft.com/office/drawing/2014/main" id="{BF5610F8-7D7A-8A0F-F118-85848B851A1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8" name="Graphic 47" descr="Paperclip met effen opvulling">
              <a:extLst>
                <a:ext uri="{FF2B5EF4-FFF2-40B4-BE49-F238E27FC236}">
                  <a16:creationId xmlns:a16="http://schemas.microsoft.com/office/drawing/2014/main" id="{882DDFC5-1961-A684-10A9-B4AE756840E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9" name="Groep 48">
            <a:extLst>
              <a:ext uri="{FF2B5EF4-FFF2-40B4-BE49-F238E27FC236}">
                <a16:creationId xmlns:a16="http://schemas.microsoft.com/office/drawing/2014/main" id="{851CD137-34B5-70DC-F45A-413AD6DA18D0}"/>
              </a:ext>
            </a:extLst>
          </p:cNvPr>
          <p:cNvGrpSpPr/>
          <p:nvPr/>
        </p:nvGrpSpPr>
        <p:grpSpPr>
          <a:xfrm>
            <a:off x="108835" y="2767685"/>
            <a:ext cx="1741512" cy="298595"/>
            <a:chOff x="108835" y="1698137"/>
            <a:chExt cx="1741512" cy="298595"/>
          </a:xfrm>
        </p:grpSpPr>
        <p:sp>
          <p:nvSpPr>
            <p:cNvPr id="50" name="Rechthoek: afgeronde hoeken 49">
              <a:extLst>
                <a:ext uri="{FF2B5EF4-FFF2-40B4-BE49-F238E27FC236}">
                  <a16:creationId xmlns:a16="http://schemas.microsoft.com/office/drawing/2014/main" id="{63E508C9-328C-CE20-4ED8-EB1BFA2F837F}"/>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extLst>
                <a:ext uri="{FF2B5EF4-FFF2-40B4-BE49-F238E27FC236}">
                  <a16:creationId xmlns:a16="http://schemas.microsoft.com/office/drawing/2014/main" id="{9A7C1AB7-053F-E90F-64D8-D7647DBA728D}"/>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59" name="Graphic 58" descr="Papier met effen opvulling">
              <a:extLst>
                <a:ext uri="{FF2B5EF4-FFF2-40B4-BE49-F238E27FC236}">
                  <a16:creationId xmlns:a16="http://schemas.microsoft.com/office/drawing/2014/main" id="{89AE6740-2A87-31E0-E38F-1ED9D2CC3D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0" name="Graphic 59" descr="Geopende map met effen opvulling">
              <a:extLst>
                <a:ext uri="{FF2B5EF4-FFF2-40B4-BE49-F238E27FC236}">
                  <a16:creationId xmlns:a16="http://schemas.microsoft.com/office/drawing/2014/main" id="{72EC24E6-081A-9618-4408-B302089DCE7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1" name="Graphic 60" descr="Paperclip met effen opvulling">
              <a:extLst>
                <a:ext uri="{FF2B5EF4-FFF2-40B4-BE49-F238E27FC236}">
                  <a16:creationId xmlns:a16="http://schemas.microsoft.com/office/drawing/2014/main" id="{B34FCF82-097A-8EA5-B63F-CB61DA47B51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2" name="Groep 61">
            <a:extLst>
              <a:ext uri="{FF2B5EF4-FFF2-40B4-BE49-F238E27FC236}">
                <a16:creationId xmlns:a16="http://schemas.microsoft.com/office/drawing/2014/main" id="{8E15C1C0-215B-BA62-0319-115429B88660}"/>
              </a:ext>
            </a:extLst>
          </p:cNvPr>
          <p:cNvGrpSpPr/>
          <p:nvPr/>
        </p:nvGrpSpPr>
        <p:grpSpPr>
          <a:xfrm>
            <a:off x="108835" y="3130551"/>
            <a:ext cx="1741512" cy="298595"/>
            <a:chOff x="108835" y="1698137"/>
            <a:chExt cx="1741512" cy="298595"/>
          </a:xfrm>
        </p:grpSpPr>
        <p:sp>
          <p:nvSpPr>
            <p:cNvPr id="63" name="Rechthoek: afgeronde hoeken 62">
              <a:extLst>
                <a:ext uri="{FF2B5EF4-FFF2-40B4-BE49-F238E27FC236}">
                  <a16:creationId xmlns:a16="http://schemas.microsoft.com/office/drawing/2014/main" id="{DDD0BBB9-F3FB-11F1-3417-A83058827E16}"/>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Tekstvak 63">
              <a:extLst>
                <a:ext uri="{FF2B5EF4-FFF2-40B4-BE49-F238E27FC236}">
                  <a16:creationId xmlns:a16="http://schemas.microsoft.com/office/drawing/2014/main" id="{7983FBAF-8FB5-82FC-D8AF-BF31070BEA12}"/>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65" name="Graphic 64" descr="Papier met effen opvulling">
              <a:extLst>
                <a:ext uri="{FF2B5EF4-FFF2-40B4-BE49-F238E27FC236}">
                  <a16:creationId xmlns:a16="http://schemas.microsoft.com/office/drawing/2014/main" id="{E4CACDE8-A768-AE8D-EAB9-FA37A6B20C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6" name="Graphic 65" descr="Geopende map met effen opvulling">
              <a:extLst>
                <a:ext uri="{FF2B5EF4-FFF2-40B4-BE49-F238E27FC236}">
                  <a16:creationId xmlns:a16="http://schemas.microsoft.com/office/drawing/2014/main" id="{8DCE6006-B2D1-4E86-4092-E4492A4C35E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7" name="Graphic 66" descr="Paperclip met effen opvulling">
              <a:extLst>
                <a:ext uri="{FF2B5EF4-FFF2-40B4-BE49-F238E27FC236}">
                  <a16:creationId xmlns:a16="http://schemas.microsoft.com/office/drawing/2014/main" id="{DC8E01EB-56A6-BF9E-7C8A-C1177981FA7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8" name="Groep 67">
            <a:extLst>
              <a:ext uri="{FF2B5EF4-FFF2-40B4-BE49-F238E27FC236}">
                <a16:creationId xmlns:a16="http://schemas.microsoft.com/office/drawing/2014/main" id="{7EBA5BDC-A306-ACEF-6520-E993B5D62712}"/>
              </a:ext>
            </a:extLst>
          </p:cNvPr>
          <p:cNvGrpSpPr/>
          <p:nvPr/>
        </p:nvGrpSpPr>
        <p:grpSpPr>
          <a:xfrm>
            <a:off x="108835" y="3493417"/>
            <a:ext cx="1741512" cy="298595"/>
            <a:chOff x="108835" y="1698137"/>
            <a:chExt cx="1741512" cy="298595"/>
          </a:xfrm>
        </p:grpSpPr>
        <p:sp>
          <p:nvSpPr>
            <p:cNvPr id="69" name="Rechthoek: afgeronde hoeken 68">
              <a:extLst>
                <a:ext uri="{FF2B5EF4-FFF2-40B4-BE49-F238E27FC236}">
                  <a16:creationId xmlns:a16="http://schemas.microsoft.com/office/drawing/2014/main" id="{3E94AA31-2F02-F084-9B94-542885032F72}"/>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4652EA52-B8BC-1A74-F667-AB87CF5A8996}"/>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1" name="Graphic 70" descr="Papier met effen opvulling">
              <a:extLst>
                <a:ext uri="{FF2B5EF4-FFF2-40B4-BE49-F238E27FC236}">
                  <a16:creationId xmlns:a16="http://schemas.microsoft.com/office/drawing/2014/main" id="{33DDDA2A-30E6-70F6-DA8C-00803FC13D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2" name="Graphic 71" descr="Geopende map met effen opvulling">
              <a:extLst>
                <a:ext uri="{FF2B5EF4-FFF2-40B4-BE49-F238E27FC236}">
                  <a16:creationId xmlns:a16="http://schemas.microsoft.com/office/drawing/2014/main" id="{F980189E-1484-0B00-A5E5-F202AE43126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3" name="Graphic 72" descr="Paperclip met effen opvulling">
              <a:extLst>
                <a:ext uri="{FF2B5EF4-FFF2-40B4-BE49-F238E27FC236}">
                  <a16:creationId xmlns:a16="http://schemas.microsoft.com/office/drawing/2014/main" id="{28FE4EB1-6983-2938-1A00-57C16EB0DBB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74" name="Groep 73">
            <a:extLst>
              <a:ext uri="{FF2B5EF4-FFF2-40B4-BE49-F238E27FC236}">
                <a16:creationId xmlns:a16="http://schemas.microsoft.com/office/drawing/2014/main" id="{BE4B7C39-BEEF-9E28-0D80-62A33E2F16A1}"/>
              </a:ext>
            </a:extLst>
          </p:cNvPr>
          <p:cNvGrpSpPr/>
          <p:nvPr/>
        </p:nvGrpSpPr>
        <p:grpSpPr>
          <a:xfrm>
            <a:off x="108835" y="3856283"/>
            <a:ext cx="1741512" cy="298595"/>
            <a:chOff x="108835" y="1698137"/>
            <a:chExt cx="1741512" cy="298595"/>
          </a:xfrm>
        </p:grpSpPr>
        <p:sp>
          <p:nvSpPr>
            <p:cNvPr id="75" name="Rechthoek: afgeronde hoeken 74">
              <a:extLst>
                <a:ext uri="{FF2B5EF4-FFF2-40B4-BE49-F238E27FC236}">
                  <a16:creationId xmlns:a16="http://schemas.microsoft.com/office/drawing/2014/main" id="{075A323F-DD5B-BA7B-CE02-63DE7AD1C0A0}"/>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6" name="Tekstvak 75">
              <a:extLst>
                <a:ext uri="{FF2B5EF4-FFF2-40B4-BE49-F238E27FC236}">
                  <a16:creationId xmlns:a16="http://schemas.microsoft.com/office/drawing/2014/main" id="{2FAE2AE3-D3A8-9D87-5759-B1EE6A555E28}"/>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7" name="Graphic 76" descr="Papier met effen opvulling">
              <a:extLst>
                <a:ext uri="{FF2B5EF4-FFF2-40B4-BE49-F238E27FC236}">
                  <a16:creationId xmlns:a16="http://schemas.microsoft.com/office/drawing/2014/main" id="{F7F9AA9F-2527-A3B5-55F7-F01444588E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8" name="Graphic 77" descr="Geopende map met effen opvulling">
              <a:extLst>
                <a:ext uri="{FF2B5EF4-FFF2-40B4-BE49-F238E27FC236}">
                  <a16:creationId xmlns:a16="http://schemas.microsoft.com/office/drawing/2014/main" id="{A784821C-244C-8FFD-CB63-A98563A64F6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9" name="Graphic 78" descr="Paperclip met effen opvulling">
              <a:extLst>
                <a:ext uri="{FF2B5EF4-FFF2-40B4-BE49-F238E27FC236}">
                  <a16:creationId xmlns:a16="http://schemas.microsoft.com/office/drawing/2014/main" id="{296E042F-CCB0-14A1-0CA5-83AF92BD3B5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0" name="Groep 79">
            <a:extLst>
              <a:ext uri="{FF2B5EF4-FFF2-40B4-BE49-F238E27FC236}">
                <a16:creationId xmlns:a16="http://schemas.microsoft.com/office/drawing/2014/main" id="{EBA28EA9-7D83-2217-FCE7-FB647DD25614}"/>
              </a:ext>
            </a:extLst>
          </p:cNvPr>
          <p:cNvGrpSpPr/>
          <p:nvPr/>
        </p:nvGrpSpPr>
        <p:grpSpPr>
          <a:xfrm>
            <a:off x="108835" y="4219149"/>
            <a:ext cx="1741512" cy="298595"/>
            <a:chOff x="108835" y="1698137"/>
            <a:chExt cx="1741512" cy="298595"/>
          </a:xfrm>
        </p:grpSpPr>
        <p:sp>
          <p:nvSpPr>
            <p:cNvPr id="81" name="Rechthoek: afgeronde hoeken 80">
              <a:extLst>
                <a:ext uri="{FF2B5EF4-FFF2-40B4-BE49-F238E27FC236}">
                  <a16:creationId xmlns:a16="http://schemas.microsoft.com/office/drawing/2014/main" id="{17B567A6-A2E9-5D1F-CD06-86A111AA02F8}"/>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34B55B10-6DA0-9FEF-0AA7-43BC281499E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3" name="Graphic 82" descr="Papier met effen opvulling">
              <a:extLst>
                <a:ext uri="{FF2B5EF4-FFF2-40B4-BE49-F238E27FC236}">
                  <a16:creationId xmlns:a16="http://schemas.microsoft.com/office/drawing/2014/main" id="{C62EF7AC-DE72-6217-2D59-F6D3B3D20D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84" name="Graphic 83" descr="Geopende map met effen opvulling">
              <a:extLst>
                <a:ext uri="{FF2B5EF4-FFF2-40B4-BE49-F238E27FC236}">
                  <a16:creationId xmlns:a16="http://schemas.microsoft.com/office/drawing/2014/main" id="{B21B4E4F-DB5C-5051-9535-2512514B8FA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85" name="Graphic 84" descr="Paperclip met effen opvulling">
              <a:extLst>
                <a:ext uri="{FF2B5EF4-FFF2-40B4-BE49-F238E27FC236}">
                  <a16:creationId xmlns:a16="http://schemas.microsoft.com/office/drawing/2014/main" id="{3075818C-8BA8-3472-9EF6-920E589E189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6" name="Groep 85">
            <a:extLst>
              <a:ext uri="{FF2B5EF4-FFF2-40B4-BE49-F238E27FC236}">
                <a16:creationId xmlns:a16="http://schemas.microsoft.com/office/drawing/2014/main" id="{94E58F26-9D9E-C371-2D58-065F6C483B86}"/>
              </a:ext>
            </a:extLst>
          </p:cNvPr>
          <p:cNvGrpSpPr/>
          <p:nvPr/>
        </p:nvGrpSpPr>
        <p:grpSpPr>
          <a:xfrm>
            <a:off x="108835" y="4582015"/>
            <a:ext cx="1741512" cy="298595"/>
            <a:chOff x="108835" y="1698137"/>
            <a:chExt cx="1741512" cy="298595"/>
          </a:xfrm>
        </p:grpSpPr>
        <p:sp>
          <p:nvSpPr>
            <p:cNvPr id="87" name="Rechthoek: afgeronde hoeken 86">
              <a:extLst>
                <a:ext uri="{FF2B5EF4-FFF2-40B4-BE49-F238E27FC236}">
                  <a16:creationId xmlns:a16="http://schemas.microsoft.com/office/drawing/2014/main" id="{492EF784-3EA1-EE1E-6517-FC85B3EBA650}"/>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E97C1C05-CC01-0E18-FA9D-5EDED557C55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9" name="Graphic 88" descr="Papier met effen opvulling">
              <a:extLst>
                <a:ext uri="{FF2B5EF4-FFF2-40B4-BE49-F238E27FC236}">
                  <a16:creationId xmlns:a16="http://schemas.microsoft.com/office/drawing/2014/main" id="{5387C2E3-273F-4233-FB3D-1F39E611455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0" name="Graphic 89" descr="Geopende map met effen opvulling">
              <a:extLst>
                <a:ext uri="{FF2B5EF4-FFF2-40B4-BE49-F238E27FC236}">
                  <a16:creationId xmlns:a16="http://schemas.microsoft.com/office/drawing/2014/main" id="{4B82A916-DB96-2ED3-246F-B1708807D75A}"/>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1" name="Graphic 90" descr="Paperclip met effen opvulling">
              <a:extLst>
                <a:ext uri="{FF2B5EF4-FFF2-40B4-BE49-F238E27FC236}">
                  <a16:creationId xmlns:a16="http://schemas.microsoft.com/office/drawing/2014/main" id="{A60A6FA8-ABCC-6E14-8219-3D7D7F7F3B2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2" name="Groep 91">
            <a:extLst>
              <a:ext uri="{FF2B5EF4-FFF2-40B4-BE49-F238E27FC236}">
                <a16:creationId xmlns:a16="http://schemas.microsoft.com/office/drawing/2014/main" id="{5FEAEAC9-37EC-227F-DE0B-E736BEDAE5C6}"/>
              </a:ext>
            </a:extLst>
          </p:cNvPr>
          <p:cNvGrpSpPr/>
          <p:nvPr/>
        </p:nvGrpSpPr>
        <p:grpSpPr>
          <a:xfrm>
            <a:off x="108835" y="4944881"/>
            <a:ext cx="1741512" cy="298595"/>
            <a:chOff x="108835" y="1698137"/>
            <a:chExt cx="1741512" cy="298595"/>
          </a:xfrm>
        </p:grpSpPr>
        <p:sp>
          <p:nvSpPr>
            <p:cNvPr id="93" name="Rechthoek: afgeronde hoeken 92">
              <a:extLst>
                <a:ext uri="{FF2B5EF4-FFF2-40B4-BE49-F238E27FC236}">
                  <a16:creationId xmlns:a16="http://schemas.microsoft.com/office/drawing/2014/main" id="{63951EBC-0377-697D-9BDE-D3AC8B15A8FD}"/>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extLst>
                <a:ext uri="{FF2B5EF4-FFF2-40B4-BE49-F238E27FC236}">
                  <a16:creationId xmlns:a16="http://schemas.microsoft.com/office/drawing/2014/main" id="{CFBED710-6AD1-A748-E2AF-98D9F7303456}"/>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95" name="Graphic 94" descr="Papier met effen opvulling">
              <a:extLst>
                <a:ext uri="{FF2B5EF4-FFF2-40B4-BE49-F238E27FC236}">
                  <a16:creationId xmlns:a16="http://schemas.microsoft.com/office/drawing/2014/main" id="{32E3CB50-E01C-E819-5A80-BCAAF7C3E0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6" name="Graphic 95" descr="Geopende map met effen opvulling">
              <a:extLst>
                <a:ext uri="{FF2B5EF4-FFF2-40B4-BE49-F238E27FC236}">
                  <a16:creationId xmlns:a16="http://schemas.microsoft.com/office/drawing/2014/main" id="{106AC715-4B52-0523-D39E-69F8BD5F857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7" name="Graphic 96" descr="Paperclip met effen opvulling">
              <a:extLst>
                <a:ext uri="{FF2B5EF4-FFF2-40B4-BE49-F238E27FC236}">
                  <a16:creationId xmlns:a16="http://schemas.microsoft.com/office/drawing/2014/main" id="{436FF8B8-D375-5525-3263-650CEF95250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8" name="Groep 97">
            <a:extLst>
              <a:ext uri="{FF2B5EF4-FFF2-40B4-BE49-F238E27FC236}">
                <a16:creationId xmlns:a16="http://schemas.microsoft.com/office/drawing/2014/main" id="{2D361A43-11F5-B8AD-A2AA-0F2C9E9CAC90}"/>
              </a:ext>
            </a:extLst>
          </p:cNvPr>
          <p:cNvGrpSpPr/>
          <p:nvPr/>
        </p:nvGrpSpPr>
        <p:grpSpPr>
          <a:xfrm>
            <a:off x="108835" y="5307747"/>
            <a:ext cx="1741512" cy="298595"/>
            <a:chOff x="108835" y="1698137"/>
            <a:chExt cx="1741512" cy="298595"/>
          </a:xfrm>
        </p:grpSpPr>
        <p:sp>
          <p:nvSpPr>
            <p:cNvPr id="99" name="Rechthoek: afgeronde hoeken 98">
              <a:extLst>
                <a:ext uri="{FF2B5EF4-FFF2-40B4-BE49-F238E27FC236}">
                  <a16:creationId xmlns:a16="http://schemas.microsoft.com/office/drawing/2014/main" id="{3027EE70-8FD3-1F8A-9B88-D45713E3838C}"/>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6E18C247-A632-2AFB-3441-4D3036A9110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1" name="Graphic 100" descr="Papier met effen opvulling">
              <a:extLst>
                <a:ext uri="{FF2B5EF4-FFF2-40B4-BE49-F238E27FC236}">
                  <a16:creationId xmlns:a16="http://schemas.microsoft.com/office/drawing/2014/main" id="{DE48FC7D-E5B5-5E53-42E5-A0080BCB82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2" name="Graphic 101" descr="Geopende map met effen opvulling">
              <a:extLst>
                <a:ext uri="{FF2B5EF4-FFF2-40B4-BE49-F238E27FC236}">
                  <a16:creationId xmlns:a16="http://schemas.microsoft.com/office/drawing/2014/main" id="{1E7ED6B3-33D4-B115-2BB8-0559B71E5C1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3" name="Graphic 102" descr="Paperclip met effen opvulling">
              <a:extLst>
                <a:ext uri="{FF2B5EF4-FFF2-40B4-BE49-F238E27FC236}">
                  <a16:creationId xmlns:a16="http://schemas.microsoft.com/office/drawing/2014/main" id="{B3564579-9DDC-F0B6-AB64-38FDC6F7ACA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04" name="Groep 103">
            <a:extLst>
              <a:ext uri="{FF2B5EF4-FFF2-40B4-BE49-F238E27FC236}">
                <a16:creationId xmlns:a16="http://schemas.microsoft.com/office/drawing/2014/main" id="{6BCF9FD7-DB16-7896-8D64-708B003E8C92}"/>
              </a:ext>
            </a:extLst>
          </p:cNvPr>
          <p:cNvGrpSpPr/>
          <p:nvPr/>
        </p:nvGrpSpPr>
        <p:grpSpPr>
          <a:xfrm>
            <a:off x="108835" y="5670613"/>
            <a:ext cx="1741512" cy="298595"/>
            <a:chOff x="108835" y="1698137"/>
            <a:chExt cx="1741512" cy="298595"/>
          </a:xfrm>
        </p:grpSpPr>
        <p:sp>
          <p:nvSpPr>
            <p:cNvPr id="105" name="Rechthoek: afgeronde hoeken 104">
              <a:extLst>
                <a:ext uri="{FF2B5EF4-FFF2-40B4-BE49-F238E27FC236}">
                  <a16:creationId xmlns:a16="http://schemas.microsoft.com/office/drawing/2014/main" id="{FE4F3B5E-FA92-66BA-7774-BBB39084A1D8}"/>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extLst>
                <a:ext uri="{FF2B5EF4-FFF2-40B4-BE49-F238E27FC236}">
                  <a16:creationId xmlns:a16="http://schemas.microsoft.com/office/drawing/2014/main" id="{FCC3D05D-2DC6-17C8-4C49-AC2B5E7FFEC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7" name="Graphic 106" descr="Papier met effen opvulling">
              <a:extLst>
                <a:ext uri="{FF2B5EF4-FFF2-40B4-BE49-F238E27FC236}">
                  <a16:creationId xmlns:a16="http://schemas.microsoft.com/office/drawing/2014/main" id="{7523BEB0-4FDA-8412-EC30-CC189247B26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8" name="Graphic 107" descr="Geopende map met effen opvulling">
              <a:extLst>
                <a:ext uri="{FF2B5EF4-FFF2-40B4-BE49-F238E27FC236}">
                  <a16:creationId xmlns:a16="http://schemas.microsoft.com/office/drawing/2014/main" id="{F1E21DE0-19CD-DBB6-9BB5-F260DA4B840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9" name="Graphic 108" descr="Paperclip met effen opvulling">
              <a:extLst>
                <a:ext uri="{FF2B5EF4-FFF2-40B4-BE49-F238E27FC236}">
                  <a16:creationId xmlns:a16="http://schemas.microsoft.com/office/drawing/2014/main" id="{D4D145A4-1346-2549-ED79-4981270C1BB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0" name="Groep 109">
            <a:extLst>
              <a:ext uri="{FF2B5EF4-FFF2-40B4-BE49-F238E27FC236}">
                <a16:creationId xmlns:a16="http://schemas.microsoft.com/office/drawing/2014/main" id="{0CBFD89F-C451-EDEA-071F-1AD8BE7A3587}"/>
              </a:ext>
            </a:extLst>
          </p:cNvPr>
          <p:cNvGrpSpPr/>
          <p:nvPr/>
        </p:nvGrpSpPr>
        <p:grpSpPr>
          <a:xfrm>
            <a:off x="108835" y="6033479"/>
            <a:ext cx="1741512" cy="298595"/>
            <a:chOff x="108835" y="1698137"/>
            <a:chExt cx="1741512" cy="298595"/>
          </a:xfrm>
        </p:grpSpPr>
        <p:sp>
          <p:nvSpPr>
            <p:cNvPr id="111" name="Rechthoek: afgeronde hoeken 110">
              <a:extLst>
                <a:ext uri="{FF2B5EF4-FFF2-40B4-BE49-F238E27FC236}">
                  <a16:creationId xmlns:a16="http://schemas.microsoft.com/office/drawing/2014/main" id="{2A448BCC-BD04-4DE3-D9E7-87807D5BBCCA}"/>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2" name="Tekstvak 111">
              <a:extLst>
                <a:ext uri="{FF2B5EF4-FFF2-40B4-BE49-F238E27FC236}">
                  <a16:creationId xmlns:a16="http://schemas.microsoft.com/office/drawing/2014/main" id="{6FCBCD5F-387D-9105-B4FA-4479B1E49853}"/>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13" name="Graphic 112" descr="Papier met effen opvulling">
              <a:extLst>
                <a:ext uri="{FF2B5EF4-FFF2-40B4-BE49-F238E27FC236}">
                  <a16:creationId xmlns:a16="http://schemas.microsoft.com/office/drawing/2014/main" id="{C0E95CCE-8B36-5696-183C-2D819CFE86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14" name="Graphic 113" descr="Geopende map met effen opvulling">
              <a:extLst>
                <a:ext uri="{FF2B5EF4-FFF2-40B4-BE49-F238E27FC236}">
                  <a16:creationId xmlns:a16="http://schemas.microsoft.com/office/drawing/2014/main" id="{2769B423-733A-F71D-21DB-21EEDA1F901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15" name="Graphic 114" descr="Paperclip met effen opvulling">
              <a:extLst>
                <a:ext uri="{FF2B5EF4-FFF2-40B4-BE49-F238E27FC236}">
                  <a16:creationId xmlns:a16="http://schemas.microsoft.com/office/drawing/2014/main" id="{E69849E3-55D6-57DF-3CB2-DFD28556F2C4}"/>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6" name="Groep 115">
            <a:extLst>
              <a:ext uri="{FF2B5EF4-FFF2-40B4-BE49-F238E27FC236}">
                <a16:creationId xmlns:a16="http://schemas.microsoft.com/office/drawing/2014/main" id="{D366E7F8-7B9C-1457-C27C-891FFAA9CA5A}"/>
              </a:ext>
            </a:extLst>
          </p:cNvPr>
          <p:cNvGrpSpPr/>
          <p:nvPr/>
        </p:nvGrpSpPr>
        <p:grpSpPr>
          <a:xfrm>
            <a:off x="211086" y="1002685"/>
            <a:ext cx="1274214" cy="442546"/>
            <a:chOff x="211086" y="1002685"/>
            <a:chExt cx="1274214" cy="442546"/>
          </a:xfrm>
        </p:grpSpPr>
        <p:pic>
          <p:nvPicPr>
            <p:cNvPr id="117" name="Graphic 116" descr="Badge volgen met effen opvulling">
              <a:extLst>
                <a:ext uri="{FF2B5EF4-FFF2-40B4-BE49-F238E27FC236}">
                  <a16:creationId xmlns:a16="http://schemas.microsoft.com/office/drawing/2014/main" id="{6DB4A108-73AC-7490-2C70-6E3F584635E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1086" y="1002685"/>
              <a:ext cx="442546" cy="442546"/>
            </a:xfrm>
            <a:prstGeom prst="rect">
              <a:avLst/>
            </a:prstGeom>
          </p:spPr>
        </p:pic>
        <p:sp>
          <p:nvSpPr>
            <p:cNvPr id="118" name="Tekstvak 117">
              <a:extLst>
                <a:ext uri="{FF2B5EF4-FFF2-40B4-BE49-F238E27FC236}">
                  <a16:creationId xmlns:a16="http://schemas.microsoft.com/office/drawing/2014/main" id="{C9C15017-CDDC-95BB-0944-D971FEADF888}"/>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t>Nieuw</a:t>
              </a:r>
            </a:p>
          </p:txBody>
        </p:sp>
      </p:grpSp>
      <p:pic>
        <p:nvPicPr>
          <p:cNvPr id="119" name="Graphic 118" descr="Schaar met effen opvulling">
            <a:extLst>
              <a:ext uri="{FF2B5EF4-FFF2-40B4-BE49-F238E27FC236}">
                <a16:creationId xmlns:a16="http://schemas.microsoft.com/office/drawing/2014/main" id="{B8D49C15-A57F-27A0-412C-09987230837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891730" y="1002685"/>
            <a:ext cx="442546" cy="442546"/>
          </a:xfrm>
          <a:prstGeom prst="rect">
            <a:avLst/>
          </a:prstGeom>
        </p:spPr>
      </p:pic>
      <p:pic>
        <p:nvPicPr>
          <p:cNvPr id="120" name="Graphic 119" descr="Klembord met effen opvulling">
            <a:extLst>
              <a:ext uri="{FF2B5EF4-FFF2-40B4-BE49-F238E27FC236}">
                <a16:creationId xmlns:a16="http://schemas.microsoft.com/office/drawing/2014/main" id="{84093F9A-3177-DC45-B7AB-5CC5B5A6F9A6}"/>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581411" y="1002685"/>
            <a:ext cx="442546" cy="442546"/>
          </a:xfrm>
          <a:prstGeom prst="rect">
            <a:avLst/>
          </a:prstGeom>
        </p:spPr>
      </p:pic>
      <p:pic>
        <p:nvPicPr>
          <p:cNvPr id="121" name="Graphic 120" descr="Fax met effen opvulling">
            <a:extLst>
              <a:ext uri="{FF2B5EF4-FFF2-40B4-BE49-F238E27FC236}">
                <a16:creationId xmlns:a16="http://schemas.microsoft.com/office/drawing/2014/main" id="{68FE7B60-03DE-C5E5-2937-DB402E12FBCB}"/>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3271092" y="1002685"/>
            <a:ext cx="442546" cy="442546"/>
          </a:xfrm>
          <a:prstGeom prst="rect">
            <a:avLst/>
          </a:prstGeom>
        </p:spPr>
      </p:pic>
      <p:pic>
        <p:nvPicPr>
          <p:cNvPr id="122" name="Graphic 121" descr="QR-code met effen opvulling">
            <a:extLst>
              <a:ext uri="{FF2B5EF4-FFF2-40B4-BE49-F238E27FC236}">
                <a16:creationId xmlns:a16="http://schemas.microsoft.com/office/drawing/2014/main" id="{DAEDF116-DBEE-8B47-8743-34878895DEA1}"/>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3960773" y="1002685"/>
            <a:ext cx="442546" cy="442546"/>
          </a:xfrm>
          <a:prstGeom prst="rect">
            <a:avLst/>
          </a:prstGeom>
        </p:spPr>
      </p:pic>
      <p:pic>
        <p:nvPicPr>
          <p:cNvPr id="123" name="Graphic 122" descr="Delen met effen opvulling">
            <a:extLst>
              <a:ext uri="{FF2B5EF4-FFF2-40B4-BE49-F238E27FC236}">
                <a16:creationId xmlns:a16="http://schemas.microsoft.com/office/drawing/2014/main" id="{7F808942-54A8-646C-91B9-072570AD9071}"/>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650454" y="1002685"/>
            <a:ext cx="442546" cy="442546"/>
          </a:xfrm>
          <a:prstGeom prst="rect">
            <a:avLst/>
          </a:prstGeom>
        </p:spPr>
      </p:pic>
      <p:pic>
        <p:nvPicPr>
          <p:cNvPr id="124" name="Graphic 123" descr="Vuilnis met effen opvulling">
            <a:extLst>
              <a:ext uri="{FF2B5EF4-FFF2-40B4-BE49-F238E27FC236}">
                <a16:creationId xmlns:a16="http://schemas.microsoft.com/office/drawing/2014/main" id="{4B425AD0-7606-ED4F-1D8E-F8606F93458B}"/>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40135" y="1002685"/>
            <a:ext cx="442546" cy="442546"/>
          </a:xfrm>
          <a:prstGeom prst="rect">
            <a:avLst/>
          </a:prstGeom>
        </p:spPr>
      </p:pic>
      <p:grpSp>
        <p:nvGrpSpPr>
          <p:cNvPr id="126" name="Groep 125">
            <a:extLst>
              <a:ext uri="{FF2B5EF4-FFF2-40B4-BE49-F238E27FC236}">
                <a16:creationId xmlns:a16="http://schemas.microsoft.com/office/drawing/2014/main" id="{380289DC-D075-76E7-E807-66AFDB949140}"/>
              </a:ext>
            </a:extLst>
          </p:cNvPr>
          <p:cNvGrpSpPr/>
          <p:nvPr/>
        </p:nvGrpSpPr>
        <p:grpSpPr>
          <a:xfrm>
            <a:off x="6029816" y="1002685"/>
            <a:ext cx="1233321" cy="442546"/>
            <a:chOff x="6029816" y="1002685"/>
            <a:chExt cx="1233321" cy="442546"/>
          </a:xfrm>
        </p:grpSpPr>
        <p:pic>
          <p:nvPicPr>
            <p:cNvPr id="127" name="Graphic 126" descr="Filter met effen opvulling">
              <a:extLst>
                <a:ext uri="{FF2B5EF4-FFF2-40B4-BE49-F238E27FC236}">
                  <a16:creationId xmlns:a16="http://schemas.microsoft.com/office/drawing/2014/main" id="{1D764596-FADD-C297-016F-9437EF081FE7}"/>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29816" y="1002685"/>
              <a:ext cx="442546" cy="442546"/>
            </a:xfrm>
            <a:prstGeom prst="rect">
              <a:avLst/>
            </a:prstGeom>
          </p:spPr>
        </p:pic>
        <p:sp>
          <p:nvSpPr>
            <p:cNvPr id="128" name="Tekstvak 127">
              <a:extLst>
                <a:ext uri="{FF2B5EF4-FFF2-40B4-BE49-F238E27FC236}">
                  <a16:creationId xmlns:a16="http://schemas.microsoft.com/office/drawing/2014/main" id="{CF516F2B-B98A-8A03-604F-328520859338}"/>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t>filteren</a:t>
              </a:r>
            </a:p>
          </p:txBody>
        </p:sp>
      </p:grpSp>
      <p:grpSp>
        <p:nvGrpSpPr>
          <p:cNvPr id="129" name="Groep 128">
            <a:extLst>
              <a:ext uri="{FF2B5EF4-FFF2-40B4-BE49-F238E27FC236}">
                <a16:creationId xmlns:a16="http://schemas.microsoft.com/office/drawing/2014/main" id="{51DB488A-F2DD-8EE7-C9C5-369AD978EA35}"/>
              </a:ext>
            </a:extLst>
          </p:cNvPr>
          <p:cNvGrpSpPr/>
          <p:nvPr/>
        </p:nvGrpSpPr>
        <p:grpSpPr>
          <a:xfrm>
            <a:off x="7409178" y="1002685"/>
            <a:ext cx="1525272" cy="442546"/>
            <a:chOff x="7409178" y="1002685"/>
            <a:chExt cx="1525272" cy="442546"/>
          </a:xfrm>
        </p:grpSpPr>
        <p:pic>
          <p:nvPicPr>
            <p:cNvPr id="130" name="Graphic 129" descr="Prioriteiten met effen opvulling">
              <a:extLst>
                <a:ext uri="{FF2B5EF4-FFF2-40B4-BE49-F238E27FC236}">
                  <a16:creationId xmlns:a16="http://schemas.microsoft.com/office/drawing/2014/main" id="{CCF8D53E-16D7-69FB-CFAD-94828FAA2DB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7409178" y="1002685"/>
              <a:ext cx="442546" cy="442546"/>
            </a:xfrm>
            <a:prstGeom prst="rect">
              <a:avLst/>
            </a:prstGeom>
          </p:spPr>
        </p:pic>
        <p:sp>
          <p:nvSpPr>
            <p:cNvPr id="131" name="Tekstvak 130">
              <a:extLst>
                <a:ext uri="{FF2B5EF4-FFF2-40B4-BE49-F238E27FC236}">
                  <a16:creationId xmlns:a16="http://schemas.microsoft.com/office/drawing/2014/main" id="{A0CA95D3-84D9-9640-410E-74711181D786}"/>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t>weergeven</a:t>
              </a:r>
            </a:p>
          </p:txBody>
        </p:sp>
      </p:grpSp>
      <p:grpSp>
        <p:nvGrpSpPr>
          <p:cNvPr id="132" name="Groep 131">
            <a:extLst>
              <a:ext uri="{FF2B5EF4-FFF2-40B4-BE49-F238E27FC236}">
                <a16:creationId xmlns:a16="http://schemas.microsoft.com/office/drawing/2014/main" id="{15553801-2481-2E74-61EB-600E7752540E}"/>
              </a:ext>
            </a:extLst>
          </p:cNvPr>
          <p:cNvGrpSpPr/>
          <p:nvPr/>
        </p:nvGrpSpPr>
        <p:grpSpPr>
          <a:xfrm>
            <a:off x="8788540" y="1002685"/>
            <a:ext cx="1274213" cy="442546"/>
            <a:chOff x="8788540" y="1002685"/>
            <a:chExt cx="1274213" cy="442546"/>
          </a:xfrm>
        </p:grpSpPr>
        <p:pic>
          <p:nvPicPr>
            <p:cNvPr id="133" name="Graphic 132" descr="Sorteren met effen opvulling">
              <a:extLst>
                <a:ext uri="{FF2B5EF4-FFF2-40B4-BE49-F238E27FC236}">
                  <a16:creationId xmlns:a16="http://schemas.microsoft.com/office/drawing/2014/main" id="{02F254F8-172C-B237-5C37-7DE6639B4CBD}"/>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8788540" y="1002685"/>
              <a:ext cx="442546" cy="442546"/>
            </a:xfrm>
            <a:prstGeom prst="rect">
              <a:avLst/>
            </a:prstGeom>
          </p:spPr>
        </p:pic>
        <p:sp>
          <p:nvSpPr>
            <p:cNvPr id="134" name="Tekstvak 133">
              <a:extLst>
                <a:ext uri="{FF2B5EF4-FFF2-40B4-BE49-F238E27FC236}">
                  <a16:creationId xmlns:a16="http://schemas.microsoft.com/office/drawing/2014/main" id="{026B51BC-75AF-8A41-0EC7-53E074014529}"/>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t>sorteren</a:t>
              </a:r>
            </a:p>
          </p:txBody>
        </p:sp>
      </p:grpSp>
      <p:grpSp>
        <p:nvGrpSpPr>
          <p:cNvPr id="138" name="Groep 137">
            <a:extLst>
              <a:ext uri="{FF2B5EF4-FFF2-40B4-BE49-F238E27FC236}">
                <a16:creationId xmlns:a16="http://schemas.microsoft.com/office/drawing/2014/main" id="{DF865851-45C9-F732-C837-AFC92040201E}"/>
              </a:ext>
            </a:extLst>
          </p:cNvPr>
          <p:cNvGrpSpPr/>
          <p:nvPr/>
        </p:nvGrpSpPr>
        <p:grpSpPr>
          <a:xfrm>
            <a:off x="2484499" y="4256127"/>
            <a:ext cx="9450326" cy="298595"/>
            <a:chOff x="108835" y="1698137"/>
            <a:chExt cx="9450326" cy="298595"/>
          </a:xfrm>
        </p:grpSpPr>
        <p:sp>
          <p:nvSpPr>
            <p:cNvPr id="139" name="Rechthoek: afgeronde hoeken 138">
              <a:extLst>
                <a:ext uri="{FF2B5EF4-FFF2-40B4-BE49-F238E27FC236}">
                  <a16:creationId xmlns:a16="http://schemas.microsoft.com/office/drawing/2014/main" id="{31520BFC-094C-5A59-AC10-EF6F8B9C9C8A}"/>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715B0698-947F-ACF4-B891-F12611E08D6B}"/>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41" name="Graphic 140" descr="Papier met effen opvulling">
              <a:extLst>
                <a:ext uri="{FF2B5EF4-FFF2-40B4-BE49-F238E27FC236}">
                  <a16:creationId xmlns:a16="http://schemas.microsoft.com/office/drawing/2014/main" id="{9914F60D-B925-9C30-4770-89E454C72D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42" name="Graphic 141" descr="Geopende map met effen opvulling">
              <a:extLst>
                <a:ext uri="{FF2B5EF4-FFF2-40B4-BE49-F238E27FC236}">
                  <a16:creationId xmlns:a16="http://schemas.microsoft.com/office/drawing/2014/main" id="{B830F6D9-A155-360E-3A98-202C4D94493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43" name="Graphic 142" descr="Paperclip met effen opvulling">
              <a:extLst>
                <a:ext uri="{FF2B5EF4-FFF2-40B4-BE49-F238E27FC236}">
                  <a16:creationId xmlns:a16="http://schemas.microsoft.com/office/drawing/2014/main" id="{EE9E24E3-4477-CBB4-FE42-DD387BFA5AB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sp>
        <p:nvSpPr>
          <p:cNvPr id="144" name="Rechthoek: afgeronde hoeken 143">
            <a:extLst>
              <a:ext uri="{FF2B5EF4-FFF2-40B4-BE49-F238E27FC236}">
                <a16:creationId xmlns:a16="http://schemas.microsoft.com/office/drawing/2014/main" id="{D9FED09A-594C-6F37-F34A-DAAEB94739D8}"/>
              </a:ext>
            </a:extLst>
          </p:cNvPr>
          <p:cNvSpPr>
            <a:spLocks/>
          </p:cNvSpPr>
          <p:nvPr/>
        </p:nvSpPr>
        <p:spPr>
          <a:xfrm>
            <a:off x="2484510" y="1828015"/>
            <a:ext cx="9450315" cy="207723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45" name="Groep 144">
            <a:extLst>
              <a:ext uri="{FF2B5EF4-FFF2-40B4-BE49-F238E27FC236}">
                <a16:creationId xmlns:a16="http://schemas.microsoft.com/office/drawing/2014/main" id="{4142222B-703D-4801-0FD4-425B87D178A7}"/>
              </a:ext>
            </a:extLst>
          </p:cNvPr>
          <p:cNvGrpSpPr/>
          <p:nvPr/>
        </p:nvGrpSpPr>
        <p:grpSpPr>
          <a:xfrm>
            <a:off x="2483704" y="4662832"/>
            <a:ext cx="9450326" cy="298595"/>
            <a:chOff x="108835" y="1698137"/>
            <a:chExt cx="9450326" cy="298595"/>
          </a:xfrm>
        </p:grpSpPr>
        <p:sp>
          <p:nvSpPr>
            <p:cNvPr id="146" name="Rechthoek: afgeronde hoeken 145">
              <a:extLst>
                <a:ext uri="{FF2B5EF4-FFF2-40B4-BE49-F238E27FC236}">
                  <a16:creationId xmlns:a16="http://schemas.microsoft.com/office/drawing/2014/main" id="{2CC86311-F4D2-B46C-CC7F-CEFD6B096BFB}"/>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7" name="Tekstvak 146">
              <a:extLst>
                <a:ext uri="{FF2B5EF4-FFF2-40B4-BE49-F238E27FC236}">
                  <a16:creationId xmlns:a16="http://schemas.microsoft.com/office/drawing/2014/main" id="{B8F96241-EFA3-0B7F-B855-027D3F4AEB5D}"/>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48" name="Graphic 147" descr="Papier met effen opvulling">
              <a:extLst>
                <a:ext uri="{FF2B5EF4-FFF2-40B4-BE49-F238E27FC236}">
                  <a16:creationId xmlns:a16="http://schemas.microsoft.com/office/drawing/2014/main" id="{F82A9250-F9B7-4C3F-8705-27C4DEEBC36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49" name="Graphic 148" descr="Geopende map met effen opvulling">
              <a:extLst>
                <a:ext uri="{FF2B5EF4-FFF2-40B4-BE49-F238E27FC236}">
                  <a16:creationId xmlns:a16="http://schemas.microsoft.com/office/drawing/2014/main" id="{5B923B16-5F9E-5142-DC3B-B92C9BB9E92A}"/>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50" name="Graphic 149" descr="Paperclip met effen opvulling">
              <a:extLst>
                <a:ext uri="{FF2B5EF4-FFF2-40B4-BE49-F238E27FC236}">
                  <a16:creationId xmlns:a16="http://schemas.microsoft.com/office/drawing/2014/main" id="{0E547832-12F7-3E95-5BFF-D5844394D26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51" name="Groep 150">
            <a:extLst>
              <a:ext uri="{FF2B5EF4-FFF2-40B4-BE49-F238E27FC236}">
                <a16:creationId xmlns:a16="http://schemas.microsoft.com/office/drawing/2014/main" id="{B03CC99A-1E8B-0852-0AB3-6932B7D47A29}"/>
              </a:ext>
            </a:extLst>
          </p:cNvPr>
          <p:cNvGrpSpPr/>
          <p:nvPr/>
        </p:nvGrpSpPr>
        <p:grpSpPr>
          <a:xfrm>
            <a:off x="2482909" y="5069537"/>
            <a:ext cx="9450326" cy="298595"/>
            <a:chOff x="108835" y="1698137"/>
            <a:chExt cx="9450326" cy="298595"/>
          </a:xfrm>
        </p:grpSpPr>
        <p:sp>
          <p:nvSpPr>
            <p:cNvPr id="152" name="Rechthoek: afgeronde hoeken 151">
              <a:extLst>
                <a:ext uri="{FF2B5EF4-FFF2-40B4-BE49-F238E27FC236}">
                  <a16:creationId xmlns:a16="http://schemas.microsoft.com/office/drawing/2014/main" id="{3E0E3800-58FD-C7C0-C1D3-911163FA3C0B}"/>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extLst>
                <a:ext uri="{FF2B5EF4-FFF2-40B4-BE49-F238E27FC236}">
                  <a16:creationId xmlns:a16="http://schemas.microsoft.com/office/drawing/2014/main" id="{560F3B10-B4C9-CF35-213B-D67887DA4468}"/>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54" name="Graphic 153" descr="Papier met effen opvulling">
              <a:extLst>
                <a:ext uri="{FF2B5EF4-FFF2-40B4-BE49-F238E27FC236}">
                  <a16:creationId xmlns:a16="http://schemas.microsoft.com/office/drawing/2014/main" id="{D6C85CEC-D6E0-B584-C904-4A1210429C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55" name="Graphic 154" descr="Geopende map met effen opvulling">
              <a:extLst>
                <a:ext uri="{FF2B5EF4-FFF2-40B4-BE49-F238E27FC236}">
                  <a16:creationId xmlns:a16="http://schemas.microsoft.com/office/drawing/2014/main" id="{95AE2D68-2CA5-FB04-AC2E-03B8E36E448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56" name="Graphic 155" descr="Paperclip met effen opvulling">
              <a:extLst>
                <a:ext uri="{FF2B5EF4-FFF2-40B4-BE49-F238E27FC236}">
                  <a16:creationId xmlns:a16="http://schemas.microsoft.com/office/drawing/2014/main" id="{D9377913-1248-0452-9F67-7BD876E6DB5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57" name="Groep 156">
            <a:extLst>
              <a:ext uri="{FF2B5EF4-FFF2-40B4-BE49-F238E27FC236}">
                <a16:creationId xmlns:a16="http://schemas.microsoft.com/office/drawing/2014/main" id="{25EFDD04-0424-FAF6-4F63-984501DB7968}"/>
              </a:ext>
            </a:extLst>
          </p:cNvPr>
          <p:cNvGrpSpPr/>
          <p:nvPr/>
        </p:nvGrpSpPr>
        <p:grpSpPr>
          <a:xfrm>
            <a:off x="2482114" y="5476242"/>
            <a:ext cx="9450326" cy="298595"/>
            <a:chOff x="108835" y="1698137"/>
            <a:chExt cx="9450326" cy="298595"/>
          </a:xfrm>
        </p:grpSpPr>
        <p:sp>
          <p:nvSpPr>
            <p:cNvPr id="158" name="Rechthoek: afgeronde hoeken 157">
              <a:extLst>
                <a:ext uri="{FF2B5EF4-FFF2-40B4-BE49-F238E27FC236}">
                  <a16:creationId xmlns:a16="http://schemas.microsoft.com/office/drawing/2014/main" id="{748937C8-352F-F179-4201-503E37718744}"/>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9" name="Tekstvak 158">
              <a:extLst>
                <a:ext uri="{FF2B5EF4-FFF2-40B4-BE49-F238E27FC236}">
                  <a16:creationId xmlns:a16="http://schemas.microsoft.com/office/drawing/2014/main" id="{80289FAF-E59E-0B29-0FC5-108FBCA4FFD5}"/>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60" name="Graphic 159" descr="Papier met effen opvulling">
              <a:extLst>
                <a:ext uri="{FF2B5EF4-FFF2-40B4-BE49-F238E27FC236}">
                  <a16:creationId xmlns:a16="http://schemas.microsoft.com/office/drawing/2014/main" id="{D9353C92-04A6-E02A-4BB0-096C174405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61" name="Graphic 160" descr="Geopende map met effen opvulling">
              <a:extLst>
                <a:ext uri="{FF2B5EF4-FFF2-40B4-BE49-F238E27FC236}">
                  <a16:creationId xmlns:a16="http://schemas.microsoft.com/office/drawing/2014/main" id="{CE96D1AF-9738-308A-B1D2-FAA9AF69B58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62" name="Graphic 161" descr="Paperclip met effen opvulling">
              <a:extLst>
                <a:ext uri="{FF2B5EF4-FFF2-40B4-BE49-F238E27FC236}">
                  <a16:creationId xmlns:a16="http://schemas.microsoft.com/office/drawing/2014/main" id="{7228E749-7114-1729-DFE2-02CD8C43459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63" name="Groep 162">
            <a:extLst>
              <a:ext uri="{FF2B5EF4-FFF2-40B4-BE49-F238E27FC236}">
                <a16:creationId xmlns:a16="http://schemas.microsoft.com/office/drawing/2014/main" id="{B9330E1F-F051-8911-4A8B-35D2737EE502}"/>
              </a:ext>
            </a:extLst>
          </p:cNvPr>
          <p:cNvGrpSpPr/>
          <p:nvPr/>
        </p:nvGrpSpPr>
        <p:grpSpPr>
          <a:xfrm>
            <a:off x="2481319" y="5882947"/>
            <a:ext cx="9450326" cy="298595"/>
            <a:chOff x="108835" y="1698137"/>
            <a:chExt cx="9450326" cy="298595"/>
          </a:xfrm>
        </p:grpSpPr>
        <p:sp>
          <p:nvSpPr>
            <p:cNvPr id="164" name="Rechthoek: afgeronde hoeken 163">
              <a:extLst>
                <a:ext uri="{FF2B5EF4-FFF2-40B4-BE49-F238E27FC236}">
                  <a16:creationId xmlns:a16="http://schemas.microsoft.com/office/drawing/2014/main" id="{B695AD09-50E3-983D-6746-A956DD47D2EA}"/>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5" name="Tekstvak 164">
              <a:extLst>
                <a:ext uri="{FF2B5EF4-FFF2-40B4-BE49-F238E27FC236}">
                  <a16:creationId xmlns:a16="http://schemas.microsoft.com/office/drawing/2014/main" id="{51A2F95F-EE45-766C-CEEB-5DBEBD145F71}"/>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66" name="Graphic 165" descr="Papier met effen opvulling">
              <a:extLst>
                <a:ext uri="{FF2B5EF4-FFF2-40B4-BE49-F238E27FC236}">
                  <a16:creationId xmlns:a16="http://schemas.microsoft.com/office/drawing/2014/main" id="{CD590140-7275-9F8B-93D3-1E6159BB4B9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67" name="Graphic 166" descr="Geopende map met effen opvulling">
              <a:extLst>
                <a:ext uri="{FF2B5EF4-FFF2-40B4-BE49-F238E27FC236}">
                  <a16:creationId xmlns:a16="http://schemas.microsoft.com/office/drawing/2014/main" id="{E07E5ED2-5BE4-5BF9-9A7A-965B18F7D8C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68" name="Graphic 167" descr="Paperclip met effen opvulling">
              <a:extLst>
                <a:ext uri="{FF2B5EF4-FFF2-40B4-BE49-F238E27FC236}">
                  <a16:creationId xmlns:a16="http://schemas.microsoft.com/office/drawing/2014/main" id="{592759E4-8CCC-B6F7-863D-8FF4421FB13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69" name="Groep 168">
            <a:extLst>
              <a:ext uri="{FF2B5EF4-FFF2-40B4-BE49-F238E27FC236}">
                <a16:creationId xmlns:a16="http://schemas.microsoft.com/office/drawing/2014/main" id="{EF3266BB-D9E1-E182-7D39-F7954472ED78}"/>
              </a:ext>
            </a:extLst>
          </p:cNvPr>
          <p:cNvGrpSpPr/>
          <p:nvPr/>
        </p:nvGrpSpPr>
        <p:grpSpPr>
          <a:xfrm>
            <a:off x="2480524" y="6289652"/>
            <a:ext cx="9450326" cy="298595"/>
            <a:chOff x="108835" y="1698137"/>
            <a:chExt cx="9450326" cy="298595"/>
          </a:xfrm>
        </p:grpSpPr>
        <p:sp>
          <p:nvSpPr>
            <p:cNvPr id="170" name="Rechthoek: afgeronde hoeken 169">
              <a:extLst>
                <a:ext uri="{FF2B5EF4-FFF2-40B4-BE49-F238E27FC236}">
                  <a16:creationId xmlns:a16="http://schemas.microsoft.com/office/drawing/2014/main" id="{290FF15A-9DE5-40C1-CEF5-B45B59E79273}"/>
                </a:ext>
              </a:extLst>
            </p:cNvPr>
            <p:cNvSpPr>
              <a:spLocks/>
            </p:cNvSpPr>
            <p:nvPr/>
          </p:nvSpPr>
          <p:spPr>
            <a:xfrm>
              <a:off x="108846" y="1698137"/>
              <a:ext cx="9450315"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1" name="Tekstvak 170">
              <a:extLst>
                <a:ext uri="{FF2B5EF4-FFF2-40B4-BE49-F238E27FC236}">
                  <a16:creationId xmlns:a16="http://schemas.microsoft.com/office/drawing/2014/main" id="{0DF0BBA4-51ED-BBA0-B295-031D0F3379AE}"/>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t>File/map/link.                                                                          laatste keer geopend (date </a:t>
              </a:r>
              <a:r>
                <a:rPr lang="nl-NL" sz="1050" dirty="0" err="1"/>
                <a:t>and</a:t>
              </a:r>
              <a:r>
                <a:rPr lang="nl-NL" sz="1050" dirty="0"/>
                <a:t> time)                                                                                      bestands locatie-</a:t>
              </a:r>
            </a:p>
          </p:txBody>
        </p:sp>
        <p:pic>
          <p:nvPicPr>
            <p:cNvPr id="172" name="Graphic 171" descr="Papier met effen opvulling">
              <a:extLst>
                <a:ext uri="{FF2B5EF4-FFF2-40B4-BE49-F238E27FC236}">
                  <a16:creationId xmlns:a16="http://schemas.microsoft.com/office/drawing/2014/main" id="{1252C1CD-179E-7D3B-0162-2C3890A9A6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73" name="Graphic 172" descr="Geopende map met effen opvulling">
              <a:extLst>
                <a:ext uri="{FF2B5EF4-FFF2-40B4-BE49-F238E27FC236}">
                  <a16:creationId xmlns:a16="http://schemas.microsoft.com/office/drawing/2014/main" id="{0CF7BF94-8DBB-0489-83AF-C8FCBD6079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74" name="Graphic 173" descr="Paperclip met effen opvulling">
              <a:extLst>
                <a:ext uri="{FF2B5EF4-FFF2-40B4-BE49-F238E27FC236}">
                  <a16:creationId xmlns:a16="http://schemas.microsoft.com/office/drawing/2014/main" id="{EF0F1960-E661-EB68-CB7E-34E44F27940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sp>
        <p:nvSpPr>
          <p:cNvPr id="199" name="Tekstvak 198">
            <a:extLst>
              <a:ext uri="{FF2B5EF4-FFF2-40B4-BE49-F238E27FC236}">
                <a16:creationId xmlns:a16="http://schemas.microsoft.com/office/drawing/2014/main" id="{9D0C8DD5-D4FC-C3F9-3818-830616CE2F64}"/>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t>Aantal artikelen</a:t>
            </a:r>
          </a:p>
        </p:txBody>
      </p:sp>
      <p:pic>
        <p:nvPicPr>
          <p:cNvPr id="252" name="Graphic 251" descr="Introductiepagina met effen opvulling">
            <a:extLst>
              <a:ext uri="{FF2B5EF4-FFF2-40B4-BE49-F238E27FC236}">
                <a16:creationId xmlns:a16="http://schemas.microsoft.com/office/drawing/2014/main" id="{E8F4C47B-5218-9BAC-9298-C0E0094CC1F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312089" y="267442"/>
            <a:ext cx="344842" cy="344842"/>
          </a:xfrm>
          <a:prstGeom prst="rect">
            <a:avLst/>
          </a:prstGeom>
        </p:spPr>
      </p:pic>
      <p:pic>
        <p:nvPicPr>
          <p:cNvPr id="253" name="Graphic 252" descr="Zoeken in map met effen opvulling">
            <a:extLst>
              <a:ext uri="{FF2B5EF4-FFF2-40B4-BE49-F238E27FC236}">
                <a16:creationId xmlns:a16="http://schemas.microsoft.com/office/drawing/2014/main" id="{C1C96AA8-FA05-D60B-D605-0599C52BEACD}"/>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167902" y="285335"/>
            <a:ext cx="344842" cy="344842"/>
          </a:xfrm>
          <a:prstGeom prst="rect">
            <a:avLst/>
          </a:prstGeom>
        </p:spPr>
      </p:pic>
      <p:grpSp>
        <p:nvGrpSpPr>
          <p:cNvPr id="254" name="Groep 253">
            <a:extLst>
              <a:ext uri="{FF2B5EF4-FFF2-40B4-BE49-F238E27FC236}">
                <a16:creationId xmlns:a16="http://schemas.microsoft.com/office/drawing/2014/main" id="{BB217137-C317-153D-AA93-B044DD51455C}"/>
              </a:ext>
            </a:extLst>
          </p:cNvPr>
          <p:cNvGrpSpPr/>
          <p:nvPr/>
        </p:nvGrpSpPr>
        <p:grpSpPr>
          <a:xfrm>
            <a:off x="10167902" y="1002685"/>
            <a:ext cx="1233321" cy="442546"/>
            <a:chOff x="10167902" y="1002685"/>
            <a:chExt cx="1233321" cy="442546"/>
          </a:xfrm>
        </p:grpSpPr>
        <p:pic>
          <p:nvPicPr>
            <p:cNvPr id="255" name="Graphic 254" descr="Gemengd met effen opvulling">
              <a:extLst>
                <a:ext uri="{FF2B5EF4-FFF2-40B4-BE49-F238E27FC236}">
                  <a16:creationId xmlns:a16="http://schemas.microsoft.com/office/drawing/2014/main" id="{6F364ED6-C3C4-43DF-D6EA-FB284670E00E}"/>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10167902" y="1002685"/>
              <a:ext cx="442546" cy="442546"/>
            </a:xfrm>
            <a:prstGeom prst="rect">
              <a:avLst/>
            </a:prstGeom>
          </p:spPr>
        </p:pic>
        <p:sp>
          <p:nvSpPr>
            <p:cNvPr id="256" name="Tekstvak 255">
              <a:extLst>
                <a:ext uri="{FF2B5EF4-FFF2-40B4-BE49-F238E27FC236}">
                  <a16:creationId xmlns:a16="http://schemas.microsoft.com/office/drawing/2014/main" id="{2CA584AC-CBD1-1400-937F-1E9B1AA5A9BA}"/>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t>meer</a:t>
              </a:r>
            </a:p>
          </p:txBody>
        </p:sp>
      </p:grpSp>
      <p:grpSp>
        <p:nvGrpSpPr>
          <p:cNvPr id="257" name="Groep 256">
            <a:extLst>
              <a:ext uri="{FF2B5EF4-FFF2-40B4-BE49-F238E27FC236}">
                <a16:creationId xmlns:a16="http://schemas.microsoft.com/office/drawing/2014/main" id="{DC149E08-6ED4-DF01-B0CA-5C37E28BD05E}"/>
              </a:ext>
            </a:extLst>
          </p:cNvPr>
          <p:cNvGrpSpPr/>
          <p:nvPr/>
        </p:nvGrpSpPr>
        <p:grpSpPr>
          <a:xfrm>
            <a:off x="11334869" y="1094626"/>
            <a:ext cx="872101" cy="282100"/>
            <a:chOff x="10999569" y="1051338"/>
            <a:chExt cx="1181882" cy="382305"/>
          </a:xfrm>
        </p:grpSpPr>
        <p:sp>
          <p:nvSpPr>
            <p:cNvPr id="258" name="Tekstvak 257">
              <a:extLst>
                <a:ext uri="{FF2B5EF4-FFF2-40B4-BE49-F238E27FC236}">
                  <a16:creationId xmlns:a16="http://schemas.microsoft.com/office/drawing/2014/main" id="{D79724F6-3B40-2A99-BFDD-F53002A7BB44}"/>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t>details</a:t>
              </a:r>
              <a:endParaRPr lang="nl-NL" sz="1400" dirty="0"/>
            </a:p>
          </p:txBody>
        </p:sp>
        <p:pic>
          <p:nvPicPr>
            <p:cNvPr id="259" name="Graphic 258" descr="Klembord met effen opvulling">
              <a:extLst>
                <a:ext uri="{FF2B5EF4-FFF2-40B4-BE49-F238E27FC236}">
                  <a16:creationId xmlns:a16="http://schemas.microsoft.com/office/drawing/2014/main" id="{5ED6944C-7881-F80D-BE80-D315FCFCF5A6}"/>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10999569" y="1051338"/>
              <a:ext cx="370462" cy="370462"/>
            </a:xfrm>
            <a:prstGeom prst="rect">
              <a:avLst/>
            </a:prstGeom>
          </p:spPr>
        </p:pic>
      </p:grpSp>
      <p:pic>
        <p:nvPicPr>
          <p:cNvPr id="262" name="Graphic 261" descr="Tandwiel met effen opvulling">
            <a:hlinkClick r:id="rId47" action="ppaction://hlinksldjump"/>
            <a:extLst>
              <a:ext uri="{FF2B5EF4-FFF2-40B4-BE49-F238E27FC236}">
                <a16:creationId xmlns:a16="http://schemas.microsoft.com/office/drawing/2014/main" id="{678E39AA-14AE-8BA8-3790-008F2C9B1E50}"/>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1325616" y="1012210"/>
            <a:ext cx="442546" cy="442546"/>
          </a:xfrm>
          <a:prstGeom prst="rect">
            <a:avLst/>
          </a:prstGeom>
        </p:spPr>
      </p:pic>
      <p:grpSp>
        <p:nvGrpSpPr>
          <p:cNvPr id="264" name="Groep 263">
            <a:extLst>
              <a:ext uri="{FF2B5EF4-FFF2-40B4-BE49-F238E27FC236}">
                <a16:creationId xmlns:a16="http://schemas.microsoft.com/office/drawing/2014/main" id="{D44FA22D-850D-3F77-076C-FCFA1822ED71}"/>
              </a:ext>
            </a:extLst>
          </p:cNvPr>
          <p:cNvGrpSpPr/>
          <p:nvPr/>
        </p:nvGrpSpPr>
        <p:grpSpPr>
          <a:xfrm>
            <a:off x="108846" y="1679087"/>
            <a:ext cx="1741501" cy="298595"/>
            <a:chOff x="108846" y="1698137"/>
            <a:chExt cx="1741501" cy="298595"/>
          </a:xfrm>
        </p:grpSpPr>
        <p:sp>
          <p:nvSpPr>
            <p:cNvPr id="265" name="Rechthoek: afgeronde hoeken 264">
              <a:extLst>
                <a:ext uri="{FF2B5EF4-FFF2-40B4-BE49-F238E27FC236}">
                  <a16:creationId xmlns:a16="http://schemas.microsoft.com/office/drawing/2014/main" id="{652EDDC2-73A0-4558-614D-665E04A9879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6" name="Tekstvak 265">
              <a:extLst>
                <a:ext uri="{FF2B5EF4-FFF2-40B4-BE49-F238E27FC236}">
                  <a16:creationId xmlns:a16="http://schemas.microsoft.com/office/drawing/2014/main" id="{3D6B804E-E634-E410-4DCF-C49D86BFB09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Thuis</a:t>
              </a:r>
            </a:p>
          </p:txBody>
        </p:sp>
        <p:pic>
          <p:nvPicPr>
            <p:cNvPr id="267" name="Graphic 266" descr="Introductiepagina met effen opvulling">
              <a:extLst>
                <a:ext uri="{FF2B5EF4-FFF2-40B4-BE49-F238E27FC236}">
                  <a16:creationId xmlns:a16="http://schemas.microsoft.com/office/drawing/2014/main" id="{FFCBEC71-6B52-0AEE-6FE5-71DEE6BFA208}"/>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57175" y="1709331"/>
              <a:ext cx="275468" cy="275468"/>
            </a:xfrm>
            <a:prstGeom prst="rect">
              <a:avLst/>
            </a:prstGeom>
          </p:spPr>
        </p:pic>
      </p:grpSp>
      <p:grpSp>
        <p:nvGrpSpPr>
          <p:cNvPr id="336" name="Groep 335">
            <a:extLst>
              <a:ext uri="{FF2B5EF4-FFF2-40B4-BE49-F238E27FC236}">
                <a16:creationId xmlns:a16="http://schemas.microsoft.com/office/drawing/2014/main" id="{93CC8BBE-8A9C-49BD-1145-671716829CC9}"/>
              </a:ext>
            </a:extLst>
          </p:cNvPr>
          <p:cNvGrpSpPr/>
          <p:nvPr/>
        </p:nvGrpSpPr>
        <p:grpSpPr>
          <a:xfrm>
            <a:off x="2609160" y="1966127"/>
            <a:ext cx="1323863" cy="1801010"/>
            <a:chOff x="2827410" y="1961366"/>
            <a:chExt cx="1323863" cy="1801010"/>
          </a:xfrm>
        </p:grpSpPr>
        <p:sp>
          <p:nvSpPr>
            <p:cNvPr id="337" name="Rechthoek: afgeronde hoeken 336">
              <a:extLst>
                <a:ext uri="{FF2B5EF4-FFF2-40B4-BE49-F238E27FC236}">
                  <a16:creationId xmlns:a16="http://schemas.microsoft.com/office/drawing/2014/main" id="{47F324E4-EB8C-427D-E586-45AF0EF98653}"/>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8" name="Tekstvak 337">
              <a:extLst>
                <a:ext uri="{FF2B5EF4-FFF2-40B4-BE49-F238E27FC236}">
                  <a16:creationId xmlns:a16="http://schemas.microsoft.com/office/drawing/2014/main" id="{B1405E55-68D0-BB5C-6FEF-0497B6686A96}"/>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39" name="Graphic 338" descr="Afbeelding met effen opvulling">
              <a:extLst>
                <a:ext uri="{FF2B5EF4-FFF2-40B4-BE49-F238E27FC236}">
                  <a16:creationId xmlns:a16="http://schemas.microsoft.com/office/drawing/2014/main" id="{C4096154-376C-1503-9A01-5BBD570539F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grpSp>
        <p:nvGrpSpPr>
          <p:cNvPr id="340" name="Groep 339">
            <a:extLst>
              <a:ext uri="{FF2B5EF4-FFF2-40B4-BE49-F238E27FC236}">
                <a16:creationId xmlns:a16="http://schemas.microsoft.com/office/drawing/2014/main" id="{657BD287-89A8-171C-1B18-BF0A48A8C7F5}"/>
              </a:ext>
            </a:extLst>
          </p:cNvPr>
          <p:cNvGrpSpPr/>
          <p:nvPr/>
        </p:nvGrpSpPr>
        <p:grpSpPr>
          <a:xfrm>
            <a:off x="4182046" y="1966127"/>
            <a:ext cx="1323863" cy="1801010"/>
            <a:chOff x="2827410" y="1961366"/>
            <a:chExt cx="1323863" cy="1801010"/>
          </a:xfrm>
        </p:grpSpPr>
        <p:sp>
          <p:nvSpPr>
            <p:cNvPr id="341" name="Rechthoek: afgeronde hoeken 340">
              <a:extLst>
                <a:ext uri="{FF2B5EF4-FFF2-40B4-BE49-F238E27FC236}">
                  <a16:creationId xmlns:a16="http://schemas.microsoft.com/office/drawing/2014/main" id="{0412EC19-836B-456F-D4CB-F69F8E07382F}"/>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42" name="Tekstvak 341">
              <a:extLst>
                <a:ext uri="{FF2B5EF4-FFF2-40B4-BE49-F238E27FC236}">
                  <a16:creationId xmlns:a16="http://schemas.microsoft.com/office/drawing/2014/main" id="{1FF39579-3B1D-E3E2-5808-395307FB956B}"/>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43" name="Graphic 342" descr="Afbeelding met effen opvulling">
              <a:extLst>
                <a:ext uri="{FF2B5EF4-FFF2-40B4-BE49-F238E27FC236}">
                  <a16:creationId xmlns:a16="http://schemas.microsoft.com/office/drawing/2014/main" id="{8883DB7D-FBF5-F35F-334C-0FDB154C7FC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grpSp>
        <p:nvGrpSpPr>
          <p:cNvPr id="344" name="Groep 343">
            <a:extLst>
              <a:ext uri="{FF2B5EF4-FFF2-40B4-BE49-F238E27FC236}">
                <a16:creationId xmlns:a16="http://schemas.microsoft.com/office/drawing/2014/main" id="{653819BF-3A48-3550-78AA-D4B63F968291}"/>
              </a:ext>
            </a:extLst>
          </p:cNvPr>
          <p:cNvGrpSpPr/>
          <p:nvPr/>
        </p:nvGrpSpPr>
        <p:grpSpPr>
          <a:xfrm>
            <a:off x="5754932" y="1966127"/>
            <a:ext cx="1323863" cy="1801010"/>
            <a:chOff x="2827410" y="1961366"/>
            <a:chExt cx="1323863" cy="1801010"/>
          </a:xfrm>
        </p:grpSpPr>
        <p:sp>
          <p:nvSpPr>
            <p:cNvPr id="345" name="Rechthoek: afgeronde hoeken 344">
              <a:extLst>
                <a:ext uri="{FF2B5EF4-FFF2-40B4-BE49-F238E27FC236}">
                  <a16:creationId xmlns:a16="http://schemas.microsoft.com/office/drawing/2014/main" id="{EC5FB7E9-E52F-F13C-5502-E410D895C114}"/>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46" name="Tekstvak 345">
              <a:extLst>
                <a:ext uri="{FF2B5EF4-FFF2-40B4-BE49-F238E27FC236}">
                  <a16:creationId xmlns:a16="http://schemas.microsoft.com/office/drawing/2014/main" id="{6E1A6FCD-7296-D555-4B61-E0D4FF40E32C}"/>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47" name="Graphic 346" descr="Afbeelding met effen opvulling">
              <a:extLst>
                <a:ext uri="{FF2B5EF4-FFF2-40B4-BE49-F238E27FC236}">
                  <a16:creationId xmlns:a16="http://schemas.microsoft.com/office/drawing/2014/main" id="{B6FC42C6-FB94-3F51-B97A-669464D9AAC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grpSp>
        <p:nvGrpSpPr>
          <p:cNvPr id="348" name="Groep 347">
            <a:extLst>
              <a:ext uri="{FF2B5EF4-FFF2-40B4-BE49-F238E27FC236}">
                <a16:creationId xmlns:a16="http://schemas.microsoft.com/office/drawing/2014/main" id="{8C76708E-FBEE-D75F-B69F-2D854E668D4F}"/>
              </a:ext>
            </a:extLst>
          </p:cNvPr>
          <p:cNvGrpSpPr/>
          <p:nvPr/>
        </p:nvGrpSpPr>
        <p:grpSpPr>
          <a:xfrm>
            <a:off x="7327818" y="1966127"/>
            <a:ext cx="1323863" cy="1801010"/>
            <a:chOff x="2827410" y="1961366"/>
            <a:chExt cx="1323863" cy="1801010"/>
          </a:xfrm>
        </p:grpSpPr>
        <p:sp>
          <p:nvSpPr>
            <p:cNvPr id="349" name="Rechthoek: afgeronde hoeken 348">
              <a:extLst>
                <a:ext uri="{FF2B5EF4-FFF2-40B4-BE49-F238E27FC236}">
                  <a16:creationId xmlns:a16="http://schemas.microsoft.com/office/drawing/2014/main" id="{4BC59965-A024-F068-0D00-9DFA43376912}"/>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0" name="Tekstvak 349">
              <a:extLst>
                <a:ext uri="{FF2B5EF4-FFF2-40B4-BE49-F238E27FC236}">
                  <a16:creationId xmlns:a16="http://schemas.microsoft.com/office/drawing/2014/main" id="{73B9CD3B-E3DC-E0B1-45E6-9CBBF77D3CFB}"/>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51" name="Graphic 350" descr="Afbeelding met effen opvulling">
              <a:extLst>
                <a:ext uri="{FF2B5EF4-FFF2-40B4-BE49-F238E27FC236}">
                  <a16:creationId xmlns:a16="http://schemas.microsoft.com/office/drawing/2014/main" id="{6407862A-9938-9E8D-709E-0DDE4A7AEA2B}"/>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grpSp>
        <p:nvGrpSpPr>
          <p:cNvPr id="352" name="Groep 351">
            <a:extLst>
              <a:ext uri="{FF2B5EF4-FFF2-40B4-BE49-F238E27FC236}">
                <a16:creationId xmlns:a16="http://schemas.microsoft.com/office/drawing/2014/main" id="{4DB00D24-3083-C373-C092-5B3B8FCE3698}"/>
              </a:ext>
            </a:extLst>
          </p:cNvPr>
          <p:cNvGrpSpPr/>
          <p:nvPr/>
        </p:nvGrpSpPr>
        <p:grpSpPr>
          <a:xfrm>
            <a:off x="8900704" y="1966127"/>
            <a:ext cx="1323863" cy="1801010"/>
            <a:chOff x="2827410" y="1961366"/>
            <a:chExt cx="1323863" cy="1801010"/>
          </a:xfrm>
        </p:grpSpPr>
        <p:sp>
          <p:nvSpPr>
            <p:cNvPr id="353" name="Rechthoek: afgeronde hoeken 352">
              <a:extLst>
                <a:ext uri="{FF2B5EF4-FFF2-40B4-BE49-F238E27FC236}">
                  <a16:creationId xmlns:a16="http://schemas.microsoft.com/office/drawing/2014/main" id="{387759FB-FFFD-7B46-1B87-AAE4FC586BCD}"/>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4" name="Tekstvak 353">
              <a:extLst>
                <a:ext uri="{FF2B5EF4-FFF2-40B4-BE49-F238E27FC236}">
                  <a16:creationId xmlns:a16="http://schemas.microsoft.com/office/drawing/2014/main" id="{288E46FB-710A-C68E-D2AE-F29E8F7ED6C1}"/>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55" name="Graphic 354" descr="Afbeelding met effen opvulling">
              <a:extLst>
                <a:ext uri="{FF2B5EF4-FFF2-40B4-BE49-F238E27FC236}">
                  <a16:creationId xmlns:a16="http://schemas.microsoft.com/office/drawing/2014/main" id="{D8B50B49-40A3-7A81-87AF-A9372830C90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grpSp>
        <p:nvGrpSpPr>
          <p:cNvPr id="356" name="Groep 355">
            <a:extLst>
              <a:ext uri="{FF2B5EF4-FFF2-40B4-BE49-F238E27FC236}">
                <a16:creationId xmlns:a16="http://schemas.microsoft.com/office/drawing/2014/main" id="{019FC151-EB77-8906-6B58-7DFD0117A7B3}"/>
              </a:ext>
            </a:extLst>
          </p:cNvPr>
          <p:cNvGrpSpPr/>
          <p:nvPr/>
        </p:nvGrpSpPr>
        <p:grpSpPr>
          <a:xfrm>
            <a:off x="10473590" y="1966127"/>
            <a:ext cx="1323863" cy="1801010"/>
            <a:chOff x="2827410" y="1961366"/>
            <a:chExt cx="1323863" cy="1801010"/>
          </a:xfrm>
        </p:grpSpPr>
        <p:sp>
          <p:nvSpPr>
            <p:cNvPr id="357" name="Rechthoek: afgeronde hoeken 356">
              <a:extLst>
                <a:ext uri="{FF2B5EF4-FFF2-40B4-BE49-F238E27FC236}">
                  <a16:creationId xmlns:a16="http://schemas.microsoft.com/office/drawing/2014/main" id="{C1FF7248-017B-CC69-057C-45805E454EDC}"/>
                </a:ext>
              </a:extLst>
            </p:cNvPr>
            <p:cNvSpPr>
              <a:spLocks/>
            </p:cNvSpPr>
            <p:nvPr/>
          </p:nvSpPr>
          <p:spPr>
            <a:xfrm>
              <a:off x="2827410" y="1961366"/>
              <a:ext cx="1323863" cy="180101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8" name="Tekstvak 357">
              <a:extLst>
                <a:ext uri="{FF2B5EF4-FFF2-40B4-BE49-F238E27FC236}">
                  <a16:creationId xmlns:a16="http://schemas.microsoft.com/office/drawing/2014/main" id="{E7E16700-CB48-4115-5AEA-E7871D4F20CC}"/>
                </a:ext>
              </a:extLst>
            </p:cNvPr>
            <p:cNvSpPr txBox="1">
              <a:spLocks/>
            </p:cNvSpPr>
            <p:nvPr/>
          </p:nvSpPr>
          <p:spPr>
            <a:xfrm>
              <a:off x="2987058" y="3429000"/>
              <a:ext cx="1053892" cy="253916"/>
            </a:xfrm>
            <a:prstGeom prst="rect">
              <a:avLst/>
            </a:prstGeom>
            <a:noFill/>
          </p:spPr>
          <p:txBody>
            <a:bodyPr wrap="square" rtlCol="0">
              <a:spAutoFit/>
            </a:bodyPr>
            <a:lstStyle/>
            <a:p>
              <a:r>
                <a:rPr lang="nl-NL" sz="1050" dirty="0"/>
                <a:t>File/map/link.</a:t>
              </a:r>
            </a:p>
          </p:txBody>
        </p:sp>
        <p:pic>
          <p:nvPicPr>
            <p:cNvPr id="359" name="Graphic 358" descr="Afbeelding met effen opvulling">
              <a:extLst>
                <a:ext uri="{FF2B5EF4-FFF2-40B4-BE49-F238E27FC236}">
                  <a16:creationId xmlns:a16="http://schemas.microsoft.com/office/drawing/2014/main" id="{6D915385-76FD-948A-07B6-DB77132BFA2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32140" y="2237983"/>
              <a:ext cx="914400" cy="914400"/>
            </a:xfrm>
            <a:prstGeom prst="rect">
              <a:avLst/>
            </a:prstGeom>
          </p:spPr>
        </p:pic>
      </p:grpSp>
    </p:spTree>
    <p:extLst>
      <p:ext uri="{BB962C8B-B14F-4D97-AF65-F5344CB8AC3E}">
        <p14:creationId xmlns:p14="http://schemas.microsoft.com/office/powerpoint/2010/main" val="2049686415"/>
      </p:ext>
    </p:extLst>
  </p:cSld>
  <p:clrMapOvr>
    <a:masterClrMapping/>
  </p:clrMapOvr>
  <p:transition spd="slow" advClick="0">
    <p:cover dir="r"/>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6B5412-DE78-C66D-3107-6D43DDCB885A}"/>
            </a:ext>
          </a:extLst>
        </p:cNvPr>
        <p:cNvGrpSpPr/>
        <p:nvPr/>
      </p:nvGrpSpPr>
      <p:grpSpPr>
        <a:xfrm>
          <a:off x="0" y="0"/>
          <a:ext cx="0" cy="0"/>
          <a:chOff x="0" y="0"/>
          <a:chExt cx="0" cy="0"/>
        </a:xfrm>
      </p:grpSpPr>
      <p:pic>
        <p:nvPicPr>
          <p:cNvPr id="3" name="Afbeelding 2" descr="Afbeelding met Symmetrie, ontwerp, grijs, kunst&#10;&#10;Automatisch gegenereerde beschrijving">
            <a:extLst>
              <a:ext uri="{FF2B5EF4-FFF2-40B4-BE49-F238E27FC236}">
                <a16:creationId xmlns:a16="http://schemas.microsoft.com/office/drawing/2014/main" id="{F42964AF-90E3-2E90-3AE0-D988AD1C98D4}"/>
              </a:ext>
            </a:extLst>
          </p:cNvPr>
          <p:cNvPicPr>
            <a:picLocks/>
          </p:cNvPicPr>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2" name="Rechthoek 1">
            <a:extLst>
              <a:ext uri="{FF2B5EF4-FFF2-40B4-BE49-F238E27FC236}">
                <a16:creationId xmlns:a16="http://schemas.microsoft.com/office/drawing/2014/main" id="{79269D66-E00A-EE39-CB50-6D41A2D8342A}"/>
              </a:ext>
            </a:extLst>
          </p:cNvPr>
          <p:cNvSpPr>
            <a:spLocks/>
          </p:cNvSpPr>
          <p:nvPr/>
        </p:nvSpPr>
        <p:spPr>
          <a:xfrm>
            <a:off x="-247136" y="-788681"/>
            <a:ext cx="12739816" cy="236837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a:extLst>
              <a:ext uri="{FF2B5EF4-FFF2-40B4-BE49-F238E27FC236}">
                <a16:creationId xmlns:a16="http://schemas.microsoft.com/office/drawing/2014/main" id="{20296414-6ADD-19B3-D985-3CAA4A2E5353}"/>
              </a:ext>
            </a:extLst>
          </p:cNvPr>
          <p:cNvSpPr>
            <a:spLocks/>
          </p:cNvSpPr>
          <p:nvPr/>
        </p:nvSpPr>
        <p:spPr>
          <a:xfrm>
            <a:off x="-247137" y="6658667"/>
            <a:ext cx="12739817" cy="379704"/>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82" name="Groep 181">
            <a:extLst>
              <a:ext uri="{FF2B5EF4-FFF2-40B4-BE49-F238E27FC236}">
                <a16:creationId xmlns:a16="http://schemas.microsoft.com/office/drawing/2014/main" id="{E1CD881E-FE83-D697-8559-8A7EEB44FBE2}"/>
              </a:ext>
            </a:extLst>
          </p:cNvPr>
          <p:cNvGrpSpPr/>
          <p:nvPr/>
        </p:nvGrpSpPr>
        <p:grpSpPr>
          <a:xfrm>
            <a:off x="9031252" y="5770251"/>
            <a:ext cx="1185102" cy="496920"/>
            <a:chOff x="9031252" y="5770251"/>
            <a:chExt cx="1185102" cy="496920"/>
          </a:xfrm>
        </p:grpSpPr>
        <p:grpSp>
          <p:nvGrpSpPr>
            <p:cNvPr id="136" name="Groep 135">
              <a:extLst>
                <a:ext uri="{FF2B5EF4-FFF2-40B4-BE49-F238E27FC236}">
                  <a16:creationId xmlns:a16="http://schemas.microsoft.com/office/drawing/2014/main" id="{090D501D-6E34-E2BE-7435-964A3C7AEEBB}"/>
                </a:ext>
              </a:extLst>
            </p:cNvPr>
            <p:cNvGrpSpPr/>
            <p:nvPr/>
          </p:nvGrpSpPr>
          <p:grpSpPr>
            <a:xfrm rot="10800000">
              <a:off x="9031252" y="5770251"/>
              <a:ext cx="1136650" cy="496920"/>
              <a:chOff x="565150" y="199334"/>
              <a:chExt cx="1136650" cy="496920"/>
            </a:xfrm>
          </p:grpSpPr>
          <p:sp>
            <p:nvSpPr>
              <p:cNvPr id="137" name="Rechthoek: afgeronde hoeken 136">
                <a:extLst>
                  <a:ext uri="{FF2B5EF4-FFF2-40B4-BE49-F238E27FC236}">
                    <a16:creationId xmlns:a16="http://schemas.microsoft.com/office/drawing/2014/main" id="{A5B63BC3-DF28-C6B6-E014-11815A05A13C}"/>
                  </a:ext>
                </a:extLst>
              </p:cNvPr>
              <p:cNvSpPr>
                <a:spLocks/>
              </p:cNvSpPr>
              <p:nvPr/>
            </p:nvSpPr>
            <p:spPr>
              <a:xfrm>
                <a:off x="565150" y="199334"/>
                <a:ext cx="1136650"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9" name="Graphic 178" descr="Pijl-rechts met effen opvulling">
                <a:extLst>
                  <a:ext uri="{FF2B5EF4-FFF2-40B4-BE49-F238E27FC236}">
                    <a16:creationId xmlns:a16="http://schemas.microsoft.com/office/drawing/2014/main" id="{D53117DA-4742-860C-4E34-827A9709A7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5033" y="217209"/>
                <a:ext cx="399006" cy="399006"/>
              </a:xfrm>
              <a:prstGeom prst="rect">
                <a:avLst/>
              </a:prstGeom>
            </p:spPr>
          </p:pic>
        </p:grpSp>
        <p:sp>
          <p:nvSpPr>
            <p:cNvPr id="180" name="Tekstvak 179">
              <a:extLst>
                <a:ext uri="{FF2B5EF4-FFF2-40B4-BE49-F238E27FC236}">
                  <a16:creationId xmlns:a16="http://schemas.microsoft.com/office/drawing/2014/main" id="{EB491A0C-EF9F-EA3C-EFFA-0E1AD3EC2FB4}"/>
                </a:ext>
              </a:extLst>
            </p:cNvPr>
            <p:cNvSpPr txBox="1">
              <a:spLocks/>
            </p:cNvSpPr>
            <p:nvPr/>
          </p:nvSpPr>
          <p:spPr>
            <a:xfrm>
              <a:off x="9508909" y="5925552"/>
              <a:ext cx="707445" cy="246221"/>
            </a:xfrm>
            <a:prstGeom prst="rect">
              <a:avLst/>
            </a:prstGeom>
            <a:noFill/>
          </p:spPr>
          <p:txBody>
            <a:bodyPr wrap="square" rtlCol="0">
              <a:spAutoFit/>
            </a:bodyPr>
            <a:lstStyle/>
            <a:p>
              <a:r>
                <a:rPr lang="nl-NL" sz="1000" dirty="0"/>
                <a:t>vorige</a:t>
              </a:r>
            </a:p>
          </p:txBody>
        </p:sp>
      </p:grpSp>
      <p:sp>
        <p:nvSpPr>
          <p:cNvPr id="4" name="Rechthoek 3">
            <a:extLst>
              <a:ext uri="{FF2B5EF4-FFF2-40B4-BE49-F238E27FC236}">
                <a16:creationId xmlns:a16="http://schemas.microsoft.com/office/drawing/2014/main" id="{C6A64870-FA71-E588-1465-520D9046D169}"/>
              </a:ext>
            </a:extLst>
          </p:cNvPr>
          <p:cNvSpPr>
            <a:spLocks/>
          </p:cNvSpPr>
          <p:nvPr/>
        </p:nvSpPr>
        <p:spPr>
          <a:xfrm>
            <a:off x="-247135" y="1544595"/>
            <a:ext cx="2236573" cy="598067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F34D40A5-AA99-B752-C7A5-83BAD615BE08}"/>
              </a:ext>
            </a:extLst>
          </p:cNvPr>
          <p:cNvSpPr>
            <a:spLocks/>
          </p:cNvSpPr>
          <p:nvPr/>
        </p:nvSpPr>
        <p:spPr>
          <a:xfrm>
            <a:off x="1989438" y="1544595"/>
            <a:ext cx="247135" cy="598067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afgeronde hoeken 8">
            <a:extLst>
              <a:ext uri="{FF2B5EF4-FFF2-40B4-BE49-F238E27FC236}">
                <a16:creationId xmlns:a16="http://schemas.microsoft.com/office/drawing/2014/main" id="{08F90F70-80E6-0887-831C-A5B1B4913957}"/>
              </a:ext>
            </a:extLst>
          </p:cNvPr>
          <p:cNvSpPr>
            <a:spLocks/>
          </p:cNvSpPr>
          <p:nvPr/>
        </p:nvSpPr>
        <p:spPr>
          <a:xfrm rot="5400000">
            <a:off x="-226997" y="3991998"/>
            <a:ext cx="4680000" cy="86498"/>
          </a:xfrm>
          <a:prstGeom prst="roundRect">
            <a:avLst>
              <a:gd name="adj" fmla="val 50000"/>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echthoek: afgeronde hoeken 7">
            <a:extLst>
              <a:ext uri="{FF2B5EF4-FFF2-40B4-BE49-F238E27FC236}">
                <a16:creationId xmlns:a16="http://schemas.microsoft.com/office/drawing/2014/main" id="{061511DB-E935-859E-2DC5-B3B6CF73ED8E}"/>
              </a:ext>
            </a:extLst>
          </p:cNvPr>
          <p:cNvSpPr>
            <a:spLocks/>
          </p:cNvSpPr>
          <p:nvPr/>
        </p:nvSpPr>
        <p:spPr>
          <a:xfrm rot="5400000">
            <a:off x="1252273" y="2512729"/>
            <a:ext cx="1721462" cy="86497"/>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hthoek 9">
            <a:extLst>
              <a:ext uri="{FF2B5EF4-FFF2-40B4-BE49-F238E27FC236}">
                <a16:creationId xmlns:a16="http://schemas.microsoft.com/office/drawing/2014/main" id="{BAEA4ED0-8F99-D518-452E-F2CD14AD8F66}"/>
              </a:ext>
            </a:extLst>
          </p:cNvPr>
          <p:cNvSpPr>
            <a:spLocks/>
          </p:cNvSpPr>
          <p:nvPr/>
        </p:nvSpPr>
        <p:spPr>
          <a:xfrm>
            <a:off x="2236569" y="1544903"/>
            <a:ext cx="10256111" cy="5980362"/>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1" name="Groep 10">
            <a:extLst>
              <a:ext uri="{FF2B5EF4-FFF2-40B4-BE49-F238E27FC236}">
                <a16:creationId xmlns:a16="http://schemas.microsoft.com/office/drawing/2014/main" id="{B3B504EF-4978-62CD-56AF-A2A7EF1E1FEB}"/>
              </a:ext>
            </a:extLst>
          </p:cNvPr>
          <p:cNvGrpSpPr>
            <a:grpSpLocks/>
          </p:cNvGrpSpPr>
          <p:nvPr/>
        </p:nvGrpSpPr>
        <p:grpSpPr>
          <a:xfrm>
            <a:off x="8284995" y="250280"/>
            <a:ext cx="2302190" cy="394730"/>
            <a:chOff x="9637986" y="247200"/>
            <a:chExt cx="2302190" cy="394730"/>
          </a:xfrm>
        </p:grpSpPr>
        <p:sp>
          <p:nvSpPr>
            <p:cNvPr id="12" name="Rechthoek: afgeronde hoeken 11">
              <a:extLst>
                <a:ext uri="{FF2B5EF4-FFF2-40B4-BE49-F238E27FC236}">
                  <a16:creationId xmlns:a16="http://schemas.microsoft.com/office/drawing/2014/main" id="{3584EF00-FBBD-895B-E301-176C753C05DD}"/>
                </a:ext>
              </a:extLst>
            </p:cNvPr>
            <p:cNvSpPr>
              <a:spLocks/>
            </p:cNvSpPr>
            <p:nvPr/>
          </p:nvSpPr>
          <p:spPr>
            <a:xfrm>
              <a:off x="9637987" y="247200"/>
              <a:ext cx="230218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450DE10A-BBDF-7B9A-F40C-5DB471837C5D}"/>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t>zoeken</a:t>
              </a:r>
            </a:p>
          </p:txBody>
        </p:sp>
      </p:grpSp>
      <p:grpSp>
        <p:nvGrpSpPr>
          <p:cNvPr id="14" name="Groep 13">
            <a:extLst>
              <a:ext uri="{FF2B5EF4-FFF2-40B4-BE49-F238E27FC236}">
                <a16:creationId xmlns:a16="http://schemas.microsoft.com/office/drawing/2014/main" id="{FBD00269-E2E9-FDB4-12F0-55DEEDA01FE9}"/>
              </a:ext>
            </a:extLst>
          </p:cNvPr>
          <p:cNvGrpSpPr/>
          <p:nvPr/>
        </p:nvGrpSpPr>
        <p:grpSpPr>
          <a:xfrm>
            <a:off x="1485300" y="196104"/>
            <a:ext cx="496921" cy="496920"/>
            <a:chOff x="1485300" y="196104"/>
            <a:chExt cx="496921" cy="496920"/>
          </a:xfrm>
        </p:grpSpPr>
        <p:sp>
          <p:nvSpPr>
            <p:cNvPr id="15" name="Rechthoek: afgeronde hoeken 14">
              <a:hlinkClick r:id="rId5" action="ppaction://hlinksldjump"/>
              <a:extLst>
                <a:ext uri="{FF2B5EF4-FFF2-40B4-BE49-F238E27FC236}">
                  <a16:creationId xmlns:a16="http://schemas.microsoft.com/office/drawing/2014/main" id="{521801D9-A42E-EDDB-A5CB-20A6F81B958A}"/>
                </a:ext>
              </a:extLst>
            </p:cNvPr>
            <p:cNvSpPr>
              <a:spLocks/>
            </p:cNvSpPr>
            <p:nvPr/>
          </p:nvSpPr>
          <p:spPr>
            <a:xfrm>
              <a:off x="1485300"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descr="Herhalen met effen opvulling">
              <a:hlinkClick r:id="rId5" action="ppaction://hlinksldjump"/>
              <a:extLst>
                <a:ext uri="{FF2B5EF4-FFF2-40B4-BE49-F238E27FC236}">
                  <a16:creationId xmlns:a16="http://schemas.microsoft.com/office/drawing/2014/main" id="{F439F4FB-6893-9AAD-0128-246976FDB0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865" y="238079"/>
              <a:ext cx="405889" cy="405889"/>
            </a:xfrm>
            <a:prstGeom prst="rect">
              <a:avLst/>
            </a:prstGeom>
          </p:spPr>
        </p:pic>
      </p:grpSp>
      <p:grpSp>
        <p:nvGrpSpPr>
          <p:cNvPr id="17" name="Groep 16">
            <a:extLst>
              <a:ext uri="{FF2B5EF4-FFF2-40B4-BE49-F238E27FC236}">
                <a16:creationId xmlns:a16="http://schemas.microsoft.com/office/drawing/2014/main" id="{EDEE877B-5DE9-6206-2916-701F19459119}"/>
              </a:ext>
            </a:extLst>
          </p:cNvPr>
          <p:cNvGrpSpPr/>
          <p:nvPr/>
        </p:nvGrpSpPr>
        <p:grpSpPr>
          <a:xfrm>
            <a:off x="335552" y="196104"/>
            <a:ext cx="496921" cy="496920"/>
            <a:chOff x="335552" y="196104"/>
            <a:chExt cx="496921" cy="496920"/>
          </a:xfrm>
        </p:grpSpPr>
        <p:sp>
          <p:nvSpPr>
            <p:cNvPr id="18" name="Rechthoek: afgeronde hoeken 17">
              <a:extLst>
                <a:ext uri="{FF2B5EF4-FFF2-40B4-BE49-F238E27FC236}">
                  <a16:creationId xmlns:a16="http://schemas.microsoft.com/office/drawing/2014/main" id="{90F61D0B-0658-3F3E-4F1A-BE5C2A019693}"/>
                </a:ext>
              </a:extLst>
            </p:cNvPr>
            <p:cNvSpPr>
              <a:spLocks/>
            </p:cNvSpPr>
            <p:nvPr/>
          </p:nvSpPr>
          <p:spPr>
            <a:xfrm>
              <a:off x="335552"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Graphic 18" descr="Pijl-rechts met effen opvulling">
              <a:extLst>
                <a:ext uri="{FF2B5EF4-FFF2-40B4-BE49-F238E27FC236}">
                  <a16:creationId xmlns:a16="http://schemas.microsoft.com/office/drawing/2014/main" id="{801D1C12-4203-28F8-27D3-8B6A46EAEA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4304" y="247199"/>
              <a:ext cx="399006" cy="399006"/>
            </a:xfrm>
            <a:prstGeom prst="rect">
              <a:avLst/>
            </a:prstGeom>
          </p:spPr>
        </p:pic>
      </p:grpSp>
      <p:grpSp>
        <p:nvGrpSpPr>
          <p:cNvPr id="20" name="Groep 19">
            <a:extLst>
              <a:ext uri="{FF2B5EF4-FFF2-40B4-BE49-F238E27FC236}">
                <a16:creationId xmlns:a16="http://schemas.microsoft.com/office/drawing/2014/main" id="{C9932B6A-A08D-5BCD-C83A-199924A213D0}"/>
              </a:ext>
            </a:extLst>
          </p:cNvPr>
          <p:cNvGrpSpPr/>
          <p:nvPr/>
        </p:nvGrpSpPr>
        <p:grpSpPr>
          <a:xfrm>
            <a:off x="930208" y="199334"/>
            <a:ext cx="496921" cy="496920"/>
            <a:chOff x="930208" y="199334"/>
            <a:chExt cx="496921" cy="496920"/>
          </a:xfrm>
        </p:grpSpPr>
        <p:sp>
          <p:nvSpPr>
            <p:cNvPr id="21" name="Rechthoek: afgeronde hoeken 20">
              <a:extLst>
                <a:ext uri="{FF2B5EF4-FFF2-40B4-BE49-F238E27FC236}">
                  <a16:creationId xmlns:a16="http://schemas.microsoft.com/office/drawing/2014/main" id="{F1C7C179-5A88-6457-CB5C-324E7A55846B}"/>
                </a:ext>
              </a:extLst>
            </p:cNvPr>
            <p:cNvSpPr>
              <a:spLocks/>
            </p:cNvSpPr>
            <p:nvPr/>
          </p:nvSpPr>
          <p:spPr>
            <a:xfrm>
              <a:off x="930208" y="19933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Graphic 21" descr="Pijl-rechts met effen opvulling">
              <a:extLst>
                <a:ext uri="{FF2B5EF4-FFF2-40B4-BE49-F238E27FC236}">
                  <a16:creationId xmlns:a16="http://schemas.microsoft.com/office/drawing/2014/main" id="{6341CE2B-020B-E366-012F-6EFEECAF37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597" y="247199"/>
              <a:ext cx="399006" cy="399006"/>
            </a:xfrm>
            <a:prstGeom prst="rect">
              <a:avLst/>
            </a:prstGeom>
          </p:spPr>
        </p:pic>
      </p:grpSp>
      <p:grpSp>
        <p:nvGrpSpPr>
          <p:cNvPr id="23" name="Groep 22">
            <a:extLst>
              <a:ext uri="{FF2B5EF4-FFF2-40B4-BE49-F238E27FC236}">
                <a16:creationId xmlns:a16="http://schemas.microsoft.com/office/drawing/2014/main" id="{DA78E897-C31E-0207-0AC8-2390014A6F46}"/>
              </a:ext>
            </a:extLst>
          </p:cNvPr>
          <p:cNvGrpSpPr>
            <a:grpSpLocks/>
          </p:cNvGrpSpPr>
          <p:nvPr/>
        </p:nvGrpSpPr>
        <p:grpSpPr>
          <a:xfrm>
            <a:off x="2236569" y="247199"/>
            <a:ext cx="5794079" cy="394730"/>
            <a:chOff x="2236569" y="247199"/>
            <a:chExt cx="5794079" cy="394730"/>
          </a:xfrm>
        </p:grpSpPr>
        <p:sp>
          <p:nvSpPr>
            <p:cNvPr id="24" name="Rechthoek: afgeronde hoeken 23">
              <a:extLst>
                <a:ext uri="{FF2B5EF4-FFF2-40B4-BE49-F238E27FC236}">
                  <a16:creationId xmlns:a16="http://schemas.microsoft.com/office/drawing/2014/main" id="{DC20196B-4A26-578D-346C-854609EC2099}"/>
                </a:ext>
              </a:extLst>
            </p:cNvPr>
            <p:cNvSpPr>
              <a:spLocks/>
            </p:cNvSpPr>
            <p:nvPr/>
          </p:nvSpPr>
          <p:spPr>
            <a:xfrm>
              <a:off x="2236569" y="247199"/>
              <a:ext cx="579407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8541221E-852D-B34B-DB0D-2E1E0695FD10}"/>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t>Instellingen-</a:t>
              </a:r>
            </a:p>
          </p:txBody>
        </p:sp>
      </p:grpSp>
      <p:grpSp>
        <p:nvGrpSpPr>
          <p:cNvPr id="26" name="Groep 25">
            <a:extLst>
              <a:ext uri="{FF2B5EF4-FFF2-40B4-BE49-F238E27FC236}">
                <a16:creationId xmlns:a16="http://schemas.microsoft.com/office/drawing/2014/main" id="{15EA367A-E1C4-9523-BF89-D9EF681467ED}"/>
              </a:ext>
            </a:extLst>
          </p:cNvPr>
          <p:cNvGrpSpPr>
            <a:grpSpLocks/>
          </p:cNvGrpSpPr>
          <p:nvPr/>
        </p:nvGrpSpPr>
        <p:grpSpPr>
          <a:xfrm>
            <a:off x="10826079" y="-16116"/>
            <a:ext cx="1247421" cy="780705"/>
            <a:chOff x="258588" y="-59024"/>
            <a:chExt cx="742023" cy="464399"/>
          </a:xfrm>
        </p:grpSpPr>
        <p:pic>
          <p:nvPicPr>
            <p:cNvPr id="27" name="Graphic 26" descr="Lijn met pijl: Recht met effen opvulling">
              <a:hlinkClick r:id="rId8" action="ppaction://hlinksldjump"/>
              <a:extLst>
                <a:ext uri="{FF2B5EF4-FFF2-40B4-BE49-F238E27FC236}">
                  <a16:creationId xmlns:a16="http://schemas.microsoft.com/office/drawing/2014/main" id="{755890F7-990F-15E7-8273-473DB46220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28" name="Graphic 27" descr="Introductiepagina met effen opvulling">
              <a:hlinkClick r:id="rId8" action="ppaction://hlinksldjump"/>
              <a:extLst>
                <a:ext uri="{FF2B5EF4-FFF2-40B4-BE49-F238E27FC236}">
                  <a16:creationId xmlns:a16="http://schemas.microsoft.com/office/drawing/2014/main" id="{D128536F-CAEA-88F5-9D1F-8F1256ED52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6" name="Groep 35">
            <a:extLst>
              <a:ext uri="{FF2B5EF4-FFF2-40B4-BE49-F238E27FC236}">
                <a16:creationId xmlns:a16="http://schemas.microsoft.com/office/drawing/2014/main" id="{988FFCBB-B5E5-52C3-8BC6-8E413A35EE41}"/>
              </a:ext>
            </a:extLst>
          </p:cNvPr>
          <p:cNvGrpSpPr/>
          <p:nvPr/>
        </p:nvGrpSpPr>
        <p:grpSpPr>
          <a:xfrm>
            <a:off x="108835" y="2041953"/>
            <a:ext cx="1741512" cy="298595"/>
            <a:chOff x="108835" y="1698137"/>
            <a:chExt cx="1741512" cy="298595"/>
          </a:xfrm>
        </p:grpSpPr>
        <p:sp>
          <p:nvSpPr>
            <p:cNvPr id="38" name="Rechthoek: afgeronde hoeken 37">
              <a:extLst>
                <a:ext uri="{FF2B5EF4-FFF2-40B4-BE49-F238E27FC236}">
                  <a16:creationId xmlns:a16="http://schemas.microsoft.com/office/drawing/2014/main" id="{E919D12E-193F-FF95-7AB6-6254CEA755D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Tekstvak 38">
              <a:extLst>
                <a:ext uri="{FF2B5EF4-FFF2-40B4-BE49-F238E27FC236}">
                  <a16:creationId xmlns:a16="http://schemas.microsoft.com/office/drawing/2014/main" id="{C480019F-6E58-CBCD-8A09-ECC7D2D2B84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0" name="Graphic 39" descr="Papier met effen opvulling">
              <a:extLst>
                <a:ext uri="{FF2B5EF4-FFF2-40B4-BE49-F238E27FC236}">
                  <a16:creationId xmlns:a16="http://schemas.microsoft.com/office/drawing/2014/main" id="{D667CC96-5C86-5BF6-0E9A-7A3080E0D5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1" name="Graphic 40" descr="Geopende map met effen opvulling">
              <a:extLst>
                <a:ext uri="{FF2B5EF4-FFF2-40B4-BE49-F238E27FC236}">
                  <a16:creationId xmlns:a16="http://schemas.microsoft.com/office/drawing/2014/main" id="{936C4B33-AF89-1FEF-6017-86A82FA733D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2" name="Graphic 41" descr="Paperclip met effen opvulling">
              <a:extLst>
                <a:ext uri="{FF2B5EF4-FFF2-40B4-BE49-F238E27FC236}">
                  <a16:creationId xmlns:a16="http://schemas.microsoft.com/office/drawing/2014/main" id="{DA2171C8-2616-5ADC-1661-00094C830FE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3" name="Groep 42">
            <a:extLst>
              <a:ext uri="{FF2B5EF4-FFF2-40B4-BE49-F238E27FC236}">
                <a16:creationId xmlns:a16="http://schemas.microsoft.com/office/drawing/2014/main" id="{59788A50-9EEF-29A1-B281-5F7865C54698}"/>
              </a:ext>
            </a:extLst>
          </p:cNvPr>
          <p:cNvGrpSpPr/>
          <p:nvPr/>
        </p:nvGrpSpPr>
        <p:grpSpPr>
          <a:xfrm>
            <a:off x="108835" y="2404819"/>
            <a:ext cx="1741512" cy="298595"/>
            <a:chOff x="108835" y="1698137"/>
            <a:chExt cx="1741512" cy="298595"/>
          </a:xfrm>
        </p:grpSpPr>
        <p:sp>
          <p:nvSpPr>
            <p:cNvPr id="44" name="Rechthoek: afgeronde hoeken 43">
              <a:extLst>
                <a:ext uri="{FF2B5EF4-FFF2-40B4-BE49-F238E27FC236}">
                  <a16:creationId xmlns:a16="http://schemas.microsoft.com/office/drawing/2014/main" id="{86A1ACF3-398D-6AAE-8C6F-86929F2726C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Tekstvak 44">
              <a:extLst>
                <a:ext uri="{FF2B5EF4-FFF2-40B4-BE49-F238E27FC236}">
                  <a16:creationId xmlns:a16="http://schemas.microsoft.com/office/drawing/2014/main" id="{DCA28414-3AD1-D466-8E9F-5DE5B7BCA0F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6" name="Graphic 45" descr="Papier met effen opvulling">
              <a:extLst>
                <a:ext uri="{FF2B5EF4-FFF2-40B4-BE49-F238E27FC236}">
                  <a16:creationId xmlns:a16="http://schemas.microsoft.com/office/drawing/2014/main" id="{F18AC4D6-8EDA-1EDF-4447-92E427DFE3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7" name="Graphic 46" descr="Geopende map met effen opvulling">
              <a:extLst>
                <a:ext uri="{FF2B5EF4-FFF2-40B4-BE49-F238E27FC236}">
                  <a16:creationId xmlns:a16="http://schemas.microsoft.com/office/drawing/2014/main" id="{3F6AE857-1C7E-9C6B-0693-55E3473FD23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8" name="Graphic 47" descr="Paperclip met effen opvulling">
              <a:extLst>
                <a:ext uri="{FF2B5EF4-FFF2-40B4-BE49-F238E27FC236}">
                  <a16:creationId xmlns:a16="http://schemas.microsoft.com/office/drawing/2014/main" id="{A28EE86A-77AA-74AC-EFCC-59F621AECEC8}"/>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9" name="Groep 48">
            <a:extLst>
              <a:ext uri="{FF2B5EF4-FFF2-40B4-BE49-F238E27FC236}">
                <a16:creationId xmlns:a16="http://schemas.microsoft.com/office/drawing/2014/main" id="{490A6E6E-C9B6-D1E7-F983-DFED6623B55B}"/>
              </a:ext>
            </a:extLst>
          </p:cNvPr>
          <p:cNvGrpSpPr/>
          <p:nvPr/>
        </p:nvGrpSpPr>
        <p:grpSpPr>
          <a:xfrm>
            <a:off x="108835" y="2767685"/>
            <a:ext cx="1741512" cy="298595"/>
            <a:chOff x="108835" y="1698137"/>
            <a:chExt cx="1741512" cy="298595"/>
          </a:xfrm>
        </p:grpSpPr>
        <p:sp>
          <p:nvSpPr>
            <p:cNvPr id="50" name="Rechthoek: afgeronde hoeken 49">
              <a:extLst>
                <a:ext uri="{FF2B5EF4-FFF2-40B4-BE49-F238E27FC236}">
                  <a16:creationId xmlns:a16="http://schemas.microsoft.com/office/drawing/2014/main" id="{C50FA860-11E2-9F62-2DC6-72D379E97526}"/>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extLst>
                <a:ext uri="{FF2B5EF4-FFF2-40B4-BE49-F238E27FC236}">
                  <a16:creationId xmlns:a16="http://schemas.microsoft.com/office/drawing/2014/main" id="{2FBB9B86-3B71-F483-6257-A6163DFA1123}"/>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59" name="Graphic 58" descr="Papier met effen opvulling">
              <a:extLst>
                <a:ext uri="{FF2B5EF4-FFF2-40B4-BE49-F238E27FC236}">
                  <a16:creationId xmlns:a16="http://schemas.microsoft.com/office/drawing/2014/main" id="{988A87F4-1EEB-CE4B-3EE7-B2E218C83D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0" name="Graphic 59" descr="Geopende map met effen opvulling">
              <a:extLst>
                <a:ext uri="{FF2B5EF4-FFF2-40B4-BE49-F238E27FC236}">
                  <a16:creationId xmlns:a16="http://schemas.microsoft.com/office/drawing/2014/main" id="{3258EA0A-356C-89C7-ED5E-F73E140F9BE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1" name="Graphic 60" descr="Paperclip met effen opvulling">
              <a:extLst>
                <a:ext uri="{FF2B5EF4-FFF2-40B4-BE49-F238E27FC236}">
                  <a16:creationId xmlns:a16="http://schemas.microsoft.com/office/drawing/2014/main" id="{DA8A2914-EE10-624A-1D71-AF5303FCCA3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2" name="Groep 61">
            <a:extLst>
              <a:ext uri="{FF2B5EF4-FFF2-40B4-BE49-F238E27FC236}">
                <a16:creationId xmlns:a16="http://schemas.microsoft.com/office/drawing/2014/main" id="{ADB78EB0-9E14-6F27-D8C3-D5BDB58CE7F0}"/>
              </a:ext>
            </a:extLst>
          </p:cNvPr>
          <p:cNvGrpSpPr/>
          <p:nvPr/>
        </p:nvGrpSpPr>
        <p:grpSpPr>
          <a:xfrm>
            <a:off x="108835" y="3130551"/>
            <a:ext cx="1741512" cy="298595"/>
            <a:chOff x="108835" y="1698137"/>
            <a:chExt cx="1741512" cy="298595"/>
          </a:xfrm>
        </p:grpSpPr>
        <p:sp>
          <p:nvSpPr>
            <p:cNvPr id="63" name="Rechthoek: afgeronde hoeken 62">
              <a:extLst>
                <a:ext uri="{FF2B5EF4-FFF2-40B4-BE49-F238E27FC236}">
                  <a16:creationId xmlns:a16="http://schemas.microsoft.com/office/drawing/2014/main" id="{F358CD60-0A75-4B76-6CEA-FE2B10661CA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Tekstvak 63">
              <a:extLst>
                <a:ext uri="{FF2B5EF4-FFF2-40B4-BE49-F238E27FC236}">
                  <a16:creationId xmlns:a16="http://schemas.microsoft.com/office/drawing/2014/main" id="{40DA4CBA-29A6-8874-47EF-43591081B57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65" name="Graphic 64" descr="Papier met effen opvulling">
              <a:extLst>
                <a:ext uri="{FF2B5EF4-FFF2-40B4-BE49-F238E27FC236}">
                  <a16:creationId xmlns:a16="http://schemas.microsoft.com/office/drawing/2014/main" id="{A44F4577-83B8-5DC0-DE48-CFE744EC2D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6" name="Graphic 65" descr="Geopende map met effen opvulling">
              <a:extLst>
                <a:ext uri="{FF2B5EF4-FFF2-40B4-BE49-F238E27FC236}">
                  <a16:creationId xmlns:a16="http://schemas.microsoft.com/office/drawing/2014/main" id="{7D04FACF-A5F3-7E8D-4804-48DAB5F6A690}"/>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7" name="Graphic 66" descr="Paperclip met effen opvulling">
              <a:extLst>
                <a:ext uri="{FF2B5EF4-FFF2-40B4-BE49-F238E27FC236}">
                  <a16:creationId xmlns:a16="http://schemas.microsoft.com/office/drawing/2014/main" id="{CA0C2028-D285-1DDF-5DF6-8AE1452B167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8" name="Groep 67">
            <a:extLst>
              <a:ext uri="{FF2B5EF4-FFF2-40B4-BE49-F238E27FC236}">
                <a16:creationId xmlns:a16="http://schemas.microsoft.com/office/drawing/2014/main" id="{93BDE2F9-C703-F2BE-0ABA-B87E75B59A6A}"/>
              </a:ext>
            </a:extLst>
          </p:cNvPr>
          <p:cNvGrpSpPr/>
          <p:nvPr/>
        </p:nvGrpSpPr>
        <p:grpSpPr>
          <a:xfrm>
            <a:off x="108835" y="3493417"/>
            <a:ext cx="1741512" cy="298595"/>
            <a:chOff x="108835" y="1698137"/>
            <a:chExt cx="1741512" cy="298595"/>
          </a:xfrm>
        </p:grpSpPr>
        <p:sp>
          <p:nvSpPr>
            <p:cNvPr id="69" name="Rechthoek: afgeronde hoeken 68">
              <a:extLst>
                <a:ext uri="{FF2B5EF4-FFF2-40B4-BE49-F238E27FC236}">
                  <a16:creationId xmlns:a16="http://schemas.microsoft.com/office/drawing/2014/main" id="{639830C5-0FF7-5B07-3FE7-9B384309B699}"/>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5981EC1E-B5F0-7E25-08E3-505E5606D58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1" name="Graphic 70" descr="Papier met effen opvulling">
              <a:extLst>
                <a:ext uri="{FF2B5EF4-FFF2-40B4-BE49-F238E27FC236}">
                  <a16:creationId xmlns:a16="http://schemas.microsoft.com/office/drawing/2014/main" id="{CF384947-7351-290A-979C-5EB7E79A36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2" name="Graphic 71" descr="Geopende map met effen opvulling">
              <a:extLst>
                <a:ext uri="{FF2B5EF4-FFF2-40B4-BE49-F238E27FC236}">
                  <a16:creationId xmlns:a16="http://schemas.microsoft.com/office/drawing/2014/main" id="{56CB35A9-090C-D30C-37F6-C30E68AA654E}"/>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3" name="Graphic 72" descr="Paperclip met effen opvulling">
              <a:extLst>
                <a:ext uri="{FF2B5EF4-FFF2-40B4-BE49-F238E27FC236}">
                  <a16:creationId xmlns:a16="http://schemas.microsoft.com/office/drawing/2014/main" id="{E80C50A8-7CFD-6694-AE49-A7AF4DD1AF2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74" name="Groep 73">
            <a:extLst>
              <a:ext uri="{FF2B5EF4-FFF2-40B4-BE49-F238E27FC236}">
                <a16:creationId xmlns:a16="http://schemas.microsoft.com/office/drawing/2014/main" id="{65C272DE-FBB6-C126-4924-93D8F7CAA1AC}"/>
              </a:ext>
            </a:extLst>
          </p:cNvPr>
          <p:cNvGrpSpPr/>
          <p:nvPr/>
        </p:nvGrpSpPr>
        <p:grpSpPr>
          <a:xfrm>
            <a:off x="108835" y="3856283"/>
            <a:ext cx="1741512" cy="298595"/>
            <a:chOff x="108835" y="1698137"/>
            <a:chExt cx="1741512" cy="298595"/>
          </a:xfrm>
        </p:grpSpPr>
        <p:sp>
          <p:nvSpPr>
            <p:cNvPr id="75" name="Rechthoek: afgeronde hoeken 74">
              <a:extLst>
                <a:ext uri="{FF2B5EF4-FFF2-40B4-BE49-F238E27FC236}">
                  <a16:creationId xmlns:a16="http://schemas.microsoft.com/office/drawing/2014/main" id="{9B7E1A28-90BB-ED1C-772E-7131D8EC5748}"/>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6" name="Tekstvak 75">
              <a:extLst>
                <a:ext uri="{FF2B5EF4-FFF2-40B4-BE49-F238E27FC236}">
                  <a16:creationId xmlns:a16="http://schemas.microsoft.com/office/drawing/2014/main" id="{1F723D61-2719-6255-E1F8-7C24E51B79DC}"/>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7" name="Graphic 76" descr="Papier met effen opvulling">
              <a:extLst>
                <a:ext uri="{FF2B5EF4-FFF2-40B4-BE49-F238E27FC236}">
                  <a16:creationId xmlns:a16="http://schemas.microsoft.com/office/drawing/2014/main" id="{5C716A12-81EE-BBA5-DE29-EEBD3B4B8BC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8" name="Graphic 77" descr="Geopende map met effen opvulling">
              <a:extLst>
                <a:ext uri="{FF2B5EF4-FFF2-40B4-BE49-F238E27FC236}">
                  <a16:creationId xmlns:a16="http://schemas.microsoft.com/office/drawing/2014/main" id="{B1E85C5B-34AB-FE23-9AF6-B29A7C646E2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9" name="Graphic 78" descr="Paperclip met effen opvulling">
              <a:extLst>
                <a:ext uri="{FF2B5EF4-FFF2-40B4-BE49-F238E27FC236}">
                  <a16:creationId xmlns:a16="http://schemas.microsoft.com/office/drawing/2014/main" id="{C7B17AE0-B1BB-D725-CEC9-889CFE4DE3F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0" name="Groep 79">
            <a:extLst>
              <a:ext uri="{FF2B5EF4-FFF2-40B4-BE49-F238E27FC236}">
                <a16:creationId xmlns:a16="http://schemas.microsoft.com/office/drawing/2014/main" id="{9DA7706D-E3D6-E671-40B9-0D0E135BAA0A}"/>
              </a:ext>
            </a:extLst>
          </p:cNvPr>
          <p:cNvGrpSpPr/>
          <p:nvPr/>
        </p:nvGrpSpPr>
        <p:grpSpPr>
          <a:xfrm>
            <a:off x="108835" y="4219149"/>
            <a:ext cx="1741512" cy="298595"/>
            <a:chOff x="108835" y="1698137"/>
            <a:chExt cx="1741512" cy="298595"/>
          </a:xfrm>
        </p:grpSpPr>
        <p:sp>
          <p:nvSpPr>
            <p:cNvPr id="81" name="Rechthoek: afgeronde hoeken 80">
              <a:extLst>
                <a:ext uri="{FF2B5EF4-FFF2-40B4-BE49-F238E27FC236}">
                  <a16:creationId xmlns:a16="http://schemas.microsoft.com/office/drawing/2014/main" id="{C478E379-1803-AA34-6373-161F9CA7C019}"/>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A95ABA53-F835-7EF3-4E66-9DC8AA9D7A8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3" name="Graphic 82" descr="Papier met effen opvulling">
              <a:extLst>
                <a:ext uri="{FF2B5EF4-FFF2-40B4-BE49-F238E27FC236}">
                  <a16:creationId xmlns:a16="http://schemas.microsoft.com/office/drawing/2014/main" id="{46D11D37-AE1B-96AA-23FD-274F6F591C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84" name="Graphic 83" descr="Geopende map met effen opvulling">
              <a:extLst>
                <a:ext uri="{FF2B5EF4-FFF2-40B4-BE49-F238E27FC236}">
                  <a16:creationId xmlns:a16="http://schemas.microsoft.com/office/drawing/2014/main" id="{9A86BD16-4D9C-A0B2-861E-24E339A0BA7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85" name="Graphic 84" descr="Paperclip met effen opvulling">
              <a:extLst>
                <a:ext uri="{FF2B5EF4-FFF2-40B4-BE49-F238E27FC236}">
                  <a16:creationId xmlns:a16="http://schemas.microsoft.com/office/drawing/2014/main" id="{7DCAC00A-6FF2-3B61-16D9-E2AD65196AD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6" name="Groep 85">
            <a:extLst>
              <a:ext uri="{FF2B5EF4-FFF2-40B4-BE49-F238E27FC236}">
                <a16:creationId xmlns:a16="http://schemas.microsoft.com/office/drawing/2014/main" id="{F014EB60-9BD8-4F3D-35CB-58802C1B964E}"/>
              </a:ext>
            </a:extLst>
          </p:cNvPr>
          <p:cNvGrpSpPr/>
          <p:nvPr/>
        </p:nvGrpSpPr>
        <p:grpSpPr>
          <a:xfrm>
            <a:off x="108835" y="4582015"/>
            <a:ext cx="1741512" cy="298595"/>
            <a:chOff x="108835" y="1698137"/>
            <a:chExt cx="1741512" cy="298595"/>
          </a:xfrm>
        </p:grpSpPr>
        <p:sp>
          <p:nvSpPr>
            <p:cNvPr id="87" name="Rechthoek: afgeronde hoeken 86">
              <a:extLst>
                <a:ext uri="{FF2B5EF4-FFF2-40B4-BE49-F238E27FC236}">
                  <a16:creationId xmlns:a16="http://schemas.microsoft.com/office/drawing/2014/main" id="{D71CB3F3-8242-0C47-2B09-43F8BEB395B7}"/>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DE6790B5-205B-C019-3290-1FB51141E94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9" name="Graphic 88" descr="Papier met effen opvulling">
              <a:extLst>
                <a:ext uri="{FF2B5EF4-FFF2-40B4-BE49-F238E27FC236}">
                  <a16:creationId xmlns:a16="http://schemas.microsoft.com/office/drawing/2014/main" id="{F438C250-CF7B-EED4-EF52-450B4DEE41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0" name="Graphic 89" descr="Geopende map met effen opvulling">
              <a:extLst>
                <a:ext uri="{FF2B5EF4-FFF2-40B4-BE49-F238E27FC236}">
                  <a16:creationId xmlns:a16="http://schemas.microsoft.com/office/drawing/2014/main" id="{A25B83DC-DF95-749F-39D9-9FE5FA8F7DC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1" name="Graphic 90" descr="Paperclip met effen opvulling">
              <a:extLst>
                <a:ext uri="{FF2B5EF4-FFF2-40B4-BE49-F238E27FC236}">
                  <a16:creationId xmlns:a16="http://schemas.microsoft.com/office/drawing/2014/main" id="{F4EC6F69-98EE-936F-3987-F9293544B71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2" name="Groep 91">
            <a:extLst>
              <a:ext uri="{FF2B5EF4-FFF2-40B4-BE49-F238E27FC236}">
                <a16:creationId xmlns:a16="http://schemas.microsoft.com/office/drawing/2014/main" id="{BE9132DC-E8B4-E3EA-CBE0-BB67F45F7938}"/>
              </a:ext>
            </a:extLst>
          </p:cNvPr>
          <p:cNvGrpSpPr/>
          <p:nvPr/>
        </p:nvGrpSpPr>
        <p:grpSpPr>
          <a:xfrm>
            <a:off x="108835" y="4944881"/>
            <a:ext cx="1741512" cy="298595"/>
            <a:chOff x="108835" y="1698137"/>
            <a:chExt cx="1741512" cy="298595"/>
          </a:xfrm>
        </p:grpSpPr>
        <p:sp>
          <p:nvSpPr>
            <p:cNvPr id="93" name="Rechthoek: afgeronde hoeken 92">
              <a:extLst>
                <a:ext uri="{FF2B5EF4-FFF2-40B4-BE49-F238E27FC236}">
                  <a16:creationId xmlns:a16="http://schemas.microsoft.com/office/drawing/2014/main" id="{5EA3A6AD-362C-A512-DD2E-8C565E784122}"/>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extLst>
                <a:ext uri="{FF2B5EF4-FFF2-40B4-BE49-F238E27FC236}">
                  <a16:creationId xmlns:a16="http://schemas.microsoft.com/office/drawing/2014/main" id="{7B244FA9-2B36-D43E-3DAF-3D6D2EF979F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95" name="Graphic 94" descr="Papier met effen opvulling">
              <a:extLst>
                <a:ext uri="{FF2B5EF4-FFF2-40B4-BE49-F238E27FC236}">
                  <a16:creationId xmlns:a16="http://schemas.microsoft.com/office/drawing/2014/main" id="{81E1F59E-EFE7-2599-84E3-08E0813A1E9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6" name="Graphic 95" descr="Geopende map met effen opvulling">
              <a:extLst>
                <a:ext uri="{FF2B5EF4-FFF2-40B4-BE49-F238E27FC236}">
                  <a16:creationId xmlns:a16="http://schemas.microsoft.com/office/drawing/2014/main" id="{125325AA-8E49-C4C6-7BA1-A242A61387F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7" name="Graphic 96" descr="Paperclip met effen opvulling">
              <a:extLst>
                <a:ext uri="{FF2B5EF4-FFF2-40B4-BE49-F238E27FC236}">
                  <a16:creationId xmlns:a16="http://schemas.microsoft.com/office/drawing/2014/main" id="{340F542D-51CD-22A4-6C99-9007F989589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8" name="Groep 97">
            <a:extLst>
              <a:ext uri="{FF2B5EF4-FFF2-40B4-BE49-F238E27FC236}">
                <a16:creationId xmlns:a16="http://schemas.microsoft.com/office/drawing/2014/main" id="{7B347832-E0FB-E058-05F2-CD62DB8691DB}"/>
              </a:ext>
            </a:extLst>
          </p:cNvPr>
          <p:cNvGrpSpPr/>
          <p:nvPr/>
        </p:nvGrpSpPr>
        <p:grpSpPr>
          <a:xfrm>
            <a:off x="108835" y="5307747"/>
            <a:ext cx="1741512" cy="298595"/>
            <a:chOff x="108835" y="1698137"/>
            <a:chExt cx="1741512" cy="298595"/>
          </a:xfrm>
        </p:grpSpPr>
        <p:sp>
          <p:nvSpPr>
            <p:cNvPr id="99" name="Rechthoek: afgeronde hoeken 98">
              <a:extLst>
                <a:ext uri="{FF2B5EF4-FFF2-40B4-BE49-F238E27FC236}">
                  <a16:creationId xmlns:a16="http://schemas.microsoft.com/office/drawing/2014/main" id="{7859568A-05A0-2A55-CF93-86069298FA7D}"/>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BB50E00C-1077-B683-A909-7DD7E77AD84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1" name="Graphic 100" descr="Papier met effen opvulling">
              <a:extLst>
                <a:ext uri="{FF2B5EF4-FFF2-40B4-BE49-F238E27FC236}">
                  <a16:creationId xmlns:a16="http://schemas.microsoft.com/office/drawing/2014/main" id="{DF431842-7FA3-EFF3-D980-1B8A2546C29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2" name="Graphic 101" descr="Geopende map met effen opvulling">
              <a:extLst>
                <a:ext uri="{FF2B5EF4-FFF2-40B4-BE49-F238E27FC236}">
                  <a16:creationId xmlns:a16="http://schemas.microsoft.com/office/drawing/2014/main" id="{8C9B4795-C021-04A9-1FB1-B2D72B4E0B6C}"/>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3" name="Graphic 102" descr="Paperclip met effen opvulling">
              <a:extLst>
                <a:ext uri="{FF2B5EF4-FFF2-40B4-BE49-F238E27FC236}">
                  <a16:creationId xmlns:a16="http://schemas.microsoft.com/office/drawing/2014/main" id="{6048F595-A34B-7594-DF49-0E0E7F85D3C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6" name="Groep 115">
            <a:extLst>
              <a:ext uri="{FF2B5EF4-FFF2-40B4-BE49-F238E27FC236}">
                <a16:creationId xmlns:a16="http://schemas.microsoft.com/office/drawing/2014/main" id="{9061DAEC-9DAB-1A94-B31B-E557E34F0307}"/>
              </a:ext>
            </a:extLst>
          </p:cNvPr>
          <p:cNvGrpSpPr/>
          <p:nvPr/>
        </p:nvGrpSpPr>
        <p:grpSpPr>
          <a:xfrm>
            <a:off x="211086" y="1002685"/>
            <a:ext cx="1274214" cy="442546"/>
            <a:chOff x="211086" y="1002685"/>
            <a:chExt cx="1274214" cy="442546"/>
          </a:xfrm>
        </p:grpSpPr>
        <p:pic>
          <p:nvPicPr>
            <p:cNvPr id="117" name="Graphic 116" descr="Badge volgen met effen opvulling">
              <a:extLst>
                <a:ext uri="{FF2B5EF4-FFF2-40B4-BE49-F238E27FC236}">
                  <a16:creationId xmlns:a16="http://schemas.microsoft.com/office/drawing/2014/main" id="{3ABB53EC-1C02-F458-D9E4-2CF46665CF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1086" y="1002685"/>
              <a:ext cx="442546" cy="442546"/>
            </a:xfrm>
            <a:prstGeom prst="rect">
              <a:avLst/>
            </a:prstGeom>
          </p:spPr>
        </p:pic>
        <p:sp>
          <p:nvSpPr>
            <p:cNvPr id="118" name="Tekstvak 117">
              <a:extLst>
                <a:ext uri="{FF2B5EF4-FFF2-40B4-BE49-F238E27FC236}">
                  <a16:creationId xmlns:a16="http://schemas.microsoft.com/office/drawing/2014/main" id="{4996BB93-7A56-16D2-6C5E-5ABD484E9B82}"/>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t>Nieuw</a:t>
              </a:r>
            </a:p>
          </p:txBody>
        </p:sp>
      </p:grpSp>
      <p:pic>
        <p:nvPicPr>
          <p:cNvPr id="119" name="Graphic 118" descr="Schaar met effen opvulling">
            <a:extLst>
              <a:ext uri="{FF2B5EF4-FFF2-40B4-BE49-F238E27FC236}">
                <a16:creationId xmlns:a16="http://schemas.microsoft.com/office/drawing/2014/main" id="{03622BEA-F98D-8ECE-57A3-2A507616C48D}"/>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891730" y="1002685"/>
            <a:ext cx="442546" cy="442546"/>
          </a:xfrm>
          <a:prstGeom prst="rect">
            <a:avLst/>
          </a:prstGeom>
        </p:spPr>
      </p:pic>
      <p:pic>
        <p:nvPicPr>
          <p:cNvPr id="120" name="Graphic 119" descr="Klembord met effen opvulling">
            <a:extLst>
              <a:ext uri="{FF2B5EF4-FFF2-40B4-BE49-F238E27FC236}">
                <a16:creationId xmlns:a16="http://schemas.microsoft.com/office/drawing/2014/main" id="{89674962-8165-ED28-0F37-EA3B787B6661}"/>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581411" y="1002685"/>
            <a:ext cx="442546" cy="442546"/>
          </a:xfrm>
          <a:prstGeom prst="rect">
            <a:avLst/>
          </a:prstGeom>
        </p:spPr>
      </p:pic>
      <p:pic>
        <p:nvPicPr>
          <p:cNvPr id="121" name="Graphic 120" descr="Fax met effen opvulling">
            <a:extLst>
              <a:ext uri="{FF2B5EF4-FFF2-40B4-BE49-F238E27FC236}">
                <a16:creationId xmlns:a16="http://schemas.microsoft.com/office/drawing/2014/main" id="{E5E30E55-C4F9-FCFA-5A71-F9BDA5E6B85D}"/>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3271092" y="1002685"/>
            <a:ext cx="442546" cy="442546"/>
          </a:xfrm>
          <a:prstGeom prst="rect">
            <a:avLst/>
          </a:prstGeom>
        </p:spPr>
      </p:pic>
      <p:pic>
        <p:nvPicPr>
          <p:cNvPr id="122" name="Graphic 121" descr="QR-code met effen opvulling">
            <a:extLst>
              <a:ext uri="{FF2B5EF4-FFF2-40B4-BE49-F238E27FC236}">
                <a16:creationId xmlns:a16="http://schemas.microsoft.com/office/drawing/2014/main" id="{7DCE892D-79EA-8C81-054D-C2C6D872051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3960773" y="1002685"/>
            <a:ext cx="442546" cy="442546"/>
          </a:xfrm>
          <a:prstGeom prst="rect">
            <a:avLst/>
          </a:prstGeom>
        </p:spPr>
      </p:pic>
      <p:pic>
        <p:nvPicPr>
          <p:cNvPr id="123" name="Graphic 122" descr="Delen met effen opvulling">
            <a:extLst>
              <a:ext uri="{FF2B5EF4-FFF2-40B4-BE49-F238E27FC236}">
                <a16:creationId xmlns:a16="http://schemas.microsoft.com/office/drawing/2014/main" id="{B0664DB5-8B1F-58F3-EA3B-1AB68AD4FDDE}"/>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650454" y="1002685"/>
            <a:ext cx="442546" cy="442546"/>
          </a:xfrm>
          <a:prstGeom prst="rect">
            <a:avLst/>
          </a:prstGeom>
        </p:spPr>
      </p:pic>
      <p:pic>
        <p:nvPicPr>
          <p:cNvPr id="124" name="Graphic 123" descr="Vuilnis met effen opvulling">
            <a:extLst>
              <a:ext uri="{FF2B5EF4-FFF2-40B4-BE49-F238E27FC236}">
                <a16:creationId xmlns:a16="http://schemas.microsoft.com/office/drawing/2014/main" id="{7D843DD6-7DAD-7489-B5C3-F9183F6EBEE5}"/>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40135" y="1002685"/>
            <a:ext cx="442546" cy="442546"/>
          </a:xfrm>
          <a:prstGeom prst="rect">
            <a:avLst/>
          </a:prstGeom>
        </p:spPr>
      </p:pic>
      <p:grpSp>
        <p:nvGrpSpPr>
          <p:cNvPr id="126" name="Groep 125">
            <a:extLst>
              <a:ext uri="{FF2B5EF4-FFF2-40B4-BE49-F238E27FC236}">
                <a16:creationId xmlns:a16="http://schemas.microsoft.com/office/drawing/2014/main" id="{B3D26C8A-7BFD-6A92-37BE-EC3916E6F336}"/>
              </a:ext>
            </a:extLst>
          </p:cNvPr>
          <p:cNvGrpSpPr/>
          <p:nvPr/>
        </p:nvGrpSpPr>
        <p:grpSpPr>
          <a:xfrm>
            <a:off x="6029816" y="1002685"/>
            <a:ext cx="1233321" cy="442546"/>
            <a:chOff x="6029816" y="1002685"/>
            <a:chExt cx="1233321" cy="442546"/>
          </a:xfrm>
        </p:grpSpPr>
        <p:pic>
          <p:nvPicPr>
            <p:cNvPr id="127" name="Graphic 126" descr="Filter met effen opvulling">
              <a:extLst>
                <a:ext uri="{FF2B5EF4-FFF2-40B4-BE49-F238E27FC236}">
                  <a16:creationId xmlns:a16="http://schemas.microsoft.com/office/drawing/2014/main" id="{25E7233B-9DDF-193F-FFEB-FDF493095975}"/>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29816" y="1002685"/>
              <a:ext cx="442546" cy="442546"/>
            </a:xfrm>
            <a:prstGeom prst="rect">
              <a:avLst/>
            </a:prstGeom>
          </p:spPr>
        </p:pic>
        <p:sp>
          <p:nvSpPr>
            <p:cNvPr id="128" name="Tekstvak 127">
              <a:extLst>
                <a:ext uri="{FF2B5EF4-FFF2-40B4-BE49-F238E27FC236}">
                  <a16:creationId xmlns:a16="http://schemas.microsoft.com/office/drawing/2014/main" id="{01634BFC-4EB3-6802-2115-9476344889E0}"/>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t>filteren</a:t>
              </a:r>
            </a:p>
          </p:txBody>
        </p:sp>
      </p:grpSp>
      <p:grpSp>
        <p:nvGrpSpPr>
          <p:cNvPr id="129" name="Groep 128">
            <a:extLst>
              <a:ext uri="{FF2B5EF4-FFF2-40B4-BE49-F238E27FC236}">
                <a16:creationId xmlns:a16="http://schemas.microsoft.com/office/drawing/2014/main" id="{74E6A28A-04E3-B1D7-DDEF-14E1806F871F}"/>
              </a:ext>
            </a:extLst>
          </p:cNvPr>
          <p:cNvGrpSpPr/>
          <p:nvPr/>
        </p:nvGrpSpPr>
        <p:grpSpPr>
          <a:xfrm>
            <a:off x="7409178" y="1002685"/>
            <a:ext cx="1525272" cy="442546"/>
            <a:chOff x="7409178" y="1002685"/>
            <a:chExt cx="1525272" cy="442546"/>
          </a:xfrm>
        </p:grpSpPr>
        <p:pic>
          <p:nvPicPr>
            <p:cNvPr id="130" name="Graphic 129" descr="Prioriteiten met effen opvulling">
              <a:extLst>
                <a:ext uri="{FF2B5EF4-FFF2-40B4-BE49-F238E27FC236}">
                  <a16:creationId xmlns:a16="http://schemas.microsoft.com/office/drawing/2014/main" id="{876E607B-A06C-EB2E-221F-69148ECDC6B0}"/>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7409178" y="1002685"/>
              <a:ext cx="442546" cy="442546"/>
            </a:xfrm>
            <a:prstGeom prst="rect">
              <a:avLst/>
            </a:prstGeom>
          </p:spPr>
        </p:pic>
        <p:sp>
          <p:nvSpPr>
            <p:cNvPr id="131" name="Tekstvak 130">
              <a:extLst>
                <a:ext uri="{FF2B5EF4-FFF2-40B4-BE49-F238E27FC236}">
                  <a16:creationId xmlns:a16="http://schemas.microsoft.com/office/drawing/2014/main" id="{86E26F5F-5F1D-C68F-2872-46D9773DC71C}"/>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t>weergeven</a:t>
              </a:r>
            </a:p>
          </p:txBody>
        </p:sp>
      </p:grpSp>
      <p:grpSp>
        <p:nvGrpSpPr>
          <p:cNvPr id="132" name="Groep 131">
            <a:extLst>
              <a:ext uri="{FF2B5EF4-FFF2-40B4-BE49-F238E27FC236}">
                <a16:creationId xmlns:a16="http://schemas.microsoft.com/office/drawing/2014/main" id="{7A602B9C-62AD-3F20-3439-1459D914E04C}"/>
              </a:ext>
            </a:extLst>
          </p:cNvPr>
          <p:cNvGrpSpPr/>
          <p:nvPr/>
        </p:nvGrpSpPr>
        <p:grpSpPr>
          <a:xfrm>
            <a:off x="8788540" y="1002685"/>
            <a:ext cx="1274213" cy="442546"/>
            <a:chOff x="8788540" y="1002685"/>
            <a:chExt cx="1274213" cy="442546"/>
          </a:xfrm>
        </p:grpSpPr>
        <p:pic>
          <p:nvPicPr>
            <p:cNvPr id="133" name="Graphic 132" descr="Sorteren met effen opvulling">
              <a:extLst>
                <a:ext uri="{FF2B5EF4-FFF2-40B4-BE49-F238E27FC236}">
                  <a16:creationId xmlns:a16="http://schemas.microsoft.com/office/drawing/2014/main" id="{DBAF3CF6-647E-B76D-95DE-26CA745C2508}"/>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8788540" y="1002685"/>
              <a:ext cx="442546" cy="442546"/>
            </a:xfrm>
            <a:prstGeom prst="rect">
              <a:avLst/>
            </a:prstGeom>
          </p:spPr>
        </p:pic>
        <p:sp>
          <p:nvSpPr>
            <p:cNvPr id="134" name="Tekstvak 133">
              <a:extLst>
                <a:ext uri="{FF2B5EF4-FFF2-40B4-BE49-F238E27FC236}">
                  <a16:creationId xmlns:a16="http://schemas.microsoft.com/office/drawing/2014/main" id="{83BB2F38-DA40-7AA0-0E7C-B9421D7A82E3}"/>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t>sorteren</a:t>
              </a:r>
            </a:p>
          </p:txBody>
        </p:sp>
      </p:grpSp>
      <p:grpSp>
        <p:nvGrpSpPr>
          <p:cNvPr id="104" name="Groep 103">
            <a:extLst>
              <a:ext uri="{FF2B5EF4-FFF2-40B4-BE49-F238E27FC236}">
                <a16:creationId xmlns:a16="http://schemas.microsoft.com/office/drawing/2014/main" id="{4791D2B6-8FF5-CA6D-BACF-F15BA0E6F8D9}"/>
              </a:ext>
            </a:extLst>
          </p:cNvPr>
          <p:cNvGrpSpPr/>
          <p:nvPr/>
        </p:nvGrpSpPr>
        <p:grpSpPr>
          <a:xfrm>
            <a:off x="108835" y="5670613"/>
            <a:ext cx="1741512" cy="298595"/>
            <a:chOff x="108835" y="1698137"/>
            <a:chExt cx="1741512" cy="298595"/>
          </a:xfrm>
        </p:grpSpPr>
        <p:sp>
          <p:nvSpPr>
            <p:cNvPr id="105" name="Rechthoek: afgeronde hoeken 104">
              <a:extLst>
                <a:ext uri="{FF2B5EF4-FFF2-40B4-BE49-F238E27FC236}">
                  <a16:creationId xmlns:a16="http://schemas.microsoft.com/office/drawing/2014/main" id="{7D8FDC45-B58C-850A-41C2-B489CED804F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extLst>
                <a:ext uri="{FF2B5EF4-FFF2-40B4-BE49-F238E27FC236}">
                  <a16:creationId xmlns:a16="http://schemas.microsoft.com/office/drawing/2014/main" id="{2A3CF2A0-CBEB-5DAE-5C26-DC268D2DFC4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7" name="Graphic 106" descr="Papier met effen opvulling">
              <a:extLst>
                <a:ext uri="{FF2B5EF4-FFF2-40B4-BE49-F238E27FC236}">
                  <a16:creationId xmlns:a16="http://schemas.microsoft.com/office/drawing/2014/main" id="{53314E2F-D559-CA38-2D26-7E3AEC05A9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8" name="Graphic 107" descr="Geopende map met effen opvulling">
              <a:extLst>
                <a:ext uri="{FF2B5EF4-FFF2-40B4-BE49-F238E27FC236}">
                  <a16:creationId xmlns:a16="http://schemas.microsoft.com/office/drawing/2014/main" id="{180406BF-AD26-ADEB-0AC1-0A09CB39136D}"/>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9" name="Graphic 108" descr="Paperclip met effen opvulling">
              <a:extLst>
                <a:ext uri="{FF2B5EF4-FFF2-40B4-BE49-F238E27FC236}">
                  <a16:creationId xmlns:a16="http://schemas.microsoft.com/office/drawing/2014/main" id="{3716EF2C-61C6-4392-CF00-79A66C983B3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0" name="Groep 109">
            <a:extLst>
              <a:ext uri="{FF2B5EF4-FFF2-40B4-BE49-F238E27FC236}">
                <a16:creationId xmlns:a16="http://schemas.microsoft.com/office/drawing/2014/main" id="{6981D16B-0ED7-B3C8-0F4E-F6D738D966C4}"/>
              </a:ext>
            </a:extLst>
          </p:cNvPr>
          <p:cNvGrpSpPr/>
          <p:nvPr/>
        </p:nvGrpSpPr>
        <p:grpSpPr>
          <a:xfrm>
            <a:off x="108835" y="6033479"/>
            <a:ext cx="1741512" cy="298595"/>
            <a:chOff x="108835" y="1698137"/>
            <a:chExt cx="1741512" cy="298595"/>
          </a:xfrm>
        </p:grpSpPr>
        <p:sp>
          <p:nvSpPr>
            <p:cNvPr id="111" name="Rechthoek: afgeronde hoeken 110">
              <a:extLst>
                <a:ext uri="{FF2B5EF4-FFF2-40B4-BE49-F238E27FC236}">
                  <a16:creationId xmlns:a16="http://schemas.microsoft.com/office/drawing/2014/main" id="{4F9F1D40-7793-FFCA-5D1C-8FBD21A8311B}"/>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2" name="Tekstvak 111">
              <a:extLst>
                <a:ext uri="{FF2B5EF4-FFF2-40B4-BE49-F238E27FC236}">
                  <a16:creationId xmlns:a16="http://schemas.microsoft.com/office/drawing/2014/main" id="{8924E73F-41B4-1D53-7275-C3EB69B95AA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13" name="Graphic 112" descr="Papier met effen opvulling">
              <a:extLst>
                <a:ext uri="{FF2B5EF4-FFF2-40B4-BE49-F238E27FC236}">
                  <a16:creationId xmlns:a16="http://schemas.microsoft.com/office/drawing/2014/main" id="{A0C02C5C-534B-6C8C-E2BC-DC1FAACF32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14" name="Graphic 113" descr="Geopende map met effen opvulling">
              <a:extLst>
                <a:ext uri="{FF2B5EF4-FFF2-40B4-BE49-F238E27FC236}">
                  <a16:creationId xmlns:a16="http://schemas.microsoft.com/office/drawing/2014/main" id="{A31CBF10-6353-E52E-69CF-90E9B4990D8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15" name="Graphic 114" descr="Paperclip met effen opvulling">
              <a:extLst>
                <a:ext uri="{FF2B5EF4-FFF2-40B4-BE49-F238E27FC236}">
                  <a16:creationId xmlns:a16="http://schemas.microsoft.com/office/drawing/2014/main" id="{E5D2B0A1-C953-5153-F230-4E5B9FD2D0D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sp>
        <p:nvSpPr>
          <p:cNvPr id="144" name="Rechthoek: afgeronde hoeken 143">
            <a:extLst>
              <a:ext uri="{FF2B5EF4-FFF2-40B4-BE49-F238E27FC236}">
                <a16:creationId xmlns:a16="http://schemas.microsoft.com/office/drawing/2014/main" id="{106B4829-1C02-8B95-1A44-3712B5CF0F6E}"/>
              </a:ext>
            </a:extLst>
          </p:cNvPr>
          <p:cNvSpPr>
            <a:spLocks/>
          </p:cNvSpPr>
          <p:nvPr/>
        </p:nvSpPr>
        <p:spPr>
          <a:xfrm>
            <a:off x="2484510" y="1828015"/>
            <a:ext cx="9450315" cy="4637989"/>
          </a:xfrm>
          <a:prstGeom prst="roundRect">
            <a:avLst>
              <a:gd name="adj" fmla="val 11115"/>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9" name="Tekstvak 198">
            <a:extLst>
              <a:ext uri="{FF2B5EF4-FFF2-40B4-BE49-F238E27FC236}">
                <a16:creationId xmlns:a16="http://schemas.microsoft.com/office/drawing/2014/main" id="{FF3DF6E3-3E27-33D5-B46E-A8720A844480}"/>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t>Aantal artikelen</a:t>
            </a:r>
          </a:p>
        </p:txBody>
      </p:sp>
      <p:grpSp>
        <p:nvGrpSpPr>
          <p:cNvPr id="254" name="Groep 253">
            <a:extLst>
              <a:ext uri="{FF2B5EF4-FFF2-40B4-BE49-F238E27FC236}">
                <a16:creationId xmlns:a16="http://schemas.microsoft.com/office/drawing/2014/main" id="{894ADE1D-21B3-3509-D88A-69649BD5822F}"/>
              </a:ext>
            </a:extLst>
          </p:cNvPr>
          <p:cNvGrpSpPr/>
          <p:nvPr/>
        </p:nvGrpSpPr>
        <p:grpSpPr>
          <a:xfrm>
            <a:off x="10167902" y="1002685"/>
            <a:ext cx="1233321" cy="442546"/>
            <a:chOff x="10167902" y="1002685"/>
            <a:chExt cx="1233321" cy="442546"/>
          </a:xfrm>
        </p:grpSpPr>
        <p:pic>
          <p:nvPicPr>
            <p:cNvPr id="255" name="Graphic 254" descr="Gemengd met effen opvulling">
              <a:extLst>
                <a:ext uri="{FF2B5EF4-FFF2-40B4-BE49-F238E27FC236}">
                  <a16:creationId xmlns:a16="http://schemas.microsoft.com/office/drawing/2014/main" id="{2E39EF71-B410-3F66-9845-3A8284E86D48}"/>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10167902" y="1002685"/>
              <a:ext cx="442546" cy="442546"/>
            </a:xfrm>
            <a:prstGeom prst="rect">
              <a:avLst/>
            </a:prstGeom>
          </p:spPr>
        </p:pic>
        <p:sp>
          <p:nvSpPr>
            <p:cNvPr id="256" name="Tekstvak 255">
              <a:extLst>
                <a:ext uri="{FF2B5EF4-FFF2-40B4-BE49-F238E27FC236}">
                  <a16:creationId xmlns:a16="http://schemas.microsoft.com/office/drawing/2014/main" id="{E29253EA-5F46-FC32-2DB9-F78C1FFC9128}"/>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t>meer</a:t>
              </a:r>
            </a:p>
          </p:txBody>
        </p:sp>
      </p:grpSp>
      <p:grpSp>
        <p:nvGrpSpPr>
          <p:cNvPr id="257" name="Groep 256">
            <a:extLst>
              <a:ext uri="{FF2B5EF4-FFF2-40B4-BE49-F238E27FC236}">
                <a16:creationId xmlns:a16="http://schemas.microsoft.com/office/drawing/2014/main" id="{651A490A-0EA9-C3A5-1077-C4D13EB2B404}"/>
              </a:ext>
            </a:extLst>
          </p:cNvPr>
          <p:cNvGrpSpPr/>
          <p:nvPr/>
        </p:nvGrpSpPr>
        <p:grpSpPr>
          <a:xfrm>
            <a:off x="11334869" y="1094626"/>
            <a:ext cx="872101" cy="282100"/>
            <a:chOff x="10999569" y="1051338"/>
            <a:chExt cx="1181882" cy="382305"/>
          </a:xfrm>
        </p:grpSpPr>
        <p:sp>
          <p:nvSpPr>
            <p:cNvPr id="258" name="Tekstvak 257">
              <a:extLst>
                <a:ext uri="{FF2B5EF4-FFF2-40B4-BE49-F238E27FC236}">
                  <a16:creationId xmlns:a16="http://schemas.microsoft.com/office/drawing/2014/main" id="{3926F972-17D3-0853-FE70-43D080A8E9E7}"/>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t>details</a:t>
              </a:r>
              <a:endParaRPr lang="nl-NL" sz="1400" dirty="0"/>
            </a:p>
          </p:txBody>
        </p:sp>
        <p:pic>
          <p:nvPicPr>
            <p:cNvPr id="259" name="Graphic 258" descr="Klembord met effen opvulling">
              <a:extLst>
                <a:ext uri="{FF2B5EF4-FFF2-40B4-BE49-F238E27FC236}">
                  <a16:creationId xmlns:a16="http://schemas.microsoft.com/office/drawing/2014/main" id="{B8292B06-7AD8-84B5-E2F5-0ED594D4EB01}"/>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10999569" y="1051338"/>
              <a:ext cx="370462" cy="370462"/>
            </a:xfrm>
            <a:prstGeom prst="rect">
              <a:avLst/>
            </a:prstGeom>
          </p:spPr>
        </p:pic>
      </p:grpSp>
      <p:pic>
        <p:nvPicPr>
          <p:cNvPr id="262" name="Graphic 261" descr="Tandwiel met effen opvulling">
            <a:extLst>
              <a:ext uri="{FF2B5EF4-FFF2-40B4-BE49-F238E27FC236}">
                <a16:creationId xmlns:a16="http://schemas.microsoft.com/office/drawing/2014/main" id="{A7122A64-F270-B4AD-029D-9B958E4CC16A}"/>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1325616" y="1012210"/>
            <a:ext cx="442546" cy="442546"/>
          </a:xfrm>
          <a:prstGeom prst="rect">
            <a:avLst/>
          </a:prstGeom>
        </p:spPr>
      </p:pic>
      <p:pic>
        <p:nvPicPr>
          <p:cNvPr id="252" name="Graphic 251" descr="Tandwiel met effen opvulling">
            <a:extLst>
              <a:ext uri="{FF2B5EF4-FFF2-40B4-BE49-F238E27FC236}">
                <a16:creationId xmlns:a16="http://schemas.microsoft.com/office/drawing/2014/main" id="{0A4FE4FA-DA34-9D3A-259C-B6FDDE268A54}"/>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312089" y="267442"/>
            <a:ext cx="344842" cy="344842"/>
          </a:xfrm>
          <a:prstGeom prst="rect">
            <a:avLst/>
          </a:prstGeom>
        </p:spPr>
      </p:pic>
      <p:pic>
        <p:nvPicPr>
          <p:cNvPr id="253" name="Graphic 252" descr="Tandwielen met effen opvulling">
            <a:extLst>
              <a:ext uri="{FF2B5EF4-FFF2-40B4-BE49-F238E27FC236}">
                <a16:creationId xmlns:a16="http://schemas.microsoft.com/office/drawing/2014/main" id="{292EC0BD-E5DB-D696-F22C-C38C2BBB8231}"/>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10167902" y="285335"/>
            <a:ext cx="344842" cy="344842"/>
          </a:xfrm>
          <a:prstGeom prst="rect">
            <a:avLst/>
          </a:prstGeom>
        </p:spPr>
      </p:pic>
      <p:sp>
        <p:nvSpPr>
          <p:cNvPr id="6" name="Rechthoek 5">
            <a:extLst>
              <a:ext uri="{FF2B5EF4-FFF2-40B4-BE49-F238E27FC236}">
                <a16:creationId xmlns:a16="http://schemas.microsoft.com/office/drawing/2014/main" id="{D6212D91-0BF6-00BD-60BD-F7A6EF975BA1}"/>
              </a:ext>
            </a:extLst>
          </p:cNvPr>
          <p:cNvSpPr>
            <a:spLocks/>
          </p:cNvSpPr>
          <p:nvPr/>
        </p:nvSpPr>
        <p:spPr>
          <a:xfrm>
            <a:off x="-247137" y="926757"/>
            <a:ext cx="12739818" cy="61783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AEA38F86-165D-5661-1A1D-C6A11FD1A6CC}"/>
              </a:ext>
            </a:extLst>
          </p:cNvPr>
          <p:cNvSpPr txBox="1"/>
          <p:nvPr/>
        </p:nvSpPr>
        <p:spPr>
          <a:xfrm>
            <a:off x="2933484" y="2555977"/>
            <a:ext cx="6378574" cy="3693319"/>
          </a:xfrm>
          <a:prstGeom prst="rect">
            <a:avLst/>
          </a:prstGeom>
          <a:noFill/>
        </p:spPr>
        <p:txBody>
          <a:bodyPr wrap="square">
            <a:spAutoFit/>
          </a:bodyPr>
          <a:lstStyle/>
          <a:p>
            <a:r>
              <a:rPr lang="nl-NL" b="1" dirty="0"/>
              <a:t>Weergave-instellingen</a:t>
            </a:r>
          </a:p>
          <a:p>
            <a:pPr>
              <a:buFont typeface="Arial" panose="020B0604020202020204" pitchFamily="34" charset="0"/>
              <a:buChar char="•"/>
            </a:pPr>
            <a:r>
              <a:rPr lang="nl-NL" dirty="0"/>
              <a:t>Bestanden als pictogrammen, lijst of details weergeven</a:t>
            </a:r>
          </a:p>
          <a:p>
            <a:pPr>
              <a:buFont typeface="Arial" panose="020B0604020202020204" pitchFamily="34" charset="0"/>
              <a:buChar char="•"/>
            </a:pPr>
            <a:r>
              <a:rPr lang="nl-NL" dirty="0"/>
              <a:t>Thema-instelling aanpassen naar licht of donker</a:t>
            </a:r>
          </a:p>
          <a:p>
            <a:pPr>
              <a:buFont typeface="Arial" panose="020B0604020202020204" pitchFamily="34" charset="0"/>
              <a:buChar char="•"/>
            </a:pPr>
            <a:r>
              <a:rPr lang="nl-NL" dirty="0"/>
              <a:t>Bestandsextensies weergeven of verbergen</a:t>
            </a:r>
          </a:p>
          <a:p>
            <a:pPr>
              <a:buFont typeface="Arial" panose="020B0604020202020204" pitchFamily="34" charset="0"/>
              <a:buChar char="•"/>
            </a:pPr>
            <a:r>
              <a:rPr lang="nl-NL" dirty="0"/>
              <a:t>Verborgen bestanden en mappen tonen of verbergen</a:t>
            </a:r>
          </a:p>
          <a:p>
            <a:pPr>
              <a:buFont typeface="Arial" panose="020B0604020202020204" pitchFamily="34" charset="0"/>
              <a:buChar char="•"/>
            </a:pPr>
            <a:r>
              <a:rPr lang="nl-NL" dirty="0"/>
              <a:t>Navigatievenster weergeven of verbergen</a:t>
            </a:r>
          </a:p>
          <a:p>
            <a:pPr>
              <a:buFont typeface="Arial" panose="020B0604020202020204" pitchFamily="34" charset="0"/>
              <a:buChar char="•"/>
            </a:pPr>
            <a:r>
              <a:rPr lang="nl-NL" dirty="0"/>
              <a:t>Kolommen aanpassen in detailweergave</a:t>
            </a:r>
          </a:p>
          <a:p>
            <a:pPr>
              <a:buFont typeface="Arial" panose="020B0604020202020204" pitchFamily="34" charset="0"/>
              <a:buChar char="•"/>
            </a:pPr>
            <a:endParaRPr lang="nl-NL" dirty="0"/>
          </a:p>
          <a:p>
            <a:r>
              <a:rPr lang="nl-NL" b="1" dirty="0"/>
              <a:t>Navigatie-instellingen</a:t>
            </a:r>
          </a:p>
          <a:p>
            <a:pPr>
              <a:buFont typeface="Arial" panose="020B0604020202020204" pitchFamily="34" charset="0"/>
              <a:buChar char="•"/>
            </a:pPr>
            <a:r>
              <a:rPr lang="nl-NL" dirty="0"/>
              <a:t>Snelle toegang in- of uitschakelen</a:t>
            </a:r>
          </a:p>
          <a:p>
            <a:pPr>
              <a:buFont typeface="Arial" panose="020B0604020202020204" pitchFamily="34" charset="0"/>
              <a:buChar char="•"/>
            </a:pPr>
            <a:r>
              <a:rPr lang="nl-NL" dirty="0"/>
              <a:t>Recent geopende bestanden tonen/verbergen</a:t>
            </a:r>
          </a:p>
          <a:p>
            <a:pPr>
              <a:buFont typeface="Arial" panose="020B0604020202020204" pitchFamily="34" charset="0"/>
              <a:buChar char="•"/>
            </a:pPr>
            <a:r>
              <a:rPr lang="nl-NL" dirty="0"/>
              <a:t>Favoriete mappen vastzetten of losmaken</a:t>
            </a:r>
          </a:p>
          <a:p>
            <a:pPr>
              <a:buFont typeface="Arial" panose="020B0604020202020204" pitchFamily="34" charset="0"/>
              <a:buChar char="•"/>
            </a:pPr>
            <a:r>
              <a:rPr lang="nl-NL" dirty="0"/>
              <a:t>Eén klik of dubbelklik om bestanden te openen</a:t>
            </a:r>
          </a:p>
        </p:txBody>
      </p:sp>
      <p:sp>
        <p:nvSpPr>
          <p:cNvPr id="53" name="Tekstvak 52">
            <a:extLst>
              <a:ext uri="{FF2B5EF4-FFF2-40B4-BE49-F238E27FC236}">
                <a16:creationId xmlns:a16="http://schemas.microsoft.com/office/drawing/2014/main" id="{F68A4E48-B303-DB56-8978-F22B3F9313E3}"/>
              </a:ext>
            </a:extLst>
          </p:cNvPr>
          <p:cNvSpPr txBox="1"/>
          <p:nvPr/>
        </p:nvSpPr>
        <p:spPr>
          <a:xfrm>
            <a:off x="2933484" y="1930386"/>
            <a:ext cx="6378574" cy="523220"/>
          </a:xfrm>
          <a:prstGeom prst="rect">
            <a:avLst/>
          </a:prstGeom>
          <a:noFill/>
          <a:ln>
            <a:noFill/>
          </a:ln>
          <a:effectLst/>
        </p:spPr>
        <p:txBody>
          <a:bodyPr wrap="square">
            <a:spAutoFit/>
          </a:bodyPr>
          <a:lstStyle/>
          <a:p>
            <a:r>
              <a:rPr lang="nl-NL" sz="2800" b="1" dirty="0">
                <a:effectLst>
                  <a:glow rad="63500">
                    <a:srgbClr val="19FFFA">
                      <a:alpha val="40000"/>
                    </a:srgbClr>
                  </a:glow>
                </a:effectLst>
              </a:rPr>
              <a:t>instellingen</a:t>
            </a:r>
            <a:endParaRPr lang="nl-NL" sz="2800" dirty="0">
              <a:effectLst>
                <a:glow rad="63500">
                  <a:srgbClr val="19FFFA">
                    <a:alpha val="40000"/>
                  </a:srgbClr>
                </a:glow>
              </a:effectLst>
            </a:endParaRPr>
          </a:p>
        </p:txBody>
      </p:sp>
      <p:grpSp>
        <p:nvGrpSpPr>
          <p:cNvPr id="183" name="Groep 182">
            <a:extLst>
              <a:ext uri="{FF2B5EF4-FFF2-40B4-BE49-F238E27FC236}">
                <a16:creationId xmlns:a16="http://schemas.microsoft.com/office/drawing/2014/main" id="{7DB3B978-4BB3-F40A-74E3-7DC79DDBA4DD}"/>
              </a:ext>
            </a:extLst>
          </p:cNvPr>
          <p:cNvGrpSpPr/>
          <p:nvPr/>
        </p:nvGrpSpPr>
        <p:grpSpPr>
          <a:xfrm>
            <a:off x="10340323" y="5775421"/>
            <a:ext cx="1140477" cy="496920"/>
            <a:chOff x="10340323" y="5775421"/>
            <a:chExt cx="1140477" cy="496920"/>
          </a:xfrm>
        </p:grpSpPr>
        <p:grpSp>
          <p:nvGrpSpPr>
            <p:cNvPr id="54" name="Groep 53">
              <a:extLst>
                <a:ext uri="{FF2B5EF4-FFF2-40B4-BE49-F238E27FC236}">
                  <a16:creationId xmlns:a16="http://schemas.microsoft.com/office/drawing/2014/main" id="{AC54447F-C097-B6E2-8AAA-DFE019B0A61F}"/>
                </a:ext>
              </a:extLst>
            </p:cNvPr>
            <p:cNvGrpSpPr/>
            <p:nvPr/>
          </p:nvGrpSpPr>
          <p:grpSpPr>
            <a:xfrm>
              <a:off x="10344150" y="5775421"/>
              <a:ext cx="1136650" cy="496920"/>
              <a:chOff x="565150" y="199334"/>
              <a:chExt cx="1136650" cy="496920"/>
            </a:xfrm>
          </p:grpSpPr>
          <p:sp>
            <p:nvSpPr>
              <p:cNvPr id="55" name="Rechthoek: afgeronde hoeken 54">
                <a:hlinkClick r:id="rId47" action="ppaction://hlinksldjump"/>
                <a:extLst>
                  <a:ext uri="{FF2B5EF4-FFF2-40B4-BE49-F238E27FC236}">
                    <a16:creationId xmlns:a16="http://schemas.microsoft.com/office/drawing/2014/main" id="{619FBE94-54D1-6B5A-4874-0C050B6E133A}"/>
                  </a:ext>
                </a:extLst>
              </p:cNvPr>
              <p:cNvSpPr>
                <a:spLocks/>
              </p:cNvSpPr>
              <p:nvPr/>
            </p:nvSpPr>
            <p:spPr>
              <a:xfrm>
                <a:off x="565150" y="199334"/>
                <a:ext cx="1136650" cy="496920"/>
              </a:xfrm>
              <a:prstGeom prst="roundRect">
                <a:avLst>
                  <a:gd name="adj" fmla="val 2572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6" name="Graphic 55" descr="Pijl-rechts met effen opvulling">
                <a:hlinkClick r:id="rId47" action="ppaction://hlinksldjump"/>
                <a:extLst>
                  <a:ext uri="{FF2B5EF4-FFF2-40B4-BE49-F238E27FC236}">
                    <a16:creationId xmlns:a16="http://schemas.microsoft.com/office/drawing/2014/main" id="{C1704941-7748-9965-0620-D32A862071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5347" y="274203"/>
                <a:ext cx="399006" cy="399006"/>
              </a:xfrm>
              <a:prstGeom prst="rect">
                <a:avLst/>
              </a:prstGeom>
            </p:spPr>
          </p:pic>
        </p:grpSp>
        <p:sp>
          <p:nvSpPr>
            <p:cNvPr id="135" name="Tekstvak 134">
              <a:hlinkClick r:id="rId47" action="ppaction://hlinksldjump"/>
              <a:extLst>
                <a:ext uri="{FF2B5EF4-FFF2-40B4-BE49-F238E27FC236}">
                  <a16:creationId xmlns:a16="http://schemas.microsoft.com/office/drawing/2014/main" id="{48D1B465-E645-7912-D8FA-B7BE025F25E0}"/>
                </a:ext>
              </a:extLst>
            </p:cNvPr>
            <p:cNvSpPr txBox="1">
              <a:spLocks/>
            </p:cNvSpPr>
            <p:nvPr/>
          </p:nvSpPr>
          <p:spPr>
            <a:xfrm>
              <a:off x="10340323" y="5925552"/>
              <a:ext cx="707445" cy="246221"/>
            </a:xfrm>
            <a:prstGeom prst="rect">
              <a:avLst/>
            </a:prstGeom>
            <a:noFill/>
          </p:spPr>
          <p:txBody>
            <a:bodyPr wrap="square" rtlCol="0">
              <a:spAutoFit/>
            </a:bodyPr>
            <a:lstStyle/>
            <a:p>
              <a:r>
                <a:rPr lang="nl-NL" sz="1000" dirty="0"/>
                <a:t>volgende</a:t>
              </a:r>
            </a:p>
          </p:txBody>
        </p:sp>
      </p:grpSp>
      <p:sp>
        <p:nvSpPr>
          <p:cNvPr id="30" name="Rechthoek: afgeronde hoeken 29">
            <a:hlinkClick r:id="rId48" action="ppaction://hlinksldjump"/>
            <a:extLst>
              <a:ext uri="{FF2B5EF4-FFF2-40B4-BE49-F238E27FC236}">
                <a16:creationId xmlns:a16="http://schemas.microsoft.com/office/drawing/2014/main" id="{F85148F9-A1AD-92DB-A3D8-FA5662AEF612}"/>
              </a:ext>
            </a:extLst>
          </p:cNvPr>
          <p:cNvSpPr/>
          <p:nvPr/>
        </p:nvSpPr>
        <p:spPr>
          <a:xfrm>
            <a:off x="8702780" y="3176871"/>
            <a:ext cx="1809964" cy="246221"/>
          </a:xfrm>
          <a:prstGeom prst="roundRect">
            <a:avLst>
              <a:gd name="adj" fmla="val 34892"/>
            </a:avLst>
          </a:prstGeom>
          <a:solidFill>
            <a:schemeClr val="bg1">
              <a:alpha val="59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85" name="Groep 184">
            <a:extLst>
              <a:ext uri="{FF2B5EF4-FFF2-40B4-BE49-F238E27FC236}">
                <a16:creationId xmlns:a16="http://schemas.microsoft.com/office/drawing/2014/main" id="{C4F952F8-FAD1-7247-2009-36BBE65D8014}"/>
              </a:ext>
            </a:extLst>
          </p:cNvPr>
          <p:cNvGrpSpPr/>
          <p:nvPr/>
        </p:nvGrpSpPr>
        <p:grpSpPr>
          <a:xfrm>
            <a:off x="8866794" y="3199397"/>
            <a:ext cx="651966" cy="246221"/>
            <a:chOff x="8903700" y="1668546"/>
            <a:chExt cx="651966" cy="246221"/>
          </a:xfrm>
        </p:grpSpPr>
        <p:sp>
          <p:nvSpPr>
            <p:cNvPr id="186" name="Rechthoek: afgeronde hoeken 185">
              <a:extLst>
                <a:ext uri="{FF2B5EF4-FFF2-40B4-BE49-F238E27FC236}">
                  <a16:creationId xmlns:a16="http://schemas.microsoft.com/office/drawing/2014/main" id="{504A9FF4-9B49-6D62-494F-66A199106AF4}"/>
                </a:ext>
              </a:extLst>
            </p:cNvPr>
            <p:cNvSpPr/>
            <p:nvPr/>
          </p:nvSpPr>
          <p:spPr>
            <a:xfrm>
              <a:off x="8903700" y="1695457"/>
              <a:ext cx="651966" cy="164601"/>
            </a:xfrm>
            <a:prstGeom prst="roundRect">
              <a:avLst/>
            </a:prstGeom>
            <a:solidFill>
              <a:schemeClr val="bg1">
                <a:lumMod val="85000"/>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0FE26486-00DE-97C5-8A67-7A32C0D522DC}"/>
                </a:ext>
              </a:extLst>
            </p:cNvPr>
            <p:cNvSpPr txBox="1"/>
            <p:nvPr/>
          </p:nvSpPr>
          <p:spPr>
            <a:xfrm>
              <a:off x="8963536" y="1668546"/>
              <a:ext cx="532293" cy="246221"/>
            </a:xfrm>
            <a:prstGeom prst="rect">
              <a:avLst/>
            </a:prstGeom>
            <a:noFill/>
          </p:spPr>
          <p:txBody>
            <a:bodyPr wrap="square" rtlCol="0">
              <a:spAutoFit/>
            </a:bodyPr>
            <a:lstStyle/>
            <a:p>
              <a:pPr algn="ctr"/>
              <a:r>
                <a:rPr lang="nl-NL" sz="1000" dirty="0"/>
                <a:t>licht</a:t>
              </a:r>
            </a:p>
          </p:txBody>
        </p:sp>
      </p:grpSp>
      <p:grpSp>
        <p:nvGrpSpPr>
          <p:cNvPr id="188" name="Groep 187">
            <a:extLst>
              <a:ext uri="{FF2B5EF4-FFF2-40B4-BE49-F238E27FC236}">
                <a16:creationId xmlns:a16="http://schemas.microsoft.com/office/drawing/2014/main" id="{939D8796-1B90-EEC3-7A60-330C4E60ACA3}"/>
              </a:ext>
            </a:extLst>
          </p:cNvPr>
          <p:cNvGrpSpPr/>
          <p:nvPr/>
        </p:nvGrpSpPr>
        <p:grpSpPr>
          <a:xfrm>
            <a:off x="9718459" y="3182779"/>
            <a:ext cx="651966" cy="246221"/>
            <a:chOff x="8903700" y="1654646"/>
            <a:chExt cx="651966" cy="246221"/>
          </a:xfrm>
        </p:grpSpPr>
        <p:sp>
          <p:nvSpPr>
            <p:cNvPr id="189" name="Rechthoek: afgeronde hoeken 188">
              <a:hlinkClick r:id="rId49" action="ppaction://hlinksldjump"/>
              <a:extLst>
                <a:ext uri="{FF2B5EF4-FFF2-40B4-BE49-F238E27FC236}">
                  <a16:creationId xmlns:a16="http://schemas.microsoft.com/office/drawing/2014/main" id="{653A5167-3D61-5DA8-19C3-4844E026D28D}"/>
                </a:ext>
              </a:extLst>
            </p:cNvPr>
            <p:cNvSpPr/>
            <p:nvPr/>
          </p:nvSpPr>
          <p:spPr>
            <a:xfrm>
              <a:off x="8903700" y="1695457"/>
              <a:ext cx="651966" cy="164601"/>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190" name="Tekstvak 189">
              <a:hlinkClick r:id="rId49" action="ppaction://hlinksldjump"/>
              <a:extLst>
                <a:ext uri="{FF2B5EF4-FFF2-40B4-BE49-F238E27FC236}">
                  <a16:creationId xmlns:a16="http://schemas.microsoft.com/office/drawing/2014/main" id="{F9BDE686-739C-D9DA-081B-D70C9BA7F3E1}"/>
                </a:ext>
              </a:extLst>
            </p:cNvPr>
            <p:cNvSpPr txBox="1"/>
            <p:nvPr/>
          </p:nvSpPr>
          <p:spPr>
            <a:xfrm>
              <a:off x="8946556" y="1654646"/>
              <a:ext cx="600383" cy="246221"/>
            </a:xfrm>
            <a:prstGeom prst="rect">
              <a:avLst/>
            </a:prstGeom>
            <a:noFill/>
          </p:spPr>
          <p:txBody>
            <a:bodyPr wrap="square" rtlCol="0">
              <a:spAutoFit/>
            </a:bodyPr>
            <a:lstStyle/>
            <a:p>
              <a:pPr algn="ctr"/>
              <a:r>
                <a:rPr lang="nl-NL" sz="1000" dirty="0"/>
                <a:t>donker</a:t>
              </a:r>
            </a:p>
          </p:txBody>
        </p:sp>
      </p:grpSp>
      <p:grpSp>
        <p:nvGrpSpPr>
          <p:cNvPr id="194" name="Groep 193">
            <a:extLst>
              <a:ext uri="{FF2B5EF4-FFF2-40B4-BE49-F238E27FC236}">
                <a16:creationId xmlns:a16="http://schemas.microsoft.com/office/drawing/2014/main" id="{571B9F87-2DFF-5E2A-3204-4B506386E7F4}"/>
              </a:ext>
            </a:extLst>
          </p:cNvPr>
          <p:cNvGrpSpPr/>
          <p:nvPr/>
        </p:nvGrpSpPr>
        <p:grpSpPr>
          <a:xfrm>
            <a:off x="9031252" y="5202754"/>
            <a:ext cx="2490299" cy="496920"/>
            <a:chOff x="9031252" y="5202754"/>
            <a:chExt cx="2490299" cy="496920"/>
          </a:xfrm>
        </p:grpSpPr>
        <p:sp>
          <p:nvSpPr>
            <p:cNvPr id="192" name="Rechthoek: afgeronde hoeken 191">
              <a:hlinkClick r:id="rId50" action="ppaction://hlinksldjump"/>
              <a:extLst>
                <a:ext uri="{FF2B5EF4-FFF2-40B4-BE49-F238E27FC236}">
                  <a16:creationId xmlns:a16="http://schemas.microsoft.com/office/drawing/2014/main" id="{CAA2611C-43D0-AE79-60AB-9626BBF11FAB}"/>
                </a:ext>
              </a:extLst>
            </p:cNvPr>
            <p:cNvSpPr>
              <a:spLocks/>
            </p:cNvSpPr>
            <p:nvPr/>
          </p:nvSpPr>
          <p:spPr>
            <a:xfrm>
              <a:off x="9031252" y="5202754"/>
              <a:ext cx="2455898" cy="496920"/>
            </a:xfrm>
            <a:prstGeom prst="roundRect">
              <a:avLst>
                <a:gd name="adj" fmla="val 2572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91" name="Graphic 190" descr="Introductiepagina met effen opvulling">
              <a:hlinkClick r:id="rId50" action="ppaction://hlinksldjump"/>
              <a:extLst>
                <a:ext uri="{FF2B5EF4-FFF2-40B4-BE49-F238E27FC236}">
                  <a16:creationId xmlns:a16="http://schemas.microsoft.com/office/drawing/2014/main" id="{866425F1-3C59-3831-03AC-21417B41C5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7400" y="5202754"/>
              <a:ext cx="492810" cy="492810"/>
            </a:xfrm>
            <a:prstGeom prst="rect">
              <a:avLst/>
            </a:prstGeom>
          </p:spPr>
        </p:pic>
        <p:sp>
          <p:nvSpPr>
            <p:cNvPr id="193" name="Tekstvak 192">
              <a:hlinkClick r:id="rId50" action="ppaction://hlinksldjump"/>
              <a:extLst>
                <a:ext uri="{FF2B5EF4-FFF2-40B4-BE49-F238E27FC236}">
                  <a16:creationId xmlns:a16="http://schemas.microsoft.com/office/drawing/2014/main" id="{EDD5E48D-4FC3-32A8-4DF8-5C328057396F}"/>
                </a:ext>
              </a:extLst>
            </p:cNvPr>
            <p:cNvSpPr txBox="1">
              <a:spLocks/>
            </p:cNvSpPr>
            <p:nvPr/>
          </p:nvSpPr>
          <p:spPr>
            <a:xfrm>
              <a:off x="9850980" y="5313097"/>
              <a:ext cx="1670571" cy="307777"/>
            </a:xfrm>
            <a:prstGeom prst="rect">
              <a:avLst/>
            </a:prstGeom>
            <a:noFill/>
          </p:spPr>
          <p:txBody>
            <a:bodyPr wrap="square" rtlCol="0">
              <a:spAutoFit/>
            </a:bodyPr>
            <a:lstStyle/>
            <a:p>
              <a:r>
                <a:rPr lang="nl-NL" sz="1400" dirty="0"/>
                <a:t>Terug naar thuis</a:t>
              </a:r>
            </a:p>
          </p:txBody>
        </p:sp>
      </p:grpSp>
      <p:grpSp>
        <p:nvGrpSpPr>
          <p:cNvPr id="200" name="Groep 199">
            <a:extLst>
              <a:ext uri="{FF2B5EF4-FFF2-40B4-BE49-F238E27FC236}">
                <a16:creationId xmlns:a16="http://schemas.microsoft.com/office/drawing/2014/main" id="{37151EF7-2713-ED3A-2478-749BBDFA5F02}"/>
              </a:ext>
            </a:extLst>
          </p:cNvPr>
          <p:cNvGrpSpPr/>
          <p:nvPr/>
        </p:nvGrpSpPr>
        <p:grpSpPr>
          <a:xfrm>
            <a:off x="108846" y="1679087"/>
            <a:ext cx="1741501" cy="298595"/>
            <a:chOff x="108846" y="1698137"/>
            <a:chExt cx="1741501" cy="298595"/>
          </a:xfrm>
        </p:grpSpPr>
        <p:sp>
          <p:nvSpPr>
            <p:cNvPr id="201" name="Rechthoek: afgeronde hoeken 200">
              <a:hlinkClick r:id="rId50" action="ppaction://hlinksldjump"/>
              <a:extLst>
                <a:ext uri="{FF2B5EF4-FFF2-40B4-BE49-F238E27FC236}">
                  <a16:creationId xmlns:a16="http://schemas.microsoft.com/office/drawing/2014/main" id="{D095B4ED-292F-4F06-4340-DCED32EEA0CD}"/>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2" name="Tekstvak 201">
              <a:hlinkClick r:id="rId50" action="ppaction://hlinksldjump"/>
              <a:extLst>
                <a:ext uri="{FF2B5EF4-FFF2-40B4-BE49-F238E27FC236}">
                  <a16:creationId xmlns:a16="http://schemas.microsoft.com/office/drawing/2014/main" id="{5316AB95-A77C-81E5-29D9-4CAB80DE553D}"/>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Thuis</a:t>
              </a:r>
            </a:p>
          </p:txBody>
        </p:sp>
        <p:pic>
          <p:nvPicPr>
            <p:cNvPr id="203" name="Graphic 202" descr="Introductiepagina met effen opvulling">
              <a:hlinkClick r:id="rId50" action="ppaction://hlinksldjump"/>
              <a:extLst>
                <a:ext uri="{FF2B5EF4-FFF2-40B4-BE49-F238E27FC236}">
                  <a16:creationId xmlns:a16="http://schemas.microsoft.com/office/drawing/2014/main" id="{BE6D22D0-26F2-616E-8647-2DF2E0F4C0E6}"/>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257175" y="1709331"/>
              <a:ext cx="275468" cy="275468"/>
            </a:xfrm>
            <a:prstGeom prst="rect">
              <a:avLst/>
            </a:prstGeom>
          </p:spPr>
        </p:pic>
      </p:grpSp>
    </p:spTree>
    <p:extLst>
      <p:ext uri="{BB962C8B-B14F-4D97-AF65-F5344CB8AC3E}">
        <p14:creationId xmlns:p14="http://schemas.microsoft.com/office/powerpoint/2010/main" val="1045797808"/>
      </p:ext>
    </p:extLst>
  </p:cSld>
  <p:clrMapOvr>
    <a:masterClrMapping/>
  </p:clrMapOvr>
  <p:transition spd="slow" advClick="0">
    <p:cover dir="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75968F-C8F7-F6FF-223B-EF061B7E8DA1}"/>
            </a:ext>
          </a:extLst>
        </p:cNvPr>
        <p:cNvGrpSpPr/>
        <p:nvPr/>
      </p:nvGrpSpPr>
      <p:grpSpPr>
        <a:xfrm>
          <a:off x="0" y="0"/>
          <a:ext cx="0" cy="0"/>
          <a:chOff x="0" y="0"/>
          <a:chExt cx="0" cy="0"/>
        </a:xfrm>
      </p:grpSpPr>
      <p:pic>
        <p:nvPicPr>
          <p:cNvPr id="3" name="Afbeelding 2" descr="Afbeelding met Symmetrie, ontwerp, grijs, kunst&#10;&#10;Automatisch gegenereerde beschrijving">
            <a:extLst>
              <a:ext uri="{FF2B5EF4-FFF2-40B4-BE49-F238E27FC236}">
                <a16:creationId xmlns:a16="http://schemas.microsoft.com/office/drawing/2014/main" id="{C911F80D-705B-BD89-49E4-C4A953744800}"/>
              </a:ext>
            </a:extLst>
          </p:cNvPr>
          <p:cNvPicPr>
            <a:picLocks/>
          </p:cNvPicPr>
          <p:nvPr/>
        </p:nvPicPr>
        <p:blipFill>
          <a:blip r:embed="rId2">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30" name="Rechthoek 29">
            <a:extLst>
              <a:ext uri="{FF2B5EF4-FFF2-40B4-BE49-F238E27FC236}">
                <a16:creationId xmlns:a16="http://schemas.microsoft.com/office/drawing/2014/main" id="{323DCAD3-42B9-99A9-0A80-51A267CC8252}"/>
              </a:ext>
            </a:extLst>
          </p:cNvPr>
          <p:cNvSpPr>
            <a:spLocks/>
          </p:cNvSpPr>
          <p:nvPr/>
        </p:nvSpPr>
        <p:spPr>
          <a:xfrm>
            <a:off x="-247136" y="-788681"/>
            <a:ext cx="12739816" cy="236837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 name="Rechthoek 28">
            <a:extLst>
              <a:ext uri="{FF2B5EF4-FFF2-40B4-BE49-F238E27FC236}">
                <a16:creationId xmlns:a16="http://schemas.microsoft.com/office/drawing/2014/main" id="{0E85BCFA-BD47-0187-F9B5-0A74C66DFD4B}"/>
              </a:ext>
            </a:extLst>
          </p:cNvPr>
          <p:cNvSpPr>
            <a:spLocks/>
          </p:cNvSpPr>
          <p:nvPr/>
        </p:nvSpPr>
        <p:spPr>
          <a:xfrm>
            <a:off x="-247137" y="6658667"/>
            <a:ext cx="12739817" cy="379704"/>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25" name="Groep 124">
            <a:extLst>
              <a:ext uri="{FF2B5EF4-FFF2-40B4-BE49-F238E27FC236}">
                <a16:creationId xmlns:a16="http://schemas.microsoft.com/office/drawing/2014/main" id="{3227B26E-0C82-D810-C7BD-5045A2D7F846}"/>
              </a:ext>
            </a:extLst>
          </p:cNvPr>
          <p:cNvGrpSpPr/>
          <p:nvPr/>
        </p:nvGrpSpPr>
        <p:grpSpPr>
          <a:xfrm>
            <a:off x="10340323" y="5775421"/>
            <a:ext cx="1140477" cy="496920"/>
            <a:chOff x="10340323" y="5775421"/>
            <a:chExt cx="1140477" cy="496920"/>
          </a:xfrm>
        </p:grpSpPr>
        <p:grpSp>
          <p:nvGrpSpPr>
            <p:cNvPr id="54" name="Groep 53">
              <a:extLst>
                <a:ext uri="{FF2B5EF4-FFF2-40B4-BE49-F238E27FC236}">
                  <a16:creationId xmlns:a16="http://schemas.microsoft.com/office/drawing/2014/main" id="{ED20CD7B-A502-7762-DDBC-8AC9F5F275A1}"/>
                </a:ext>
              </a:extLst>
            </p:cNvPr>
            <p:cNvGrpSpPr/>
            <p:nvPr/>
          </p:nvGrpSpPr>
          <p:grpSpPr>
            <a:xfrm>
              <a:off x="10344150" y="5775421"/>
              <a:ext cx="1136650" cy="496920"/>
              <a:chOff x="565150" y="199334"/>
              <a:chExt cx="1136650" cy="496920"/>
            </a:xfrm>
          </p:grpSpPr>
          <p:sp>
            <p:nvSpPr>
              <p:cNvPr id="55" name="Rechthoek: afgeronde hoeken 54">
                <a:extLst>
                  <a:ext uri="{FF2B5EF4-FFF2-40B4-BE49-F238E27FC236}">
                    <a16:creationId xmlns:a16="http://schemas.microsoft.com/office/drawing/2014/main" id="{34E2C707-B4D3-6B3D-5AF3-6E026AEB8510}"/>
                  </a:ext>
                </a:extLst>
              </p:cNvPr>
              <p:cNvSpPr>
                <a:spLocks/>
              </p:cNvSpPr>
              <p:nvPr/>
            </p:nvSpPr>
            <p:spPr>
              <a:xfrm>
                <a:off x="565150" y="199334"/>
                <a:ext cx="1136650" cy="496920"/>
              </a:xfrm>
              <a:prstGeom prst="roundRect">
                <a:avLst>
                  <a:gd name="adj" fmla="val 2572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6" name="Graphic 55" descr="Pijl-rechts met effen opvulling">
                <a:extLst>
                  <a:ext uri="{FF2B5EF4-FFF2-40B4-BE49-F238E27FC236}">
                    <a16:creationId xmlns:a16="http://schemas.microsoft.com/office/drawing/2014/main" id="{B6F93EAC-79E1-F83A-C905-E3CDB6B62B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5347" y="274203"/>
                <a:ext cx="399006" cy="399006"/>
              </a:xfrm>
              <a:prstGeom prst="rect">
                <a:avLst/>
              </a:prstGeom>
            </p:spPr>
          </p:pic>
        </p:grpSp>
        <p:sp>
          <p:nvSpPr>
            <p:cNvPr id="135" name="Tekstvak 134">
              <a:extLst>
                <a:ext uri="{FF2B5EF4-FFF2-40B4-BE49-F238E27FC236}">
                  <a16:creationId xmlns:a16="http://schemas.microsoft.com/office/drawing/2014/main" id="{008E2AF8-7197-EFFD-5910-C7022C7E7EF2}"/>
                </a:ext>
              </a:extLst>
            </p:cNvPr>
            <p:cNvSpPr txBox="1">
              <a:spLocks/>
            </p:cNvSpPr>
            <p:nvPr/>
          </p:nvSpPr>
          <p:spPr>
            <a:xfrm>
              <a:off x="10340323" y="5925552"/>
              <a:ext cx="707445" cy="246221"/>
            </a:xfrm>
            <a:prstGeom prst="rect">
              <a:avLst/>
            </a:prstGeom>
            <a:noFill/>
          </p:spPr>
          <p:txBody>
            <a:bodyPr wrap="square" rtlCol="0">
              <a:spAutoFit/>
            </a:bodyPr>
            <a:lstStyle/>
            <a:p>
              <a:r>
                <a:rPr lang="nl-NL" sz="1000" dirty="0"/>
                <a:t>volgende</a:t>
              </a:r>
            </a:p>
          </p:txBody>
        </p:sp>
      </p:grpSp>
      <p:sp>
        <p:nvSpPr>
          <p:cNvPr id="10" name="Rechthoek 9">
            <a:extLst>
              <a:ext uri="{FF2B5EF4-FFF2-40B4-BE49-F238E27FC236}">
                <a16:creationId xmlns:a16="http://schemas.microsoft.com/office/drawing/2014/main" id="{82B62F33-4218-0DEF-47F4-42F351DB5B04}"/>
              </a:ext>
            </a:extLst>
          </p:cNvPr>
          <p:cNvSpPr>
            <a:spLocks/>
          </p:cNvSpPr>
          <p:nvPr/>
        </p:nvSpPr>
        <p:spPr>
          <a:xfrm>
            <a:off x="2236569" y="1544903"/>
            <a:ext cx="10256111" cy="5980362"/>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8" name="Rechthoek: afgeronde hoeken 57">
            <a:extLst>
              <a:ext uri="{FF2B5EF4-FFF2-40B4-BE49-F238E27FC236}">
                <a16:creationId xmlns:a16="http://schemas.microsoft.com/office/drawing/2014/main" id="{28DA8AE2-7B50-338F-F00F-38D35D53540B}"/>
              </a:ext>
            </a:extLst>
          </p:cNvPr>
          <p:cNvSpPr>
            <a:spLocks/>
          </p:cNvSpPr>
          <p:nvPr/>
        </p:nvSpPr>
        <p:spPr>
          <a:xfrm>
            <a:off x="2489129" y="1817738"/>
            <a:ext cx="9450315" cy="4637989"/>
          </a:xfrm>
          <a:prstGeom prst="roundRect">
            <a:avLst>
              <a:gd name="adj" fmla="val 11115"/>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3">
            <a:extLst>
              <a:ext uri="{FF2B5EF4-FFF2-40B4-BE49-F238E27FC236}">
                <a16:creationId xmlns:a16="http://schemas.microsoft.com/office/drawing/2014/main" id="{3656CC6F-6E53-8144-38A6-1FCFE5AB4CB8}"/>
              </a:ext>
            </a:extLst>
          </p:cNvPr>
          <p:cNvSpPr>
            <a:spLocks/>
          </p:cNvSpPr>
          <p:nvPr/>
        </p:nvSpPr>
        <p:spPr>
          <a:xfrm>
            <a:off x="-247135" y="1544595"/>
            <a:ext cx="2236573" cy="598067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Rechthoek 6">
            <a:extLst>
              <a:ext uri="{FF2B5EF4-FFF2-40B4-BE49-F238E27FC236}">
                <a16:creationId xmlns:a16="http://schemas.microsoft.com/office/drawing/2014/main" id="{DD231CAA-1900-D993-A500-8E81ADC8BF30}"/>
              </a:ext>
            </a:extLst>
          </p:cNvPr>
          <p:cNvSpPr>
            <a:spLocks/>
          </p:cNvSpPr>
          <p:nvPr/>
        </p:nvSpPr>
        <p:spPr>
          <a:xfrm>
            <a:off x="1989438" y="1544595"/>
            <a:ext cx="247135" cy="598067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hthoek: afgeronde hoeken 8">
            <a:extLst>
              <a:ext uri="{FF2B5EF4-FFF2-40B4-BE49-F238E27FC236}">
                <a16:creationId xmlns:a16="http://schemas.microsoft.com/office/drawing/2014/main" id="{0972C50F-5CC3-039F-245A-058F832E25F9}"/>
              </a:ext>
            </a:extLst>
          </p:cNvPr>
          <p:cNvSpPr>
            <a:spLocks/>
          </p:cNvSpPr>
          <p:nvPr/>
        </p:nvSpPr>
        <p:spPr>
          <a:xfrm rot="5400000">
            <a:off x="-226997" y="3991998"/>
            <a:ext cx="4680000" cy="86498"/>
          </a:xfrm>
          <a:prstGeom prst="roundRect">
            <a:avLst>
              <a:gd name="adj" fmla="val 50000"/>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echthoek: afgeronde hoeken 7">
            <a:extLst>
              <a:ext uri="{FF2B5EF4-FFF2-40B4-BE49-F238E27FC236}">
                <a16:creationId xmlns:a16="http://schemas.microsoft.com/office/drawing/2014/main" id="{788BD6DD-CA90-8A9A-0439-CCE285B53D65}"/>
              </a:ext>
            </a:extLst>
          </p:cNvPr>
          <p:cNvSpPr>
            <a:spLocks/>
          </p:cNvSpPr>
          <p:nvPr/>
        </p:nvSpPr>
        <p:spPr>
          <a:xfrm rot="5400000">
            <a:off x="1252273" y="2512729"/>
            <a:ext cx="1721462" cy="86497"/>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1" name="Groep 10">
            <a:extLst>
              <a:ext uri="{FF2B5EF4-FFF2-40B4-BE49-F238E27FC236}">
                <a16:creationId xmlns:a16="http://schemas.microsoft.com/office/drawing/2014/main" id="{677FB167-5616-9043-0F46-498DF903A2ED}"/>
              </a:ext>
            </a:extLst>
          </p:cNvPr>
          <p:cNvGrpSpPr>
            <a:grpSpLocks/>
          </p:cNvGrpSpPr>
          <p:nvPr/>
        </p:nvGrpSpPr>
        <p:grpSpPr>
          <a:xfrm>
            <a:off x="8284995" y="250280"/>
            <a:ext cx="2302190" cy="394730"/>
            <a:chOff x="9637986" y="247200"/>
            <a:chExt cx="2302190" cy="394730"/>
          </a:xfrm>
        </p:grpSpPr>
        <p:sp>
          <p:nvSpPr>
            <p:cNvPr id="12" name="Rechthoek: afgeronde hoeken 11">
              <a:extLst>
                <a:ext uri="{FF2B5EF4-FFF2-40B4-BE49-F238E27FC236}">
                  <a16:creationId xmlns:a16="http://schemas.microsoft.com/office/drawing/2014/main" id="{982377F2-E672-06E8-5565-54157FAFBA5A}"/>
                </a:ext>
              </a:extLst>
            </p:cNvPr>
            <p:cNvSpPr>
              <a:spLocks/>
            </p:cNvSpPr>
            <p:nvPr/>
          </p:nvSpPr>
          <p:spPr>
            <a:xfrm>
              <a:off x="9637987" y="247200"/>
              <a:ext cx="230218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Tekstvak 12">
              <a:extLst>
                <a:ext uri="{FF2B5EF4-FFF2-40B4-BE49-F238E27FC236}">
                  <a16:creationId xmlns:a16="http://schemas.microsoft.com/office/drawing/2014/main" id="{5BBFA714-CF7F-CC34-4470-E5AC9493CE90}"/>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t>zoeken</a:t>
              </a:r>
            </a:p>
          </p:txBody>
        </p:sp>
      </p:grpSp>
      <p:grpSp>
        <p:nvGrpSpPr>
          <p:cNvPr id="14" name="Groep 13">
            <a:extLst>
              <a:ext uri="{FF2B5EF4-FFF2-40B4-BE49-F238E27FC236}">
                <a16:creationId xmlns:a16="http://schemas.microsoft.com/office/drawing/2014/main" id="{F19C02EF-B98F-4FCF-124D-D5E7715FF501}"/>
              </a:ext>
            </a:extLst>
          </p:cNvPr>
          <p:cNvGrpSpPr/>
          <p:nvPr/>
        </p:nvGrpSpPr>
        <p:grpSpPr>
          <a:xfrm>
            <a:off x="1485300" y="196104"/>
            <a:ext cx="496921" cy="496920"/>
            <a:chOff x="1485300" y="196104"/>
            <a:chExt cx="496921" cy="496920"/>
          </a:xfrm>
        </p:grpSpPr>
        <p:sp>
          <p:nvSpPr>
            <p:cNvPr id="15" name="Rechthoek: afgeronde hoeken 14">
              <a:hlinkClick r:id="rId5" action="ppaction://hlinksldjump"/>
              <a:extLst>
                <a:ext uri="{FF2B5EF4-FFF2-40B4-BE49-F238E27FC236}">
                  <a16:creationId xmlns:a16="http://schemas.microsoft.com/office/drawing/2014/main" id="{7BCD5C1E-7134-F1F2-B85F-1DE4A24870A2}"/>
                </a:ext>
              </a:extLst>
            </p:cNvPr>
            <p:cNvSpPr>
              <a:spLocks/>
            </p:cNvSpPr>
            <p:nvPr/>
          </p:nvSpPr>
          <p:spPr>
            <a:xfrm>
              <a:off x="1485300"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descr="Herhalen met effen opvulling">
              <a:hlinkClick r:id="rId5" action="ppaction://hlinksldjump"/>
              <a:extLst>
                <a:ext uri="{FF2B5EF4-FFF2-40B4-BE49-F238E27FC236}">
                  <a16:creationId xmlns:a16="http://schemas.microsoft.com/office/drawing/2014/main" id="{52E7C111-DFE4-64D6-4C12-BF4F6249B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865" y="238079"/>
              <a:ext cx="405889" cy="405889"/>
            </a:xfrm>
            <a:prstGeom prst="rect">
              <a:avLst/>
            </a:prstGeom>
          </p:spPr>
        </p:pic>
      </p:grpSp>
      <p:grpSp>
        <p:nvGrpSpPr>
          <p:cNvPr id="17" name="Groep 16">
            <a:extLst>
              <a:ext uri="{FF2B5EF4-FFF2-40B4-BE49-F238E27FC236}">
                <a16:creationId xmlns:a16="http://schemas.microsoft.com/office/drawing/2014/main" id="{EE48E8CC-50F9-E093-E0E5-4C3FEEBE2AC9}"/>
              </a:ext>
            </a:extLst>
          </p:cNvPr>
          <p:cNvGrpSpPr/>
          <p:nvPr/>
        </p:nvGrpSpPr>
        <p:grpSpPr>
          <a:xfrm>
            <a:off x="335552" y="196104"/>
            <a:ext cx="496921" cy="496920"/>
            <a:chOff x="335552" y="196104"/>
            <a:chExt cx="496921" cy="496920"/>
          </a:xfrm>
        </p:grpSpPr>
        <p:sp>
          <p:nvSpPr>
            <p:cNvPr id="18" name="Rechthoek: afgeronde hoeken 17">
              <a:extLst>
                <a:ext uri="{FF2B5EF4-FFF2-40B4-BE49-F238E27FC236}">
                  <a16:creationId xmlns:a16="http://schemas.microsoft.com/office/drawing/2014/main" id="{EF66DA91-A9B0-4FAE-6009-17725DCEF1A2}"/>
                </a:ext>
              </a:extLst>
            </p:cNvPr>
            <p:cNvSpPr>
              <a:spLocks/>
            </p:cNvSpPr>
            <p:nvPr/>
          </p:nvSpPr>
          <p:spPr>
            <a:xfrm>
              <a:off x="335552" y="19610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Graphic 18" descr="Pijl-rechts met effen opvulling">
              <a:extLst>
                <a:ext uri="{FF2B5EF4-FFF2-40B4-BE49-F238E27FC236}">
                  <a16:creationId xmlns:a16="http://schemas.microsoft.com/office/drawing/2014/main" id="{B98E4C81-414B-A590-0EB6-B9A1A25411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84304" y="247199"/>
              <a:ext cx="399006" cy="399006"/>
            </a:xfrm>
            <a:prstGeom prst="rect">
              <a:avLst/>
            </a:prstGeom>
          </p:spPr>
        </p:pic>
      </p:grpSp>
      <p:grpSp>
        <p:nvGrpSpPr>
          <p:cNvPr id="20" name="Groep 19">
            <a:extLst>
              <a:ext uri="{FF2B5EF4-FFF2-40B4-BE49-F238E27FC236}">
                <a16:creationId xmlns:a16="http://schemas.microsoft.com/office/drawing/2014/main" id="{F3C18887-DCF8-12EE-3848-1A553BC60878}"/>
              </a:ext>
            </a:extLst>
          </p:cNvPr>
          <p:cNvGrpSpPr/>
          <p:nvPr/>
        </p:nvGrpSpPr>
        <p:grpSpPr>
          <a:xfrm>
            <a:off x="930208" y="199334"/>
            <a:ext cx="496921" cy="496920"/>
            <a:chOff x="930208" y="199334"/>
            <a:chExt cx="496921" cy="496920"/>
          </a:xfrm>
        </p:grpSpPr>
        <p:sp>
          <p:nvSpPr>
            <p:cNvPr id="21" name="Rechthoek: afgeronde hoeken 20">
              <a:extLst>
                <a:ext uri="{FF2B5EF4-FFF2-40B4-BE49-F238E27FC236}">
                  <a16:creationId xmlns:a16="http://schemas.microsoft.com/office/drawing/2014/main" id="{806B4BB1-A2C7-3904-0620-060ACBBBB91F}"/>
                </a:ext>
              </a:extLst>
            </p:cNvPr>
            <p:cNvSpPr>
              <a:spLocks/>
            </p:cNvSpPr>
            <p:nvPr/>
          </p:nvSpPr>
          <p:spPr>
            <a:xfrm>
              <a:off x="930208" y="199334"/>
              <a:ext cx="496921"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Graphic 21" descr="Pijl-rechts met effen opvulling">
              <a:extLst>
                <a:ext uri="{FF2B5EF4-FFF2-40B4-BE49-F238E27FC236}">
                  <a16:creationId xmlns:a16="http://schemas.microsoft.com/office/drawing/2014/main" id="{46A55CFB-C52A-6413-D757-6C637ADA7A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9597" y="247199"/>
              <a:ext cx="399006" cy="399006"/>
            </a:xfrm>
            <a:prstGeom prst="rect">
              <a:avLst/>
            </a:prstGeom>
          </p:spPr>
        </p:pic>
      </p:grpSp>
      <p:grpSp>
        <p:nvGrpSpPr>
          <p:cNvPr id="23" name="Groep 22">
            <a:extLst>
              <a:ext uri="{FF2B5EF4-FFF2-40B4-BE49-F238E27FC236}">
                <a16:creationId xmlns:a16="http://schemas.microsoft.com/office/drawing/2014/main" id="{5E959FAC-9ABE-9704-7DC3-8A095C433C18}"/>
              </a:ext>
            </a:extLst>
          </p:cNvPr>
          <p:cNvGrpSpPr>
            <a:grpSpLocks/>
          </p:cNvGrpSpPr>
          <p:nvPr/>
        </p:nvGrpSpPr>
        <p:grpSpPr>
          <a:xfrm>
            <a:off x="2236569" y="247199"/>
            <a:ext cx="5794079" cy="394730"/>
            <a:chOff x="2236569" y="247199"/>
            <a:chExt cx="5794079" cy="394730"/>
          </a:xfrm>
        </p:grpSpPr>
        <p:sp>
          <p:nvSpPr>
            <p:cNvPr id="24" name="Rechthoek: afgeronde hoeken 23">
              <a:extLst>
                <a:ext uri="{FF2B5EF4-FFF2-40B4-BE49-F238E27FC236}">
                  <a16:creationId xmlns:a16="http://schemas.microsoft.com/office/drawing/2014/main" id="{24E9796B-6807-8864-2AC3-FB19FCE1AB9A}"/>
                </a:ext>
              </a:extLst>
            </p:cNvPr>
            <p:cNvSpPr>
              <a:spLocks/>
            </p:cNvSpPr>
            <p:nvPr/>
          </p:nvSpPr>
          <p:spPr>
            <a:xfrm>
              <a:off x="2236569" y="247199"/>
              <a:ext cx="5794079" cy="39473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78235761-B36E-8CC7-AF24-A0258FECC51F}"/>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t>Instellingen-</a:t>
              </a:r>
            </a:p>
          </p:txBody>
        </p:sp>
      </p:grpSp>
      <p:grpSp>
        <p:nvGrpSpPr>
          <p:cNvPr id="26" name="Groep 25">
            <a:extLst>
              <a:ext uri="{FF2B5EF4-FFF2-40B4-BE49-F238E27FC236}">
                <a16:creationId xmlns:a16="http://schemas.microsoft.com/office/drawing/2014/main" id="{21B611E2-AF8F-CB61-8B35-695428A61E17}"/>
              </a:ext>
            </a:extLst>
          </p:cNvPr>
          <p:cNvGrpSpPr>
            <a:grpSpLocks/>
          </p:cNvGrpSpPr>
          <p:nvPr/>
        </p:nvGrpSpPr>
        <p:grpSpPr>
          <a:xfrm>
            <a:off x="10826079" y="-16116"/>
            <a:ext cx="1247421" cy="780705"/>
            <a:chOff x="258588" y="-59024"/>
            <a:chExt cx="742023" cy="464399"/>
          </a:xfrm>
        </p:grpSpPr>
        <p:pic>
          <p:nvPicPr>
            <p:cNvPr id="27" name="Graphic 26" descr="Lijn met pijl: Recht met effen opvulling">
              <a:hlinkClick r:id="rId8" action="ppaction://hlinksldjump"/>
              <a:extLst>
                <a:ext uri="{FF2B5EF4-FFF2-40B4-BE49-F238E27FC236}">
                  <a16:creationId xmlns:a16="http://schemas.microsoft.com/office/drawing/2014/main" id="{85438921-CF83-4C7C-0DDB-1549C26524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28" name="Graphic 27" descr="Introductiepagina met effen opvulling">
              <a:hlinkClick r:id="rId8" action="ppaction://hlinksldjump"/>
              <a:extLst>
                <a:ext uri="{FF2B5EF4-FFF2-40B4-BE49-F238E27FC236}">
                  <a16:creationId xmlns:a16="http://schemas.microsoft.com/office/drawing/2014/main" id="{6B987DB8-6C0D-5823-CC79-C302501BB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6" name="Groep 35">
            <a:extLst>
              <a:ext uri="{FF2B5EF4-FFF2-40B4-BE49-F238E27FC236}">
                <a16:creationId xmlns:a16="http://schemas.microsoft.com/office/drawing/2014/main" id="{E92961ED-9351-B7EA-D177-EF892C0CDD20}"/>
              </a:ext>
            </a:extLst>
          </p:cNvPr>
          <p:cNvGrpSpPr/>
          <p:nvPr/>
        </p:nvGrpSpPr>
        <p:grpSpPr>
          <a:xfrm>
            <a:off x="108835" y="2041953"/>
            <a:ext cx="1741512" cy="298595"/>
            <a:chOff x="108835" y="1698137"/>
            <a:chExt cx="1741512" cy="298595"/>
          </a:xfrm>
        </p:grpSpPr>
        <p:sp>
          <p:nvSpPr>
            <p:cNvPr id="38" name="Rechthoek: afgeronde hoeken 37">
              <a:extLst>
                <a:ext uri="{FF2B5EF4-FFF2-40B4-BE49-F238E27FC236}">
                  <a16:creationId xmlns:a16="http://schemas.microsoft.com/office/drawing/2014/main" id="{7A0670CC-6931-3DC9-B7FF-71C798E4BA5F}"/>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9" name="Tekstvak 38">
              <a:extLst>
                <a:ext uri="{FF2B5EF4-FFF2-40B4-BE49-F238E27FC236}">
                  <a16:creationId xmlns:a16="http://schemas.microsoft.com/office/drawing/2014/main" id="{E22853FA-723F-71C1-D4D9-82D914EF4039}"/>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0" name="Graphic 39" descr="Papier met effen opvulling">
              <a:extLst>
                <a:ext uri="{FF2B5EF4-FFF2-40B4-BE49-F238E27FC236}">
                  <a16:creationId xmlns:a16="http://schemas.microsoft.com/office/drawing/2014/main" id="{B60FE0EE-1809-50E0-1AF9-79FD7CECF3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1" name="Graphic 40" descr="Geopende map met effen opvulling">
              <a:extLst>
                <a:ext uri="{FF2B5EF4-FFF2-40B4-BE49-F238E27FC236}">
                  <a16:creationId xmlns:a16="http://schemas.microsoft.com/office/drawing/2014/main" id="{6F5C1C8E-42D2-4B03-5D3B-E4390FACD03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2" name="Graphic 41" descr="Paperclip met effen opvulling">
              <a:extLst>
                <a:ext uri="{FF2B5EF4-FFF2-40B4-BE49-F238E27FC236}">
                  <a16:creationId xmlns:a16="http://schemas.microsoft.com/office/drawing/2014/main" id="{D31346B7-CC7B-8EF2-4CEF-F9728F96FDC4}"/>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3" name="Groep 42">
            <a:extLst>
              <a:ext uri="{FF2B5EF4-FFF2-40B4-BE49-F238E27FC236}">
                <a16:creationId xmlns:a16="http://schemas.microsoft.com/office/drawing/2014/main" id="{4E7D0665-B6DF-0502-1151-BB364C8AC20E}"/>
              </a:ext>
            </a:extLst>
          </p:cNvPr>
          <p:cNvGrpSpPr/>
          <p:nvPr/>
        </p:nvGrpSpPr>
        <p:grpSpPr>
          <a:xfrm>
            <a:off x="108835" y="2404819"/>
            <a:ext cx="1741512" cy="298595"/>
            <a:chOff x="108835" y="1698137"/>
            <a:chExt cx="1741512" cy="298595"/>
          </a:xfrm>
        </p:grpSpPr>
        <p:sp>
          <p:nvSpPr>
            <p:cNvPr id="44" name="Rechthoek: afgeronde hoeken 43">
              <a:extLst>
                <a:ext uri="{FF2B5EF4-FFF2-40B4-BE49-F238E27FC236}">
                  <a16:creationId xmlns:a16="http://schemas.microsoft.com/office/drawing/2014/main" id="{6C87C8EE-8B3B-3835-ED44-E5BF882CE2D6}"/>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5" name="Tekstvak 44">
              <a:extLst>
                <a:ext uri="{FF2B5EF4-FFF2-40B4-BE49-F238E27FC236}">
                  <a16:creationId xmlns:a16="http://schemas.microsoft.com/office/drawing/2014/main" id="{BFFBDFF4-616B-ACFC-D68E-DC09EDA5C76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46" name="Graphic 45" descr="Papier met effen opvulling">
              <a:extLst>
                <a:ext uri="{FF2B5EF4-FFF2-40B4-BE49-F238E27FC236}">
                  <a16:creationId xmlns:a16="http://schemas.microsoft.com/office/drawing/2014/main" id="{9B6DB3E3-3844-3A4B-5E91-B3D55378F3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47" name="Graphic 46" descr="Geopende map met effen opvulling">
              <a:extLst>
                <a:ext uri="{FF2B5EF4-FFF2-40B4-BE49-F238E27FC236}">
                  <a16:creationId xmlns:a16="http://schemas.microsoft.com/office/drawing/2014/main" id="{0487420C-7FB3-0077-4528-0D82D6B8A04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48" name="Graphic 47" descr="Paperclip met effen opvulling">
              <a:extLst>
                <a:ext uri="{FF2B5EF4-FFF2-40B4-BE49-F238E27FC236}">
                  <a16:creationId xmlns:a16="http://schemas.microsoft.com/office/drawing/2014/main" id="{126A2233-E664-9D4B-618A-99D7D4E6C80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49" name="Groep 48">
            <a:extLst>
              <a:ext uri="{FF2B5EF4-FFF2-40B4-BE49-F238E27FC236}">
                <a16:creationId xmlns:a16="http://schemas.microsoft.com/office/drawing/2014/main" id="{657149B5-763C-F607-D38B-901C09D56272}"/>
              </a:ext>
            </a:extLst>
          </p:cNvPr>
          <p:cNvGrpSpPr/>
          <p:nvPr/>
        </p:nvGrpSpPr>
        <p:grpSpPr>
          <a:xfrm>
            <a:off x="108835" y="2767685"/>
            <a:ext cx="1741512" cy="298595"/>
            <a:chOff x="108835" y="1698137"/>
            <a:chExt cx="1741512" cy="298595"/>
          </a:xfrm>
        </p:grpSpPr>
        <p:sp>
          <p:nvSpPr>
            <p:cNvPr id="50" name="Rechthoek: afgeronde hoeken 49">
              <a:extLst>
                <a:ext uri="{FF2B5EF4-FFF2-40B4-BE49-F238E27FC236}">
                  <a16:creationId xmlns:a16="http://schemas.microsoft.com/office/drawing/2014/main" id="{55170D9C-2FFA-E11C-79E8-F8FD5BA6D604}"/>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extLst>
                <a:ext uri="{FF2B5EF4-FFF2-40B4-BE49-F238E27FC236}">
                  <a16:creationId xmlns:a16="http://schemas.microsoft.com/office/drawing/2014/main" id="{F14A78A3-5980-30F1-8CB3-0347A27CAADF}"/>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59" name="Graphic 58" descr="Papier met effen opvulling">
              <a:extLst>
                <a:ext uri="{FF2B5EF4-FFF2-40B4-BE49-F238E27FC236}">
                  <a16:creationId xmlns:a16="http://schemas.microsoft.com/office/drawing/2014/main" id="{AC6D0488-CC3D-4BFD-31CF-E280E1AC06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0" name="Graphic 59" descr="Geopende map met effen opvulling">
              <a:extLst>
                <a:ext uri="{FF2B5EF4-FFF2-40B4-BE49-F238E27FC236}">
                  <a16:creationId xmlns:a16="http://schemas.microsoft.com/office/drawing/2014/main" id="{AAB1703D-186B-8B80-B1D4-9647DF2DE9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1" name="Graphic 60" descr="Paperclip met effen opvulling">
              <a:extLst>
                <a:ext uri="{FF2B5EF4-FFF2-40B4-BE49-F238E27FC236}">
                  <a16:creationId xmlns:a16="http://schemas.microsoft.com/office/drawing/2014/main" id="{0D5DD631-4465-40E0-72A0-B1FCAFEFE0D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2" name="Groep 61">
            <a:extLst>
              <a:ext uri="{FF2B5EF4-FFF2-40B4-BE49-F238E27FC236}">
                <a16:creationId xmlns:a16="http://schemas.microsoft.com/office/drawing/2014/main" id="{C86185B6-5E11-5DD8-3EE1-C7EDBBFB9E8F}"/>
              </a:ext>
            </a:extLst>
          </p:cNvPr>
          <p:cNvGrpSpPr/>
          <p:nvPr/>
        </p:nvGrpSpPr>
        <p:grpSpPr>
          <a:xfrm>
            <a:off x="108835" y="3130551"/>
            <a:ext cx="1741512" cy="298595"/>
            <a:chOff x="108835" y="1698137"/>
            <a:chExt cx="1741512" cy="298595"/>
          </a:xfrm>
        </p:grpSpPr>
        <p:sp>
          <p:nvSpPr>
            <p:cNvPr id="63" name="Rechthoek: afgeronde hoeken 62">
              <a:extLst>
                <a:ext uri="{FF2B5EF4-FFF2-40B4-BE49-F238E27FC236}">
                  <a16:creationId xmlns:a16="http://schemas.microsoft.com/office/drawing/2014/main" id="{EBFA9339-4EFC-9B7D-DB95-0A3DD1653E42}"/>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4" name="Tekstvak 63">
              <a:extLst>
                <a:ext uri="{FF2B5EF4-FFF2-40B4-BE49-F238E27FC236}">
                  <a16:creationId xmlns:a16="http://schemas.microsoft.com/office/drawing/2014/main" id="{5F975D8E-B62F-C617-E579-F309621F27F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65" name="Graphic 64" descr="Papier met effen opvulling">
              <a:extLst>
                <a:ext uri="{FF2B5EF4-FFF2-40B4-BE49-F238E27FC236}">
                  <a16:creationId xmlns:a16="http://schemas.microsoft.com/office/drawing/2014/main" id="{BB7FF9CF-FEB0-65D6-59FF-B963F8C804D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66" name="Graphic 65" descr="Geopende map met effen opvulling">
              <a:extLst>
                <a:ext uri="{FF2B5EF4-FFF2-40B4-BE49-F238E27FC236}">
                  <a16:creationId xmlns:a16="http://schemas.microsoft.com/office/drawing/2014/main" id="{CBA7DCFF-E4CD-230E-A570-177514148D3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67" name="Graphic 66" descr="Paperclip met effen opvulling">
              <a:extLst>
                <a:ext uri="{FF2B5EF4-FFF2-40B4-BE49-F238E27FC236}">
                  <a16:creationId xmlns:a16="http://schemas.microsoft.com/office/drawing/2014/main" id="{DEA2E0A1-A039-97B8-882B-D441FB17551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68" name="Groep 67">
            <a:extLst>
              <a:ext uri="{FF2B5EF4-FFF2-40B4-BE49-F238E27FC236}">
                <a16:creationId xmlns:a16="http://schemas.microsoft.com/office/drawing/2014/main" id="{23745BF8-65F3-EBC7-1CCC-2A2C6B141BF7}"/>
              </a:ext>
            </a:extLst>
          </p:cNvPr>
          <p:cNvGrpSpPr/>
          <p:nvPr/>
        </p:nvGrpSpPr>
        <p:grpSpPr>
          <a:xfrm>
            <a:off x="108835" y="3493417"/>
            <a:ext cx="1741512" cy="298595"/>
            <a:chOff x="108835" y="1698137"/>
            <a:chExt cx="1741512" cy="298595"/>
          </a:xfrm>
        </p:grpSpPr>
        <p:sp>
          <p:nvSpPr>
            <p:cNvPr id="69" name="Rechthoek: afgeronde hoeken 68">
              <a:extLst>
                <a:ext uri="{FF2B5EF4-FFF2-40B4-BE49-F238E27FC236}">
                  <a16:creationId xmlns:a16="http://schemas.microsoft.com/office/drawing/2014/main" id="{778DC735-1A6B-A129-27DA-DBD9F299543C}"/>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0" name="Tekstvak 69">
              <a:extLst>
                <a:ext uri="{FF2B5EF4-FFF2-40B4-BE49-F238E27FC236}">
                  <a16:creationId xmlns:a16="http://schemas.microsoft.com/office/drawing/2014/main" id="{D9CDB663-1350-1C33-4F64-E2C1D2049C1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1" name="Graphic 70" descr="Papier met effen opvulling">
              <a:extLst>
                <a:ext uri="{FF2B5EF4-FFF2-40B4-BE49-F238E27FC236}">
                  <a16:creationId xmlns:a16="http://schemas.microsoft.com/office/drawing/2014/main" id="{F1CF2DA4-257A-FEE0-DCFF-A0D987EDEA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2" name="Graphic 71" descr="Geopende map met effen opvulling">
              <a:extLst>
                <a:ext uri="{FF2B5EF4-FFF2-40B4-BE49-F238E27FC236}">
                  <a16:creationId xmlns:a16="http://schemas.microsoft.com/office/drawing/2014/main" id="{0394E5D3-C2C9-6281-0B81-8C8BD896F1B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3" name="Graphic 72" descr="Paperclip met effen opvulling">
              <a:extLst>
                <a:ext uri="{FF2B5EF4-FFF2-40B4-BE49-F238E27FC236}">
                  <a16:creationId xmlns:a16="http://schemas.microsoft.com/office/drawing/2014/main" id="{CC2AEFB3-E65B-8D0C-91FA-DE3727A70CC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74" name="Groep 73">
            <a:extLst>
              <a:ext uri="{FF2B5EF4-FFF2-40B4-BE49-F238E27FC236}">
                <a16:creationId xmlns:a16="http://schemas.microsoft.com/office/drawing/2014/main" id="{06BDE0DD-987E-ED37-E65E-1526866B7B0D}"/>
              </a:ext>
            </a:extLst>
          </p:cNvPr>
          <p:cNvGrpSpPr/>
          <p:nvPr/>
        </p:nvGrpSpPr>
        <p:grpSpPr>
          <a:xfrm>
            <a:off x="108835" y="3856283"/>
            <a:ext cx="1741512" cy="298595"/>
            <a:chOff x="108835" y="1698137"/>
            <a:chExt cx="1741512" cy="298595"/>
          </a:xfrm>
        </p:grpSpPr>
        <p:sp>
          <p:nvSpPr>
            <p:cNvPr id="75" name="Rechthoek: afgeronde hoeken 74">
              <a:extLst>
                <a:ext uri="{FF2B5EF4-FFF2-40B4-BE49-F238E27FC236}">
                  <a16:creationId xmlns:a16="http://schemas.microsoft.com/office/drawing/2014/main" id="{6B3CE34A-4484-5B2A-B270-1812F9440F13}"/>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6" name="Tekstvak 75">
              <a:extLst>
                <a:ext uri="{FF2B5EF4-FFF2-40B4-BE49-F238E27FC236}">
                  <a16:creationId xmlns:a16="http://schemas.microsoft.com/office/drawing/2014/main" id="{CE5DF3C1-466D-90DA-1AB2-AA72FB97DB1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77" name="Graphic 76" descr="Papier met effen opvulling">
              <a:extLst>
                <a:ext uri="{FF2B5EF4-FFF2-40B4-BE49-F238E27FC236}">
                  <a16:creationId xmlns:a16="http://schemas.microsoft.com/office/drawing/2014/main" id="{52895ECC-ED7E-696D-E9A8-5AEA00FF66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78" name="Graphic 77" descr="Geopende map met effen opvulling">
              <a:extLst>
                <a:ext uri="{FF2B5EF4-FFF2-40B4-BE49-F238E27FC236}">
                  <a16:creationId xmlns:a16="http://schemas.microsoft.com/office/drawing/2014/main" id="{67405DFE-64C5-C9B6-763D-31310E8A7327}"/>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79" name="Graphic 78" descr="Paperclip met effen opvulling">
              <a:extLst>
                <a:ext uri="{FF2B5EF4-FFF2-40B4-BE49-F238E27FC236}">
                  <a16:creationId xmlns:a16="http://schemas.microsoft.com/office/drawing/2014/main" id="{B96881D6-0E66-650A-42DD-37F9F6FE988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0" name="Groep 79">
            <a:extLst>
              <a:ext uri="{FF2B5EF4-FFF2-40B4-BE49-F238E27FC236}">
                <a16:creationId xmlns:a16="http://schemas.microsoft.com/office/drawing/2014/main" id="{BB5B19F6-9805-B16B-743A-23C07D4A48F8}"/>
              </a:ext>
            </a:extLst>
          </p:cNvPr>
          <p:cNvGrpSpPr/>
          <p:nvPr/>
        </p:nvGrpSpPr>
        <p:grpSpPr>
          <a:xfrm>
            <a:off x="108835" y="4219149"/>
            <a:ext cx="1741512" cy="298595"/>
            <a:chOff x="108835" y="1698137"/>
            <a:chExt cx="1741512" cy="298595"/>
          </a:xfrm>
        </p:grpSpPr>
        <p:sp>
          <p:nvSpPr>
            <p:cNvPr id="81" name="Rechthoek: afgeronde hoeken 80">
              <a:extLst>
                <a:ext uri="{FF2B5EF4-FFF2-40B4-BE49-F238E27FC236}">
                  <a16:creationId xmlns:a16="http://schemas.microsoft.com/office/drawing/2014/main" id="{7D6D48DA-4C9A-ACAD-7220-D7122E637820}"/>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2" name="Tekstvak 81">
              <a:extLst>
                <a:ext uri="{FF2B5EF4-FFF2-40B4-BE49-F238E27FC236}">
                  <a16:creationId xmlns:a16="http://schemas.microsoft.com/office/drawing/2014/main" id="{99A9F632-339C-0121-C3B9-C3E76919424D}"/>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3" name="Graphic 82" descr="Papier met effen opvulling">
              <a:extLst>
                <a:ext uri="{FF2B5EF4-FFF2-40B4-BE49-F238E27FC236}">
                  <a16:creationId xmlns:a16="http://schemas.microsoft.com/office/drawing/2014/main" id="{8293CA4C-ACD8-18C3-B373-1FE9B24D5EF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84" name="Graphic 83" descr="Geopende map met effen opvulling">
              <a:extLst>
                <a:ext uri="{FF2B5EF4-FFF2-40B4-BE49-F238E27FC236}">
                  <a16:creationId xmlns:a16="http://schemas.microsoft.com/office/drawing/2014/main" id="{C581F9DC-F862-A4D3-C8C3-359B0AC0DEFB}"/>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85" name="Graphic 84" descr="Paperclip met effen opvulling">
              <a:extLst>
                <a:ext uri="{FF2B5EF4-FFF2-40B4-BE49-F238E27FC236}">
                  <a16:creationId xmlns:a16="http://schemas.microsoft.com/office/drawing/2014/main" id="{CA3F5825-A287-8125-5B81-6C1D6902A36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86" name="Groep 85">
            <a:extLst>
              <a:ext uri="{FF2B5EF4-FFF2-40B4-BE49-F238E27FC236}">
                <a16:creationId xmlns:a16="http://schemas.microsoft.com/office/drawing/2014/main" id="{15DB219A-1B87-C3F6-BF5A-A36BCBADC17E}"/>
              </a:ext>
            </a:extLst>
          </p:cNvPr>
          <p:cNvGrpSpPr/>
          <p:nvPr/>
        </p:nvGrpSpPr>
        <p:grpSpPr>
          <a:xfrm>
            <a:off x="108835" y="4582015"/>
            <a:ext cx="1741512" cy="298595"/>
            <a:chOff x="108835" y="1698137"/>
            <a:chExt cx="1741512" cy="298595"/>
          </a:xfrm>
        </p:grpSpPr>
        <p:sp>
          <p:nvSpPr>
            <p:cNvPr id="87" name="Rechthoek: afgeronde hoeken 86">
              <a:extLst>
                <a:ext uri="{FF2B5EF4-FFF2-40B4-BE49-F238E27FC236}">
                  <a16:creationId xmlns:a16="http://schemas.microsoft.com/office/drawing/2014/main" id="{83A5F90F-8FF3-4F05-B343-4479E338EDBD}"/>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8" name="Tekstvak 87">
              <a:extLst>
                <a:ext uri="{FF2B5EF4-FFF2-40B4-BE49-F238E27FC236}">
                  <a16:creationId xmlns:a16="http://schemas.microsoft.com/office/drawing/2014/main" id="{496583F9-D15F-71BF-A7F4-AD75D1FC758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89" name="Graphic 88" descr="Papier met effen opvulling">
              <a:extLst>
                <a:ext uri="{FF2B5EF4-FFF2-40B4-BE49-F238E27FC236}">
                  <a16:creationId xmlns:a16="http://schemas.microsoft.com/office/drawing/2014/main" id="{FBB1ACB3-1FBB-2D49-C362-40FAABFB91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0" name="Graphic 89" descr="Geopende map met effen opvulling">
              <a:extLst>
                <a:ext uri="{FF2B5EF4-FFF2-40B4-BE49-F238E27FC236}">
                  <a16:creationId xmlns:a16="http://schemas.microsoft.com/office/drawing/2014/main" id="{60E70010-515D-73F5-B241-672B7FA4C530}"/>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1" name="Graphic 90" descr="Paperclip met effen opvulling">
              <a:extLst>
                <a:ext uri="{FF2B5EF4-FFF2-40B4-BE49-F238E27FC236}">
                  <a16:creationId xmlns:a16="http://schemas.microsoft.com/office/drawing/2014/main" id="{842B0065-F060-6AF9-98C9-17A26F60AA37}"/>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2" name="Groep 91">
            <a:extLst>
              <a:ext uri="{FF2B5EF4-FFF2-40B4-BE49-F238E27FC236}">
                <a16:creationId xmlns:a16="http://schemas.microsoft.com/office/drawing/2014/main" id="{C8E7280C-B4F6-B69F-9F33-B8D3CF35EE4A}"/>
              </a:ext>
            </a:extLst>
          </p:cNvPr>
          <p:cNvGrpSpPr/>
          <p:nvPr/>
        </p:nvGrpSpPr>
        <p:grpSpPr>
          <a:xfrm>
            <a:off x="108835" y="4944881"/>
            <a:ext cx="1741512" cy="298595"/>
            <a:chOff x="108835" y="1698137"/>
            <a:chExt cx="1741512" cy="298595"/>
          </a:xfrm>
        </p:grpSpPr>
        <p:sp>
          <p:nvSpPr>
            <p:cNvPr id="93" name="Rechthoek: afgeronde hoeken 92">
              <a:extLst>
                <a:ext uri="{FF2B5EF4-FFF2-40B4-BE49-F238E27FC236}">
                  <a16:creationId xmlns:a16="http://schemas.microsoft.com/office/drawing/2014/main" id="{78566BF8-41EF-3D9F-4964-D2106C21137F}"/>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4" name="Tekstvak 93">
              <a:extLst>
                <a:ext uri="{FF2B5EF4-FFF2-40B4-BE49-F238E27FC236}">
                  <a16:creationId xmlns:a16="http://schemas.microsoft.com/office/drawing/2014/main" id="{8F3EF2A4-9FFB-15BE-9850-6A571A67324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95" name="Graphic 94" descr="Papier met effen opvulling">
              <a:extLst>
                <a:ext uri="{FF2B5EF4-FFF2-40B4-BE49-F238E27FC236}">
                  <a16:creationId xmlns:a16="http://schemas.microsoft.com/office/drawing/2014/main" id="{0557F75A-23E2-46DB-F74D-3A3D46FE322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96" name="Graphic 95" descr="Geopende map met effen opvulling">
              <a:extLst>
                <a:ext uri="{FF2B5EF4-FFF2-40B4-BE49-F238E27FC236}">
                  <a16:creationId xmlns:a16="http://schemas.microsoft.com/office/drawing/2014/main" id="{2E3A00BD-6931-C469-F700-C3A2B836C15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97" name="Graphic 96" descr="Paperclip met effen opvulling">
              <a:extLst>
                <a:ext uri="{FF2B5EF4-FFF2-40B4-BE49-F238E27FC236}">
                  <a16:creationId xmlns:a16="http://schemas.microsoft.com/office/drawing/2014/main" id="{EFEDDC4D-5FD3-797C-26BF-5444735F181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98" name="Groep 97">
            <a:extLst>
              <a:ext uri="{FF2B5EF4-FFF2-40B4-BE49-F238E27FC236}">
                <a16:creationId xmlns:a16="http://schemas.microsoft.com/office/drawing/2014/main" id="{A4D63178-C66C-24A5-8342-64A1A886FEBD}"/>
              </a:ext>
            </a:extLst>
          </p:cNvPr>
          <p:cNvGrpSpPr/>
          <p:nvPr/>
        </p:nvGrpSpPr>
        <p:grpSpPr>
          <a:xfrm>
            <a:off x="108835" y="5307747"/>
            <a:ext cx="1741512" cy="298595"/>
            <a:chOff x="108835" y="1698137"/>
            <a:chExt cx="1741512" cy="298595"/>
          </a:xfrm>
        </p:grpSpPr>
        <p:sp>
          <p:nvSpPr>
            <p:cNvPr id="99" name="Rechthoek: afgeronde hoeken 98">
              <a:extLst>
                <a:ext uri="{FF2B5EF4-FFF2-40B4-BE49-F238E27FC236}">
                  <a16:creationId xmlns:a16="http://schemas.microsoft.com/office/drawing/2014/main" id="{B7CA0E25-E392-217C-5441-39AC7A38008D}"/>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0" name="Tekstvak 99">
              <a:extLst>
                <a:ext uri="{FF2B5EF4-FFF2-40B4-BE49-F238E27FC236}">
                  <a16:creationId xmlns:a16="http://schemas.microsoft.com/office/drawing/2014/main" id="{CEF65BD9-F0A4-1582-C27D-F24AC71711E9}"/>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1" name="Graphic 100" descr="Papier met effen opvulling">
              <a:extLst>
                <a:ext uri="{FF2B5EF4-FFF2-40B4-BE49-F238E27FC236}">
                  <a16:creationId xmlns:a16="http://schemas.microsoft.com/office/drawing/2014/main" id="{B99E8D35-2F0F-AFBA-FF1A-7A49CB250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2" name="Graphic 101" descr="Geopende map met effen opvulling">
              <a:extLst>
                <a:ext uri="{FF2B5EF4-FFF2-40B4-BE49-F238E27FC236}">
                  <a16:creationId xmlns:a16="http://schemas.microsoft.com/office/drawing/2014/main" id="{CF2BAA05-5056-8B01-5DEB-D542DF81CA46}"/>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3" name="Graphic 102" descr="Paperclip met effen opvulling">
              <a:extLst>
                <a:ext uri="{FF2B5EF4-FFF2-40B4-BE49-F238E27FC236}">
                  <a16:creationId xmlns:a16="http://schemas.microsoft.com/office/drawing/2014/main" id="{80E17AD0-219A-21B3-B677-037BAB4010D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6" name="Groep 115">
            <a:extLst>
              <a:ext uri="{FF2B5EF4-FFF2-40B4-BE49-F238E27FC236}">
                <a16:creationId xmlns:a16="http://schemas.microsoft.com/office/drawing/2014/main" id="{3FF035D9-12C1-188F-40F9-7100E63574CD}"/>
              </a:ext>
            </a:extLst>
          </p:cNvPr>
          <p:cNvGrpSpPr/>
          <p:nvPr/>
        </p:nvGrpSpPr>
        <p:grpSpPr>
          <a:xfrm>
            <a:off x="211086" y="1002685"/>
            <a:ext cx="1274214" cy="442546"/>
            <a:chOff x="211086" y="1002685"/>
            <a:chExt cx="1274214" cy="442546"/>
          </a:xfrm>
        </p:grpSpPr>
        <p:pic>
          <p:nvPicPr>
            <p:cNvPr id="117" name="Graphic 116" descr="Badge volgen met effen opvulling">
              <a:extLst>
                <a:ext uri="{FF2B5EF4-FFF2-40B4-BE49-F238E27FC236}">
                  <a16:creationId xmlns:a16="http://schemas.microsoft.com/office/drawing/2014/main" id="{6311FB58-FA72-C18E-3267-297FD9EE931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1086" y="1002685"/>
              <a:ext cx="442546" cy="442546"/>
            </a:xfrm>
            <a:prstGeom prst="rect">
              <a:avLst/>
            </a:prstGeom>
          </p:spPr>
        </p:pic>
        <p:sp>
          <p:nvSpPr>
            <p:cNvPr id="118" name="Tekstvak 117">
              <a:extLst>
                <a:ext uri="{FF2B5EF4-FFF2-40B4-BE49-F238E27FC236}">
                  <a16:creationId xmlns:a16="http://schemas.microsoft.com/office/drawing/2014/main" id="{B89A2C09-524F-CC15-5B32-A9222389FCF0}"/>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t>Nieuw</a:t>
              </a:r>
            </a:p>
          </p:txBody>
        </p:sp>
      </p:grpSp>
      <p:pic>
        <p:nvPicPr>
          <p:cNvPr id="119" name="Graphic 118" descr="Schaar met effen opvulling">
            <a:extLst>
              <a:ext uri="{FF2B5EF4-FFF2-40B4-BE49-F238E27FC236}">
                <a16:creationId xmlns:a16="http://schemas.microsoft.com/office/drawing/2014/main" id="{C20525F7-E135-9D44-87CB-45F56E912BBA}"/>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1891730" y="1002685"/>
            <a:ext cx="442546" cy="442546"/>
          </a:xfrm>
          <a:prstGeom prst="rect">
            <a:avLst/>
          </a:prstGeom>
        </p:spPr>
      </p:pic>
      <p:pic>
        <p:nvPicPr>
          <p:cNvPr id="120" name="Graphic 119" descr="Klembord met effen opvulling">
            <a:extLst>
              <a:ext uri="{FF2B5EF4-FFF2-40B4-BE49-F238E27FC236}">
                <a16:creationId xmlns:a16="http://schemas.microsoft.com/office/drawing/2014/main" id="{2825ED5B-D966-DCE4-27EB-68A3F95090F8}"/>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581411" y="1002685"/>
            <a:ext cx="442546" cy="442546"/>
          </a:xfrm>
          <a:prstGeom prst="rect">
            <a:avLst/>
          </a:prstGeom>
        </p:spPr>
      </p:pic>
      <p:pic>
        <p:nvPicPr>
          <p:cNvPr id="121" name="Graphic 120" descr="Fax met effen opvulling">
            <a:extLst>
              <a:ext uri="{FF2B5EF4-FFF2-40B4-BE49-F238E27FC236}">
                <a16:creationId xmlns:a16="http://schemas.microsoft.com/office/drawing/2014/main" id="{AC03AE79-C865-EC58-67F7-93E9CDE59B7B}"/>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3271092" y="1002685"/>
            <a:ext cx="442546" cy="442546"/>
          </a:xfrm>
          <a:prstGeom prst="rect">
            <a:avLst/>
          </a:prstGeom>
        </p:spPr>
      </p:pic>
      <p:pic>
        <p:nvPicPr>
          <p:cNvPr id="122" name="Graphic 121" descr="QR-code met effen opvulling">
            <a:extLst>
              <a:ext uri="{FF2B5EF4-FFF2-40B4-BE49-F238E27FC236}">
                <a16:creationId xmlns:a16="http://schemas.microsoft.com/office/drawing/2014/main" id="{E49C609B-CBF1-8F79-F32E-A1B478DBF1F2}"/>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3960773" y="1002685"/>
            <a:ext cx="442546" cy="442546"/>
          </a:xfrm>
          <a:prstGeom prst="rect">
            <a:avLst/>
          </a:prstGeom>
        </p:spPr>
      </p:pic>
      <p:pic>
        <p:nvPicPr>
          <p:cNvPr id="123" name="Graphic 122" descr="Delen met effen opvulling">
            <a:extLst>
              <a:ext uri="{FF2B5EF4-FFF2-40B4-BE49-F238E27FC236}">
                <a16:creationId xmlns:a16="http://schemas.microsoft.com/office/drawing/2014/main" id="{FE2D8FAC-4467-85B3-8332-0CEA6D69F0A0}"/>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4650454" y="1002685"/>
            <a:ext cx="442546" cy="442546"/>
          </a:xfrm>
          <a:prstGeom prst="rect">
            <a:avLst/>
          </a:prstGeom>
        </p:spPr>
      </p:pic>
      <p:pic>
        <p:nvPicPr>
          <p:cNvPr id="124" name="Graphic 123" descr="Vuilnis met effen opvulling">
            <a:extLst>
              <a:ext uri="{FF2B5EF4-FFF2-40B4-BE49-F238E27FC236}">
                <a16:creationId xmlns:a16="http://schemas.microsoft.com/office/drawing/2014/main" id="{93C69691-02FD-22F5-7B33-BDBF77BD2E72}"/>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5340135" y="1002685"/>
            <a:ext cx="442546" cy="442546"/>
          </a:xfrm>
          <a:prstGeom prst="rect">
            <a:avLst/>
          </a:prstGeom>
        </p:spPr>
      </p:pic>
      <p:grpSp>
        <p:nvGrpSpPr>
          <p:cNvPr id="126" name="Groep 125">
            <a:extLst>
              <a:ext uri="{FF2B5EF4-FFF2-40B4-BE49-F238E27FC236}">
                <a16:creationId xmlns:a16="http://schemas.microsoft.com/office/drawing/2014/main" id="{17638BAD-4D97-19C2-83F7-27D0C53A2293}"/>
              </a:ext>
            </a:extLst>
          </p:cNvPr>
          <p:cNvGrpSpPr/>
          <p:nvPr/>
        </p:nvGrpSpPr>
        <p:grpSpPr>
          <a:xfrm>
            <a:off x="6029816" y="1002685"/>
            <a:ext cx="1233321" cy="442546"/>
            <a:chOff x="6029816" y="1002685"/>
            <a:chExt cx="1233321" cy="442546"/>
          </a:xfrm>
        </p:grpSpPr>
        <p:pic>
          <p:nvPicPr>
            <p:cNvPr id="127" name="Graphic 126" descr="Filter met effen opvulling">
              <a:extLst>
                <a:ext uri="{FF2B5EF4-FFF2-40B4-BE49-F238E27FC236}">
                  <a16:creationId xmlns:a16="http://schemas.microsoft.com/office/drawing/2014/main" id="{4318F140-2138-E40A-3511-12BD046DE1C9}"/>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6029816" y="1002685"/>
              <a:ext cx="442546" cy="442546"/>
            </a:xfrm>
            <a:prstGeom prst="rect">
              <a:avLst/>
            </a:prstGeom>
          </p:spPr>
        </p:pic>
        <p:sp>
          <p:nvSpPr>
            <p:cNvPr id="128" name="Tekstvak 127">
              <a:extLst>
                <a:ext uri="{FF2B5EF4-FFF2-40B4-BE49-F238E27FC236}">
                  <a16:creationId xmlns:a16="http://schemas.microsoft.com/office/drawing/2014/main" id="{AC0EAF10-3F6C-0AB6-B76E-2501272EAB55}"/>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t>filteren</a:t>
              </a:r>
            </a:p>
          </p:txBody>
        </p:sp>
      </p:grpSp>
      <p:grpSp>
        <p:nvGrpSpPr>
          <p:cNvPr id="129" name="Groep 128">
            <a:extLst>
              <a:ext uri="{FF2B5EF4-FFF2-40B4-BE49-F238E27FC236}">
                <a16:creationId xmlns:a16="http://schemas.microsoft.com/office/drawing/2014/main" id="{7827F3B5-9FC7-36B9-446B-15C4006FE049}"/>
              </a:ext>
            </a:extLst>
          </p:cNvPr>
          <p:cNvGrpSpPr/>
          <p:nvPr/>
        </p:nvGrpSpPr>
        <p:grpSpPr>
          <a:xfrm>
            <a:off x="7409178" y="1002685"/>
            <a:ext cx="1525272" cy="442546"/>
            <a:chOff x="7409178" y="1002685"/>
            <a:chExt cx="1525272" cy="442546"/>
          </a:xfrm>
        </p:grpSpPr>
        <p:pic>
          <p:nvPicPr>
            <p:cNvPr id="130" name="Graphic 129" descr="Prioriteiten met effen opvulling">
              <a:extLst>
                <a:ext uri="{FF2B5EF4-FFF2-40B4-BE49-F238E27FC236}">
                  <a16:creationId xmlns:a16="http://schemas.microsoft.com/office/drawing/2014/main" id="{899508F4-9E14-06DA-52B0-EA818F13C09C}"/>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7409178" y="1002685"/>
              <a:ext cx="442546" cy="442546"/>
            </a:xfrm>
            <a:prstGeom prst="rect">
              <a:avLst/>
            </a:prstGeom>
          </p:spPr>
        </p:pic>
        <p:sp>
          <p:nvSpPr>
            <p:cNvPr id="131" name="Tekstvak 130">
              <a:extLst>
                <a:ext uri="{FF2B5EF4-FFF2-40B4-BE49-F238E27FC236}">
                  <a16:creationId xmlns:a16="http://schemas.microsoft.com/office/drawing/2014/main" id="{5F55E9BB-8D5C-5E1A-A161-60D356CD4F5B}"/>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t>weergeven</a:t>
              </a:r>
            </a:p>
          </p:txBody>
        </p:sp>
      </p:grpSp>
      <p:grpSp>
        <p:nvGrpSpPr>
          <p:cNvPr id="132" name="Groep 131">
            <a:extLst>
              <a:ext uri="{FF2B5EF4-FFF2-40B4-BE49-F238E27FC236}">
                <a16:creationId xmlns:a16="http://schemas.microsoft.com/office/drawing/2014/main" id="{BF70F12F-2C61-7AB0-7C40-3A1B09E2F495}"/>
              </a:ext>
            </a:extLst>
          </p:cNvPr>
          <p:cNvGrpSpPr/>
          <p:nvPr/>
        </p:nvGrpSpPr>
        <p:grpSpPr>
          <a:xfrm>
            <a:off x="8788540" y="1002685"/>
            <a:ext cx="1274213" cy="442546"/>
            <a:chOff x="8788540" y="1002685"/>
            <a:chExt cx="1274213" cy="442546"/>
          </a:xfrm>
        </p:grpSpPr>
        <p:pic>
          <p:nvPicPr>
            <p:cNvPr id="133" name="Graphic 132" descr="Sorteren met effen opvulling">
              <a:extLst>
                <a:ext uri="{FF2B5EF4-FFF2-40B4-BE49-F238E27FC236}">
                  <a16:creationId xmlns:a16="http://schemas.microsoft.com/office/drawing/2014/main" id="{1D910C43-A36C-0AEB-AC64-ABD126F0583E}"/>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8788540" y="1002685"/>
              <a:ext cx="442546" cy="442546"/>
            </a:xfrm>
            <a:prstGeom prst="rect">
              <a:avLst/>
            </a:prstGeom>
          </p:spPr>
        </p:pic>
        <p:sp>
          <p:nvSpPr>
            <p:cNvPr id="134" name="Tekstvak 133">
              <a:extLst>
                <a:ext uri="{FF2B5EF4-FFF2-40B4-BE49-F238E27FC236}">
                  <a16:creationId xmlns:a16="http://schemas.microsoft.com/office/drawing/2014/main" id="{8A863F79-10A7-178C-DE8F-264B47319B56}"/>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t>sorteren</a:t>
              </a:r>
            </a:p>
          </p:txBody>
        </p:sp>
      </p:grpSp>
      <p:grpSp>
        <p:nvGrpSpPr>
          <p:cNvPr id="104" name="Groep 103">
            <a:extLst>
              <a:ext uri="{FF2B5EF4-FFF2-40B4-BE49-F238E27FC236}">
                <a16:creationId xmlns:a16="http://schemas.microsoft.com/office/drawing/2014/main" id="{FCBE3478-56AA-17B4-33ED-0DABFB5A417A}"/>
              </a:ext>
            </a:extLst>
          </p:cNvPr>
          <p:cNvGrpSpPr/>
          <p:nvPr/>
        </p:nvGrpSpPr>
        <p:grpSpPr>
          <a:xfrm>
            <a:off x="108835" y="5670613"/>
            <a:ext cx="1741512" cy="298595"/>
            <a:chOff x="108835" y="1698137"/>
            <a:chExt cx="1741512" cy="298595"/>
          </a:xfrm>
        </p:grpSpPr>
        <p:sp>
          <p:nvSpPr>
            <p:cNvPr id="105" name="Rechthoek: afgeronde hoeken 104">
              <a:extLst>
                <a:ext uri="{FF2B5EF4-FFF2-40B4-BE49-F238E27FC236}">
                  <a16:creationId xmlns:a16="http://schemas.microsoft.com/office/drawing/2014/main" id="{B2F432F0-FF01-A30E-A58B-324D171E81C1}"/>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6" name="Tekstvak 105">
              <a:extLst>
                <a:ext uri="{FF2B5EF4-FFF2-40B4-BE49-F238E27FC236}">
                  <a16:creationId xmlns:a16="http://schemas.microsoft.com/office/drawing/2014/main" id="{08EC6C05-55D1-BAB3-238A-FB5BCDF87573}"/>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07" name="Graphic 106" descr="Papier met effen opvulling">
              <a:extLst>
                <a:ext uri="{FF2B5EF4-FFF2-40B4-BE49-F238E27FC236}">
                  <a16:creationId xmlns:a16="http://schemas.microsoft.com/office/drawing/2014/main" id="{73BDECEC-9A4D-AB07-31E1-ABA7CFBDB5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08" name="Graphic 107" descr="Geopende map met effen opvulling">
              <a:extLst>
                <a:ext uri="{FF2B5EF4-FFF2-40B4-BE49-F238E27FC236}">
                  <a16:creationId xmlns:a16="http://schemas.microsoft.com/office/drawing/2014/main" id="{E4914013-953A-23D8-EA24-78AFA31F582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09" name="Graphic 108" descr="Paperclip met effen opvulling">
              <a:extLst>
                <a:ext uri="{FF2B5EF4-FFF2-40B4-BE49-F238E27FC236}">
                  <a16:creationId xmlns:a16="http://schemas.microsoft.com/office/drawing/2014/main" id="{9B68D605-92B8-A1C8-CC17-2D89060DBD0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grpSp>
        <p:nvGrpSpPr>
          <p:cNvPr id="110" name="Groep 109">
            <a:extLst>
              <a:ext uri="{FF2B5EF4-FFF2-40B4-BE49-F238E27FC236}">
                <a16:creationId xmlns:a16="http://schemas.microsoft.com/office/drawing/2014/main" id="{9B9DFB3F-9F4F-8B4A-4E1D-87BF85DB9230}"/>
              </a:ext>
            </a:extLst>
          </p:cNvPr>
          <p:cNvGrpSpPr/>
          <p:nvPr/>
        </p:nvGrpSpPr>
        <p:grpSpPr>
          <a:xfrm>
            <a:off x="108835" y="6033479"/>
            <a:ext cx="1741512" cy="298595"/>
            <a:chOff x="108835" y="1698137"/>
            <a:chExt cx="1741512" cy="298595"/>
          </a:xfrm>
        </p:grpSpPr>
        <p:sp>
          <p:nvSpPr>
            <p:cNvPr id="111" name="Rechthoek: afgeronde hoeken 110">
              <a:extLst>
                <a:ext uri="{FF2B5EF4-FFF2-40B4-BE49-F238E27FC236}">
                  <a16:creationId xmlns:a16="http://schemas.microsoft.com/office/drawing/2014/main" id="{079003BD-BD7C-6F6C-74D6-09BE0D6C0A2E}"/>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2" name="Tekstvak 111">
              <a:extLst>
                <a:ext uri="{FF2B5EF4-FFF2-40B4-BE49-F238E27FC236}">
                  <a16:creationId xmlns:a16="http://schemas.microsoft.com/office/drawing/2014/main" id="{E955A95E-F35F-CCE2-3684-92EBCD369B3D}"/>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File/map/link.</a:t>
              </a:r>
            </a:p>
          </p:txBody>
        </p:sp>
        <p:pic>
          <p:nvPicPr>
            <p:cNvPr id="113" name="Graphic 112" descr="Papier met effen opvulling">
              <a:extLst>
                <a:ext uri="{FF2B5EF4-FFF2-40B4-BE49-F238E27FC236}">
                  <a16:creationId xmlns:a16="http://schemas.microsoft.com/office/drawing/2014/main" id="{62764AE3-BA19-1AFD-17FE-96FE1FA23A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835" y="1704912"/>
              <a:ext cx="275468" cy="275468"/>
            </a:xfrm>
            <a:prstGeom prst="rect">
              <a:avLst/>
            </a:prstGeom>
          </p:spPr>
        </p:pic>
        <p:pic>
          <p:nvPicPr>
            <p:cNvPr id="114" name="Graphic 113" descr="Geopende map met effen opvulling">
              <a:extLst>
                <a:ext uri="{FF2B5EF4-FFF2-40B4-BE49-F238E27FC236}">
                  <a16:creationId xmlns:a16="http://schemas.microsoft.com/office/drawing/2014/main" id="{F9A2A021-529A-126C-F335-F78D3D1A7B5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98385" y="1717177"/>
              <a:ext cx="275468" cy="275468"/>
            </a:xfrm>
            <a:prstGeom prst="rect">
              <a:avLst/>
            </a:prstGeom>
          </p:spPr>
        </p:pic>
        <p:pic>
          <p:nvPicPr>
            <p:cNvPr id="115" name="Graphic 114" descr="Paperclip met effen opvulling">
              <a:extLst>
                <a:ext uri="{FF2B5EF4-FFF2-40B4-BE49-F238E27FC236}">
                  <a16:creationId xmlns:a16="http://schemas.microsoft.com/office/drawing/2014/main" id="{94A21540-EE0A-4E32-27AC-1AADA02EA74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57915" y="1700911"/>
              <a:ext cx="275468" cy="275468"/>
            </a:xfrm>
            <a:prstGeom prst="rect">
              <a:avLst/>
            </a:prstGeom>
          </p:spPr>
        </p:pic>
      </p:grpSp>
      <p:sp>
        <p:nvSpPr>
          <p:cNvPr id="199" name="Tekstvak 198">
            <a:extLst>
              <a:ext uri="{FF2B5EF4-FFF2-40B4-BE49-F238E27FC236}">
                <a16:creationId xmlns:a16="http://schemas.microsoft.com/office/drawing/2014/main" id="{9FD33AAF-C862-340A-3989-1A7F8830F295}"/>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t>Aantal artikelen</a:t>
            </a:r>
          </a:p>
        </p:txBody>
      </p:sp>
      <p:grpSp>
        <p:nvGrpSpPr>
          <p:cNvPr id="254" name="Groep 253">
            <a:extLst>
              <a:ext uri="{FF2B5EF4-FFF2-40B4-BE49-F238E27FC236}">
                <a16:creationId xmlns:a16="http://schemas.microsoft.com/office/drawing/2014/main" id="{029BD99A-366C-C991-6D3C-48A8B19D9643}"/>
              </a:ext>
            </a:extLst>
          </p:cNvPr>
          <p:cNvGrpSpPr/>
          <p:nvPr/>
        </p:nvGrpSpPr>
        <p:grpSpPr>
          <a:xfrm>
            <a:off x="10167902" y="1002685"/>
            <a:ext cx="1233321" cy="442546"/>
            <a:chOff x="10167902" y="1002685"/>
            <a:chExt cx="1233321" cy="442546"/>
          </a:xfrm>
        </p:grpSpPr>
        <p:pic>
          <p:nvPicPr>
            <p:cNvPr id="255" name="Graphic 254" descr="Gemengd met effen opvulling">
              <a:extLst>
                <a:ext uri="{FF2B5EF4-FFF2-40B4-BE49-F238E27FC236}">
                  <a16:creationId xmlns:a16="http://schemas.microsoft.com/office/drawing/2014/main" id="{F41B7EA2-74D3-19AC-87BF-F95770613464}"/>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10167902" y="1002685"/>
              <a:ext cx="442546" cy="442546"/>
            </a:xfrm>
            <a:prstGeom prst="rect">
              <a:avLst/>
            </a:prstGeom>
          </p:spPr>
        </p:pic>
        <p:sp>
          <p:nvSpPr>
            <p:cNvPr id="256" name="Tekstvak 255">
              <a:extLst>
                <a:ext uri="{FF2B5EF4-FFF2-40B4-BE49-F238E27FC236}">
                  <a16:creationId xmlns:a16="http://schemas.microsoft.com/office/drawing/2014/main" id="{B0CDC640-572D-C2F5-BE95-6E5F2D859D1E}"/>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t>meer</a:t>
              </a:r>
            </a:p>
          </p:txBody>
        </p:sp>
      </p:grpSp>
      <p:grpSp>
        <p:nvGrpSpPr>
          <p:cNvPr id="257" name="Groep 256">
            <a:extLst>
              <a:ext uri="{FF2B5EF4-FFF2-40B4-BE49-F238E27FC236}">
                <a16:creationId xmlns:a16="http://schemas.microsoft.com/office/drawing/2014/main" id="{B77E7606-5160-CB97-F2EC-8192C22733B0}"/>
              </a:ext>
            </a:extLst>
          </p:cNvPr>
          <p:cNvGrpSpPr/>
          <p:nvPr/>
        </p:nvGrpSpPr>
        <p:grpSpPr>
          <a:xfrm>
            <a:off x="11334869" y="1094626"/>
            <a:ext cx="872101" cy="282100"/>
            <a:chOff x="10999569" y="1051338"/>
            <a:chExt cx="1181882" cy="382305"/>
          </a:xfrm>
        </p:grpSpPr>
        <p:sp>
          <p:nvSpPr>
            <p:cNvPr id="258" name="Tekstvak 257">
              <a:extLst>
                <a:ext uri="{FF2B5EF4-FFF2-40B4-BE49-F238E27FC236}">
                  <a16:creationId xmlns:a16="http://schemas.microsoft.com/office/drawing/2014/main" id="{AE1D18C8-4395-2598-5865-A30CFFBA2EAE}"/>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t>details</a:t>
              </a:r>
              <a:endParaRPr lang="nl-NL" sz="1400" dirty="0"/>
            </a:p>
          </p:txBody>
        </p:sp>
        <p:pic>
          <p:nvPicPr>
            <p:cNvPr id="259" name="Graphic 258" descr="Klembord met effen opvulling">
              <a:extLst>
                <a:ext uri="{FF2B5EF4-FFF2-40B4-BE49-F238E27FC236}">
                  <a16:creationId xmlns:a16="http://schemas.microsoft.com/office/drawing/2014/main" id="{3BBF1F59-6393-854A-293B-417F5360B53E}"/>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10999569" y="1051338"/>
              <a:ext cx="370462" cy="370462"/>
            </a:xfrm>
            <a:prstGeom prst="rect">
              <a:avLst/>
            </a:prstGeom>
          </p:spPr>
        </p:pic>
      </p:grpSp>
      <p:pic>
        <p:nvPicPr>
          <p:cNvPr id="262" name="Graphic 261" descr="Tandwiel met effen opvulling">
            <a:extLst>
              <a:ext uri="{FF2B5EF4-FFF2-40B4-BE49-F238E27FC236}">
                <a16:creationId xmlns:a16="http://schemas.microsoft.com/office/drawing/2014/main" id="{47CA6C2F-ACC1-E84D-E765-2303D34BA41F}"/>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1325616" y="1012210"/>
            <a:ext cx="442546" cy="442546"/>
          </a:xfrm>
          <a:prstGeom prst="rect">
            <a:avLst/>
          </a:prstGeom>
        </p:spPr>
      </p:pic>
      <p:pic>
        <p:nvPicPr>
          <p:cNvPr id="252" name="Graphic 251" descr="Tandwiel met effen opvulling">
            <a:extLst>
              <a:ext uri="{FF2B5EF4-FFF2-40B4-BE49-F238E27FC236}">
                <a16:creationId xmlns:a16="http://schemas.microsoft.com/office/drawing/2014/main" id="{07236FA1-E612-CDAD-E55E-D0531FEABA16}"/>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312089" y="267442"/>
            <a:ext cx="344842" cy="344842"/>
          </a:xfrm>
          <a:prstGeom prst="rect">
            <a:avLst/>
          </a:prstGeom>
        </p:spPr>
      </p:pic>
      <p:pic>
        <p:nvPicPr>
          <p:cNvPr id="253" name="Graphic 252" descr="Tandwielen met effen opvulling">
            <a:extLst>
              <a:ext uri="{FF2B5EF4-FFF2-40B4-BE49-F238E27FC236}">
                <a16:creationId xmlns:a16="http://schemas.microsoft.com/office/drawing/2014/main" id="{7713C050-C020-E350-F9CE-1AD04166A27F}"/>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10167902" y="285335"/>
            <a:ext cx="344842" cy="344842"/>
          </a:xfrm>
          <a:prstGeom prst="rect">
            <a:avLst/>
          </a:prstGeom>
        </p:spPr>
      </p:pic>
      <p:sp>
        <p:nvSpPr>
          <p:cNvPr id="6" name="Rechthoek 5">
            <a:extLst>
              <a:ext uri="{FF2B5EF4-FFF2-40B4-BE49-F238E27FC236}">
                <a16:creationId xmlns:a16="http://schemas.microsoft.com/office/drawing/2014/main" id="{8DED7339-6E81-AAD6-ADE7-2D871342A7A3}"/>
              </a:ext>
            </a:extLst>
          </p:cNvPr>
          <p:cNvSpPr>
            <a:spLocks/>
          </p:cNvSpPr>
          <p:nvPr/>
        </p:nvSpPr>
        <p:spPr>
          <a:xfrm>
            <a:off x="-247137" y="926757"/>
            <a:ext cx="12739818" cy="617838"/>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7" name="Tekstvak 36">
            <a:extLst>
              <a:ext uri="{FF2B5EF4-FFF2-40B4-BE49-F238E27FC236}">
                <a16:creationId xmlns:a16="http://schemas.microsoft.com/office/drawing/2014/main" id="{A397B3F1-1BC6-BB5A-C86B-1EF68A89AF26}"/>
              </a:ext>
            </a:extLst>
          </p:cNvPr>
          <p:cNvSpPr txBox="1"/>
          <p:nvPr/>
        </p:nvSpPr>
        <p:spPr>
          <a:xfrm>
            <a:off x="2829655" y="1899640"/>
            <a:ext cx="6378574" cy="4524315"/>
          </a:xfrm>
          <a:prstGeom prst="rect">
            <a:avLst/>
          </a:prstGeom>
          <a:noFill/>
        </p:spPr>
        <p:txBody>
          <a:bodyPr wrap="square">
            <a:spAutoFit/>
          </a:bodyPr>
          <a:lstStyle/>
          <a:p>
            <a:r>
              <a:rPr lang="nl-NL" b="1" dirty="0"/>
              <a:t>Zoekinstellingen</a:t>
            </a:r>
          </a:p>
          <a:p>
            <a:pPr>
              <a:buFont typeface="Arial" panose="020B0604020202020204" pitchFamily="34" charset="0"/>
              <a:buChar char="•"/>
            </a:pPr>
            <a:r>
              <a:rPr lang="nl-NL" dirty="0"/>
              <a:t>Indexering van mappen en bestanden in- of uitschakelen</a:t>
            </a:r>
          </a:p>
          <a:p>
            <a:pPr>
              <a:buFont typeface="Arial" panose="020B0604020202020204" pitchFamily="34" charset="0"/>
              <a:buChar char="•"/>
            </a:pPr>
            <a:r>
              <a:rPr lang="nl-NL" dirty="0"/>
              <a:t>Inhoud van bestanden doorzoeken</a:t>
            </a:r>
          </a:p>
          <a:p>
            <a:pPr>
              <a:buFont typeface="Arial" panose="020B0604020202020204" pitchFamily="34" charset="0"/>
              <a:buChar char="•"/>
            </a:pPr>
            <a:r>
              <a:rPr lang="nl-NL" dirty="0"/>
              <a:t>Zoekgeschiedenis opslaan of wissen</a:t>
            </a:r>
          </a:p>
          <a:p>
            <a:pPr>
              <a:buFont typeface="Arial" panose="020B0604020202020204" pitchFamily="34" charset="0"/>
              <a:buChar char="•"/>
            </a:pPr>
            <a:endParaRPr lang="nl-NL" dirty="0"/>
          </a:p>
          <a:p>
            <a:r>
              <a:rPr lang="nl-NL" b="1" dirty="0"/>
              <a:t>Bestandsbeheer-instellingen</a:t>
            </a:r>
          </a:p>
          <a:p>
            <a:pPr>
              <a:buFont typeface="Arial" panose="020B0604020202020204" pitchFamily="34" charset="0"/>
              <a:buChar char="•"/>
            </a:pPr>
            <a:r>
              <a:rPr lang="nl-NL" dirty="0"/>
              <a:t>Bestanden openen in hetzelfde of een nieuw venster</a:t>
            </a:r>
          </a:p>
          <a:p>
            <a:pPr>
              <a:buFont typeface="Arial" panose="020B0604020202020204" pitchFamily="34" charset="0"/>
              <a:buChar char="•"/>
            </a:pPr>
            <a:r>
              <a:rPr lang="nl-NL" dirty="0"/>
              <a:t>Bestanden en mappen sorteren op naam, datum, grootte, type</a:t>
            </a:r>
          </a:p>
          <a:p>
            <a:pPr>
              <a:buFont typeface="Arial" panose="020B0604020202020204" pitchFamily="34" charset="0"/>
              <a:buChar char="•"/>
            </a:pPr>
            <a:r>
              <a:rPr lang="nl-NL" dirty="0"/>
              <a:t>Bestanden kopiëren, verplaatsen, verwijderen en hernoemen</a:t>
            </a:r>
          </a:p>
          <a:p>
            <a:pPr>
              <a:buFont typeface="Arial" panose="020B0604020202020204" pitchFamily="34" charset="0"/>
              <a:buChar char="•"/>
            </a:pPr>
            <a:r>
              <a:rPr lang="nl-NL" dirty="0"/>
              <a:t>Snelle toegang tot veelgebruikte mappen instellen</a:t>
            </a:r>
          </a:p>
          <a:p>
            <a:pPr>
              <a:buFont typeface="Arial" panose="020B0604020202020204" pitchFamily="34" charset="0"/>
              <a:buChar char="•"/>
            </a:pPr>
            <a:endParaRPr lang="nl-NL" dirty="0"/>
          </a:p>
          <a:p>
            <a:r>
              <a:rPr lang="nl-NL" b="1" dirty="0"/>
              <a:t>Beveiligings- en privacy-instellingen</a:t>
            </a:r>
          </a:p>
          <a:p>
            <a:pPr>
              <a:buFont typeface="Arial" panose="020B0604020202020204" pitchFamily="34" charset="0"/>
              <a:buChar char="•"/>
            </a:pPr>
            <a:r>
              <a:rPr lang="nl-NL" dirty="0"/>
              <a:t>Toegang tot bepaalde mappen beperken</a:t>
            </a:r>
          </a:p>
          <a:p>
            <a:pPr>
              <a:buFont typeface="Arial" panose="020B0604020202020204" pitchFamily="34" charset="0"/>
              <a:buChar char="•"/>
            </a:pPr>
            <a:r>
              <a:rPr lang="nl-NL" dirty="0"/>
              <a:t>Wachtwoord beveiligde bestanden/mappen beheren</a:t>
            </a:r>
          </a:p>
          <a:p>
            <a:pPr>
              <a:buFont typeface="Arial" panose="020B0604020202020204" pitchFamily="34" charset="0"/>
              <a:buChar char="•"/>
            </a:pPr>
            <a:r>
              <a:rPr lang="nl-NL" dirty="0"/>
              <a:t>Bestandsmachtigingen instellen</a:t>
            </a:r>
          </a:p>
          <a:p>
            <a:pPr>
              <a:buFont typeface="Arial" panose="020B0604020202020204" pitchFamily="34" charset="0"/>
              <a:buChar char="•"/>
            </a:pPr>
            <a:r>
              <a:rPr lang="nl-NL" dirty="0"/>
              <a:t>Bestanden veilig verwijderen</a:t>
            </a:r>
          </a:p>
        </p:txBody>
      </p:sp>
      <p:sp>
        <p:nvSpPr>
          <p:cNvPr id="53" name="Tekstvak 52">
            <a:extLst>
              <a:ext uri="{FF2B5EF4-FFF2-40B4-BE49-F238E27FC236}">
                <a16:creationId xmlns:a16="http://schemas.microsoft.com/office/drawing/2014/main" id="{69846F77-40ED-6337-0E93-5DDC79B1743A}"/>
              </a:ext>
            </a:extLst>
          </p:cNvPr>
          <p:cNvSpPr txBox="1"/>
          <p:nvPr/>
        </p:nvSpPr>
        <p:spPr>
          <a:xfrm>
            <a:off x="9515904" y="1894170"/>
            <a:ext cx="2104596" cy="523220"/>
          </a:xfrm>
          <a:prstGeom prst="rect">
            <a:avLst/>
          </a:prstGeom>
          <a:noFill/>
          <a:ln>
            <a:noFill/>
          </a:ln>
          <a:effectLst/>
        </p:spPr>
        <p:txBody>
          <a:bodyPr wrap="square">
            <a:spAutoFit/>
          </a:bodyPr>
          <a:lstStyle/>
          <a:p>
            <a:r>
              <a:rPr lang="nl-NL" sz="2800" b="1" dirty="0">
                <a:effectLst>
                  <a:glow rad="63500">
                    <a:srgbClr val="19FFFA">
                      <a:alpha val="40000"/>
                    </a:srgbClr>
                  </a:glow>
                </a:effectLst>
              </a:rPr>
              <a:t>instellingen</a:t>
            </a:r>
            <a:endParaRPr lang="nl-NL" sz="2800" dirty="0">
              <a:effectLst>
                <a:glow rad="63500">
                  <a:srgbClr val="19FFFA">
                    <a:alpha val="40000"/>
                  </a:srgbClr>
                </a:glow>
              </a:effectLst>
            </a:endParaRPr>
          </a:p>
        </p:txBody>
      </p:sp>
      <p:grpSp>
        <p:nvGrpSpPr>
          <p:cNvPr id="138" name="Groep 137">
            <a:extLst>
              <a:ext uri="{FF2B5EF4-FFF2-40B4-BE49-F238E27FC236}">
                <a16:creationId xmlns:a16="http://schemas.microsoft.com/office/drawing/2014/main" id="{8B19CBAE-74AB-6C19-2F0C-22BF7FC9EDC6}"/>
              </a:ext>
            </a:extLst>
          </p:cNvPr>
          <p:cNvGrpSpPr/>
          <p:nvPr/>
        </p:nvGrpSpPr>
        <p:grpSpPr>
          <a:xfrm>
            <a:off x="9031252" y="5770251"/>
            <a:ext cx="1185102" cy="496920"/>
            <a:chOff x="9031252" y="5770251"/>
            <a:chExt cx="1185102" cy="496920"/>
          </a:xfrm>
        </p:grpSpPr>
        <p:grpSp>
          <p:nvGrpSpPr>
            <p:cNvPr id="136" name="Groep 135">
              <a:extLst>
                <a:ext uri="{FF2B5EF4-FFF2-40B4-BE49-F238E27FC236}">
                  <a16:creationId xmlns:a16="http://schemas.microsoft.com/office/drawing/2014/main" id="{4369FECB-EBAC-8BE8-ACFA-D0FA54B4AC59}"/>
                </a:ext>
              </a:extLst>
            </p:cNvPr>
            <p:cNvGrpSpPr/>
            <p:nvPr/>
          </p:nvGrpSpPr>
          <p:grpSpPr>
            <a:xfrm rot="10800000">
              <a:off x="9031252" y="5770251"/>
              <a:ext cx="1136650" cy="496920"/>
              <a:chOff x="565150" y="199334"/>
              <a:chExt cx="1136650" cy="496920"/>
            </a:xfrm>
          </p:grpSpPr>
          <p:sp>
            <p:nvSpPr>
              <p:cNvPr id="137" name="Rechthoek: afgeronde hoeken 136">
                <a:hlinkClick r:id="rId47" action="ppaction://hlinksldjump"/>
                <a:extLst>
                  <a:ext uri="{FF2B5EF4-FFF2-40B4-BE49-F238E27FC236}">
                    <a16:creationId xmlns:a16="http://schemas.microsoft.com/office/drawing/2014/main" id="{3EB46DA3-BE2D-E316-093C-30123FEA8955}"/>
                  </a:ext>
                </a:extLst>
              </p:cNvPr>
              <p:cNvSpPr>
                <a:spLocks/>
              </p:cNvSpPr>
              <p:nvPr/>
            </p:nvSpPr>
            <p:spPr>
              <a:xfrm>
                <a:off x="565150" y="199334"/>
                <a:ext cx="1136650" cy="496920"/>
              </a:xfrm>
              <a:prstGeom prst="roundRect">
                <a:avLst>
                  <a:gd name="adj" fmla="val 1933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79" name="Graphic 178" descr="Pijl-rechts met effen opvulling">
                <a:hlinkClick r:id="rId47" action="ppaction://hlinksldjump"/>
                <a:extLst>
                  <a:ext uri="{FF2B5EF4-FFF2-40B4-BE49-F238E27FC236}">
                    <a16:creationId xmlns:a16="http://schemas.microsoft.com/office/drawing/2014/main" id="{11CD1BAF-D3E9-E97A-E5CD-F753E19A8D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5033" y="217209"/>
                <a:ext cx="399006" cy="399006"/>
              </a:xfrm>
              <a:prstGeom prst="rect">
                <a:avLst/>
              </a:prstGeom>
            </p:spPr>
          </p:pic>
        </p:grpSp>
        <p:sp>
          <p:nvSpPr>
            <p:cNvPr id="180" name="Tekstvak 179">
              <a:hlinkClick r:id="rId47" action="ppaction://hlinksldjump"/>
              <a:extLst>
                <a:ext uri="{FF2B5EF4-FFF2-40B4-BE49-F238E27FC236}">
                  <a16:creationId xmlns:a16="http://schemas.microsoft.com/office/drawing/2014/main" id="{9C9C412D-0912-B51A-4AB0-7F43F0208A3C}"/>
                </a:ext>
              </a:extLst>
            </p:cNvPr>
            <p:cNvSpPr txBox="1">
              <a:spLocks/>
            </p:cNvSpPr>
            <p:nvPr/>
          </p:nvSpPr>
          <p:spPr>
            <a:xfrm>
              <a:off x="9508909" y="5925552"/>
              <a:ext cx="707445" cy="246221"/>
            </a:xfrm>
            <a:prstGeom prst="rect">
              <a:avLst/>
            </a:prstGeom>
            <a:noFill/>
          </p:spPr>
          <p:txBody>
            <a:bodyPr wrap="square" rtlCol="0">
              <a:spAutoFit/>
            </a:bodyPr>
            <a:lstStyle/>
            <a:p>
              <a:r>
                <a:rPr lang="nl-NL" sz="1000" dirty="0"/>
                <a:t>vorige</a:t>
              </a:r>
            </a:p>
          </p:txBody>
        </p:sp>
      </p:grpSp>
      <p:grpSp>
        <p:nvGrpSpPr>
          <p:cNvPr id="139" name="Groep 138">
            <a:extLst>
              <a:ext uri="{FF2B5EF4-FFF2-40B4-BE49-F238E27FC236}">
                <a16:creationId xmlns:a16="http://schemas.microsoft.com/office/drawing/2014/main" id="{6FF8D43A-0883-95EF-4062-EA3CEABC7844}"/>
              </a:ext>
            </a:extLst>
          </p:cNvPr>
          <p:cNvGrpSpPr/>
          <p:nvPr/>
        </p:nvGrpSpPr>
        <p:grpSpPr>
          <a:xfrm>
            <a:off x="9031252" y="5202754"/>
            <a:ext cx="2490299" cy="496920"/>
            <a:chOff x="9031252" y="5202754"/>
            <a:chExt cx="2490299" cy="496920"/>
          </a:xfrm>
        </p:grpSpPr>
        <p:sp>
          <p:nvSpPr>
            <p:cNvPr id="140" name="Rechthoek: afgeronde hoeken 139">
              <a:hlinkClick r:id="rId48" action="ppaction://hlinksldjump"/>
              <a:extLst>
                <a:ext uri="{FF2B5EF4-FFF2-40B4-BE49-F238E27FC236}">
                  <a16:creationId xmlns:a16="http://schemas.microsoft.com/office/drawing/2014/main" id="{BF884E18-DB4A-B824-E7D6-953F24C0F3FF}"/>
                </a:ext>
              </a:extLst>
            </p:cNvPr>
            <p:cNvSpPr>
              <a:spLocks/>
            </p:cNvSpPr>
            <p:nvPr/>
          </p:nvSpPr>
          <p:spPr>
            <a:xfrm>
              <a:off x="9031252" y="5202754"/>
              <a:ext cx="2455898" cy="496920"/>
            </a:xfrm>
            <a:prstGeom prst="roundRect">
              <a:avLst>
                <a:gd name="adj" fmla="val 2572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1" name="Graphic 140" descr="Introductiepagina met effen opvulling">
              <a:hlinkClick r:id="rId48" action="ppaction://hlinksldjump"/>
              <a:extLst>
                <a:ext uri="{FF2B5EF4-FFF2-40B4-BE49-F238E27FC236}">
                  <a16:creationId xmlns:a16="http://schemas.microsoft.com/office/drawing/2014/main" id="{22CF9C57-BD97-8AEC-50B8-0A5828BC80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7400" y="5202754"/>
              <a:ext cx="492810" cy="492810"/>
            </a:xfrm>
            <a:prstGeom prst="rect">
              <a:avLst/>
            </a:prstGeom>
          </p:spPr>
        </p:pic>
        <p:sp>
          <p:nvSpPr>
            <p:cNvPr id="142" name="Tekstvak 141">
              <a:hlinkClick r:id="rId48" action="ppaction://hlinksldjump"/>
              <a:extLst>
                <a:ext uri="{FF2B5EF4-FFF2-40B4-BE49-F238E27FC236}">
                  <a16:creationId xmlns:a16="http://schemas.microsoft.com/office/drawing/2014/main" id="{D64A4F40-6A86-7C58-27B9-48BB652FA91A}"/>
                </a:ext>
              </a:extLst>
            </p:cNvPr>
            <p:cNvSpPr txBox="1">
              <a:spLocks/>
            </p:cNvSpPr>
            <p:nvPr/>
          </p:nvSpPr>
          <p:spPr>
            <a:xfrm>
              <a:off x="9850980" y="5313097"/>
              <a:ext cx="1670571" cy="307777"/>
            </a:xfrm>
            <a:prstGeom prst="rect">
              <a:avLst/>
            </a:prstGeom>
            <a:noFill/>
          </p:spPr>
          <p:txBody>
            <a:bodyPr wrap="square" rtlCol="0">
              <a:spAutoFit/>
            </a:bodyPr>
            <a:lstStyle/>
            <a:p>
              <a:r>
                <a:rPr lang="nl-NL" sz="1400" dirty="0"/>
                <a:t>Terug naar thuis</a:t>
              </a:r>
            </a:p>
          </p:txBody>
        </p:sp>
      </p:grpSp>
      <p:grpSp>
        <p:nvGrpSpPr>
          <p:cNvPr id="143" name="Groep 142">
            <a:extLst>
              <a:ext uri="{FF2B5EF4-FFF2-40B4-BE49-F238E27FC236}">
                <a16:creationId xmlns:a16="http://schemas.microsoft.com/office/drawing/2014/main" id="{85A6B1B7-FD45-13D4-6115-32B4C9597346}"/>
              </a:ext>
            </a:extLst>
          </p:cNvPr>
          <p:cNvGrpSpPr/>
          <p:nvPr/>
        </p:nvGrpSpPr>
        <p:grpSpPr>
          <a:xfrm>
            <a:off x="108846" y="1679087"/>
            <a:ext cx="1741501" cy="298595"/>
            <a:chOff x="108846" y="1698137"/>
            <a:chExt cx="1741501" cy="298595"/>
          </a:xfrm>
        </p:grpSpPr>
        <p:sp>
          <p:nvSpPr>
            <p:cNvPr id="145" name="Rechthoek: afgeronde hoeken 144">
              <a:hlinkClick r:id="rId48" action="ppaction://hlinksldjump"/>
              <a:extLst>
                <a:ext uri="{FF2B5EF4-FFF2-40B4-BE49-F238E27FC236}">
                  <a16:creationId xmlns:a16="http://schemas.microsoft.com/office/drawing/2014/main" id="{0A4E86D7-2FE8-6023-1708-AF0F0DEBF475}"/>
                </a:ext>
              </a:extLst>
            </p:cNvPr>
            <p:cNvSpPr>
              <a:spLocks/>
            </p:cNvSpPr>
            <p:nvPr/>
          </p:nvSpPr>
          <p:spPr>
            <a:xfrm>
              <a:off x="108846" y="1698137"/>
              <a:ext cx="1741501" cy="298595"/>
            </a:xfrm>
            <a:prstGeom prst="roundRect">
              <a:avLst>
                <a:gd name="adj" fmla="val 1933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48" action="ppaction://hlinksldjump"/>
              <a:extLst>
                <a:ext uri="{FF2B5EF4-FFF2-40B4-BE49-F238E27FC236}">
                  <a16:creationId xmlns:a16="http://schemas.microsoft.com/office/drawing/2014/main" id="{1F3AD427-89C7-0CA3-24E9-65D01742445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t>Thuis</a:t>
              </a:r>
            </a:p>
          </p:txBody>
        </p:sp>
        <p:pic>
          <p:nvPicPr>
            <p:cNvPr id="147" name="Graphic 146" descr="Introductiepagina met effen opvulling">
              <a:hlinkClick r:id="rId48" action="ppaction://hlinksldjump"/>
              <a:extLst>
                <a:ext uri="{FF2B5EF4-FFF2-40B4-BE49-F238E27FC236}">
                  <a16:creationId xmlns:a16="http://schemas.microsoft.com/office/drawing/2014/main" id="{D11002B0-561D-702B-1770-B321FA9158BC}"/>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257175" y="1709331"/>
              <a:ext cx="275468" cy="275468"/>
            </a:xfrm>
            <a:prstGeom prst="rect">
              <a:avLst/>
            </a:prstGeom>
          </p:spPr>
        </p:pic>
      </p:grpSp>
    </p:spTree>
    <p:extLst>
      <p:ext uri="{BB962C8B-B14F-4D97-AF65-F5344CB8AC3E}">
        <p14:creationId xmlns:p14="http://schemas.microsoft.com/office/powerpoint/2010/main" val="2153686126"/>
      </p:ext>
    </p:extLst>
  </p:cSld>
  <p:clrMapOvr>
    <a:masterClrMapping/>
  </p:clrMapOvr>
  <p:transition spd="slow" advClick="0">
    <p:cover dir="r"/>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58A927AE-5C51-3C50-D355-827CB3D3D72F}"/>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94E4BBA1-5367-04CF-C09C-A5D42243F3A9}"/>
              </a:ext>
            </a:extLst>
          </p:cNvPr>
          <p:cNvPicPr>
            <a:picLocks/>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35" name="Rechthoek 34">
            <a:extLst>
              <a:ext uri="{FF2B5EF4-FFF2-40B4-BE49-F238E27FC236}">
                <a16:creationId xmlns:a16="http://schemas.microsoft.com/office/drawing/2014/main" id="{10AFA4D4-86B7-BF17-8BF1-B01AE6078FDE}"/>
              </a:ext>
            </a:extLst>
          </p:cNvPr>
          <p:cNvSpPr>
            <a:spLocks/>
          </p:cNvSpPr>
          <p:nvPr/>
        </p:nvSpPr>
        <p:spPr>
          <a:xfrm>
            <a:off x="-247137" y="6658667"/>
            <a:ext cx="12739817" cy="379704"/>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Rechthoek 51">
            <a:extLst>
              <a:ext uri="{FF2B5EF4-FFF2-40B4-BE49-F238E27FC236}">
                <a16:creationId xmlns:a16="http://schemas.microsoft.com/office/drawing/2014/main" id="{DA2DC2D8-C35F-E207-0C17-1F591D0889C8}"/>
              </a:ext>
            </a:extLst>
          </p:cNvPr>
          <p:cNvSpPr>
            <a:spLocks/>
          </p:cNvSpPr>
          <p:nvPr/>
        </p:nvSpPr>
        <p:spPr>
          <a:xfrm>
            <a:off x="-247135" y="1544595"/>
            <a:ext cx="2236573" cy="5980670"/>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83B68DE-FCD0-D37F-5976-BD73F24B64AD}"/>
              </a:ext>
            </a:extLst>
          </p:cNvPr>
          <p:cNvSpPr>
            <a:spLocks/>
          </p:cNvSpPr>
          <p:nvPr/>
        </p:nvSpPr>
        <p:spPr>
          <a:xfrm>
            <a:off x="-247137" y="-788681"/>
            <a:ext cx="12739817" cy="236837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4" name="Rechthoek 53">
            <a:extLst>
              <a:ext uri="{FF2B5EF4-FFF2-40B4-BE49-F238E27FC236}">
                <a16:creationId xmlns:a16="http://schemas.microsoft.com/office/drawing/2014/main" id="{D91D08A6-F784-7CA0-0075-507930908913}"/>
              </a:ext>
            </a:extLst>
          </p:cNvPr>
          <p:cNvSpPr>
            <a:spLocks/>
          </p:cNvSpPr>
          <p:nvPr/>
        </p:nvSpPr>
        <p:spPr>
          <a:xfrm>
            <a:off x="-247137" y="926757"/>
            <a:ext cx="12739818" cy="61783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5" name="Rechthoek 54">
            <a:extLst>
              <a:ext uri="{FF2B5EF4-FFF2-40B4-BE49-F238E27FC236}">
                <a16:creationId xmlns:a16="http://schemas.microsoft.com/office/drawing/2014/main" id="{840D8A69-64BF-307E-67AD-2E33861266A5}"/>
              </a:ext>
            </a:extLst>
          </p:cNvPr>
          <p:cNvSpPr>
            <a:spLocks/>
          </p:cNvSpPr>
          <p:nvPr/>
        </p:nvSpPr>
        <p:spPr>
          <a:xfrm>
            <a:off x="1989438" y="1544595"/>
            <a:ext cx="247135" cy="598067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Rechthoek: afgeronde hoeken 55">
            <a:extLst>
              <a:ext uri="{FF2B5EF4-FFF2-40B4-BE49-F238E27FC236}">
                <a16:creationId xmlns:a16="http://schemas.microsoft.com/office/drawing/2014/main" id="{3F4521FF-F29D-9363-1A77-723B32B50B08}"/>
              </a:ext>
            </a:extLst>
          </p:cNvPr>
          <p:cNvSpPr>
            <a:spLocks/>
          </p:cNvSpPr>
          <p:nvPr/>
        </p:nvSpPr>
        <p:spPr>
          <a:xfrm rot="5400000">
            <a:off x="1252273" y="2512729"/>
            <a:ext cx="1721462" cy="86497"/>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Rechthoek: afgeronde hoeken 56">
            <a:extLst>
              <a:ext uri="{FF2B5EF4-FFF2-40B4-BE49-F238E27FC236}">
                <a16:creationId xmlns:a16="http://schemas.microsoft.com/office/drawing/2014/main" id="{32F6A0AE-95E7-31C5-41C5-DC21A039A0DF}"/>
              </a:ext>
            </a:extLst>
          </p:cNvPr>
          <p:cNvSpPr>
            <a:spLocks/>
          </p:cNvSpPr>
          <p:nvPr/>
        </p:nvSpPr>
        <p:spPr>
          <a:xfrm rot="5400000">
            <a:off x="-226997" y="3991998"/>
            <a:ext cx="4680000" cy="86498"/>
          </a:xfrm>
          <a:prstGeom prst="roundRect">
            <a:avLst>
              <a:gd name="adj" fmla="val 50000"/>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8" name="Rechthoek 57">
            <a:extLst>
              <a:ext uri="{FF2B5EF4-FFF2-40B4-BE49-F238E27FC236}">
                <a16:creationId xmlns:a16="http://schemas.microsoft.com/office/drawing/2014/main" id="{6C20F979-410C-255E-1975-D7E9203B3E45}"/>
              </a:ext>
            </a:extLst>
          </p:cNvPr>
          <p:cNvSpPr>
            <a:spLocks/>
          </p:cNvSpPr>
          <p:nvPr/>
        </p:nvSpPr>
        <p:spPr>
          <a:xfrm>
            <a:off x="2236569" y="1544903"/>
            <a:ext cx="10256111" cy="5980362"/>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5" name="Groep 14">
            <a:extLst>
              <a:ext uri="{FF2B5EF4-FFF2-40B4-BE49-F238E27FC236}">
                <a16:creationId xmlns:a16="http://schemas.microsoft.com/office/drawing/2014/main" id="{83CD2198-9363-5386-383E-63E8B15566BE}"/>
              </a:ext>
            </a:extLst>
          </p:cNvPr>
          <p:cNvGrpSpPr>
            <a:grpSpLocks/>
          </p:cNvGrpSpPr>
          <p:nvPr/>
        </p:nvGrpSpPr>
        <p:grpSpPr>
          <a:xfrm>
            <a:off x="8284995" y="250280"/>
            <a:ext cx="2302190" cy="394730"/>
            <a:chOff x="9637986" y="247200"/>
            <a:chExt cx="2302190" cy="394730"/>
          </a:xfrm>
        </p:grpSpPr>
        <p:sp>
          <p:nvSpPr>
            <p:cNvPr id="59" name="Rechthoek: afgeronde hoeken 58">
              <a:extLst>
                <a:ext uri="{FF2B5EF4-FFF2-40B4-BE49-F238E27FC236}">
                  <a16:creationId xmlns:a16="http://schemas.microsoft.com/office/drawing/2014/main" id="{4BD3CA10-B089-980B-7966-1CC514262BF0}"/>
                </a:ext>
              </a:extLst>
            </p:cNvPr>
            <p:cNvSpPr>
              <a:spLocks/>
            </p:cNvSpPr>
            <p:nvPr/>
          </p:nvSpPr>
          <p:spPr>
            <a:xfrm>
              <a:off x="9637987" y="247200"/>
              <a:ext cx="230218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F94075DB-846F-97DE-2CF4-B7C2C27CA5EC}"/>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solidFill>
                    <a:schemeClr val="bg1"/>
                  </a:solidFill>
                </a:rPr>
                <a:t>zoeken</a:t>
              </a:r>
            </a:p>
          </p:txBody>
        </p:sp>
      </p:grpSp>
      <p:grpSp>
        <p:nvGrpSpPr>
          <p:cNvPr id="170" name="Groep 169">
            <a:extLst>
              <a:ext uri="{FF2B5EF4-FFF2-40B4-BE49-F238E27FC236}">
                <a16:creationId xmlns:a16="http://schemas.microsoft.com/office/drawing/2014/main" id="{D4B81DA0-F16B-F30F-E51E-4A18F5B46132}"/>
              </a:ext>
            </a:extLst>
          </p:cNvPr>
          <p:cNvGrpSpPr/>
          <p:nvPr/>
        </p:nvGrpSpPr>
        <p:grpSpPr>
          <a:xfrm>
            <a:off x="1485300" y="196104"/>
            <a:ext cx="496921" cy="496920"/>
            <a:chOff x="1485300" y="196104"/>
            <a:chExt cx="496921" cy="496920"/>
          </a:xfrm>
        </p:grpSpPr>
        <p:sp>
          <p:nvSpPr>
            <p:cNvPr id="9" name="Rechthoek: afgeronde hoeken 8">
              <a:hlinkClick r:id="rId4" action="ppaction://hlinksldjump"/>
              <a:extLst>
                <a:ext uri="{FF2B5EF4-FFF2-40B4-BE49-F238E27FC236}">
                  <a16:creationId xmlns:a16="http://schemas.microsoft.com/office/drawing/2014/main" id="{181AD2A9-0CDD-F538-E357-A42E2CAE85A6}"/>
                </a:ext>
              </a:extLst>
            </p:cNvPr>
            <p:cNvSpPr>
              <a:spLocks/>
            </p:cNvSpPr>
            <p:nvPr/>
          </p:nvSpPr>
          <p:spPr>
            <a:xfrm>
              <a:off x="1485300"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Graphic 6" descr="Herhalen met effen opvulling">
              <a:hlinkClick r:id="rId4" action="ppaction://hlinksldjump"/>
              <a:extLst>
                <a:ext uri="{FF2B5EF4-FFF2-40B4-BE49-F238E27FC236}">
                  <a16:creationId xmlns:a16="http://schemas.microsoft.com/office/drawing/2014/main" id="{F618E74D-1441-9DAD-E73F-47F8EDE52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865" y="238079"/>
              <a:ext cx="405889" cy="405889"/>
            </a:xfrm>
            <a:prstGeom prst="rect">
              <a:avLst/>
            </a:prstGeom>
          </p:spPr>
        </p:pic>
      </p:grpSp>
      <p:grpSp>
        <p:nvGrpSpPr>
          <p:cNvPr id="171" name="Groep 170">
            <a:extLst>
              <a:ext uri="{FF2B5EF4-FFF2-40B4-BE49-F238E27FC236}">
                <a16:creationId xmlns:a16="http://schemas.microsoft.com/office/drawing/2014/main" id="{E6B7A5A9-B1C4-2EE0-2A0D-7C41CD0A3F3C}"/>
              </a:ext>
            </a:extLst>
          </p:cNvPr>
          <p:cNvGrpSpPr/>
          <p:nvPr/>
        </p:nvGrpSpPr>
        <p:grpSpPr>
          <a:xfrm>
            <a:off x="335552" y="196104"/>
            <a:ext cx="496921" cy="496920"/>
            <a:chOff x="335552" y="196104"/>
            <a:chExt cx="496921" cy="496920"/>
          </a:xfrm>
        </p:grpSpPr>
        <p:sp>
          <p:nvSpPr>
            <p:cNvPr id="12" name="Rechthoek: afgeronde hoeken 11">
              <a:extLst>
                <a:ext uri="{FF2B5EF4-FFF2-40B4-BE49-F238E27FC236}">
                  <a16:creationId xmlns:a16="http://schemas.microsoft.com/office/drawing/2014/main" id="{878EC293-5D1F-320D-9286-73FC5C9A5D79}"/>
                </a:ext>
              </a:extLst>
            </p:cNvPr>
            <p:cNvSpPr>
              <a:spLocks/>
            </p:cNvSpPr>
            <p:nvPr/>
          </p:nvSpPr>
          <p:spPr>
            <a:xfrm>
              <a:off x="335552"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Graphic 7" descr="Pijl-rechts met effen opvulling">
              <a:extLst>
                <a:ext uri="{FF2B5EF4-FFF2-40B4-BE49-F238E27FC236}">
                  <a16:creationId xmlns:a16="http://schemas.microsoft.com/office/drawing/2014/main" id="{40B5F0BA-188D-551A-3960-9CB883BF30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84304" y="247199"/>
              <a:ext cx="399006" cy="399006"/>
            </a:xfrm>
            <a:prstGeom prst="rect">
              <a:avLst/>
            </a:prstGeom>
          </p:spPr>
        </p:pic>
      </p:grpSp>
      <p:grpSp>
        <p:nvGrpSpPr>
          <p:cNvPr id="169" name="Groep 168">
            <a:extLst>
              <a:ext uri="{FF2B5EF4-FFF2-40B4-BE49-F238E27FC236}">
                <a16:creationId xmlns:a16="http://schemas.microsoft.com/office/drawing/2014/main" id="{D9D00A76-E956-0FF1-6344-E668CCFCCA80}"/>
              </a:ext>
            </a:extLst>
          </p:cNvPr>
          <p:cNvGrpSpPr/>
          <p:nvPr/>
        </p:nvGrpSpPr>
        <p:grpSpPr>
          <a:xfrm>
            <a:off x="930208" y="199334"/>
            <a:ext cx="496921" cy="496920"/>
            <a:chOff x="930208" y="199334"/>
            <a:chExt cx="496921" cy="496920"/>
          </a:xfrm>
        </p:grpSpPr>
        <p:sp>
          <p:nvSpPr>
            <p:cNvPr id="11" name="Rechthoek: afgeronde hoeken 10">
              <a:extLst>
                <a:ext uri="{FF2B5EF4-FFF2-40B4-BE49-F238E27FC236}">
                  <a16:creationId xmlns:a16="http://schemas.microsoft.com/office/drawing/2014/main" id="{D327DF3A-3A55-226F-8582-582519441C89}"/>
                </a:ext>
              </a:extLst>
            </p:cNvPr>
            <p:cNvSpPr>
              <a:spLocks/>
            </p:cNvSpPr>
            <p:nvPr/>
          </p:nvSpPr>
          <p:spPr>
            <a:xfrm>
              <a:off x="930208" y="19933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Graphic 12" descr="Pijl-rechts met effen opvulling">
              <a:extLst>
                <a:ext uri="{FF2B5EF4-FFF2-40B4-BE49-F238E27FC236}">
                  <a16:creationId xmlns:a16="http://schemas.microsoft.com/office/drawing/2014/main" id="{143553F6-19F7-A283-774A-FEE934DDDD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597" y="247199"/>
              <a:ext cx="399006" cy="399006"/>
            </a:xfrm>
            <a:prstGeom prst="rect">
              <a:avLst/>
            </a:prstGeom>
          </p:spPr>
        </p:pic>
      </p:grpSp>
      <p:grpSp>
        <p:nvGrpSpPr>
          <p:cNvPr id="16" name="Groep 15">
            <a:extLst>
              <a:ext uri="{FF2B5EF4-FFF2-40B4-BE49-F238E27FC236}">
                <a16:creationId xmlns:a16="http://schemas.microsoft.com/office/drawing/2014/main" id="{1D517A27-B04F-4767-7C71-37B2615B06B8}"/>
              </a:ext>
            </a:extLst>
          </p:cNvPr>
          <p:cNvGrpSpPr>
            <a:grpSpLocks/>
          </p:cNvGrpSpPr>
          <p:nvPr/>
        </p:nvGrpSpPr>
        <p:grpSpPr>
          <a:xfrm>
            <a:off x="2236569" y="247199"/>
            <a:ext cx="5794079" cy="394730"/>
            <a:chOff x="2236569" y="247199"/>
            <a:chExt cx="5794079" cy="394730"/>
          </a:xfrm>
        </p:grpSpPr>
        <p:sp>
          <p:nvSpPr>
            <p:cNvPr id="2" name="Rechthoek: afgeronde hoeken 1">
              <a:extLst>
                <a:ext uri="{FF2B5EF4-FFF2-40B4-BE49-F238E27FC236}">
                  <a16:creationId xmlns:a16="http://schemas.microsoft.com/office/drawing/2014/main" id="{94D8D16B-F9BE-CBB2-EF42-A68DD4121C9E}"/>
                </a:ext>
              </a:extLst>
            </p:cNvPr>
            <p:cNvSpPr>
              <a:spLocks/>
            </p:cNvSpPr>
            <p:nvPr/>
          </p:nvSpPr>
          <p:spPr>
            <a:xfrm>
              <a:off x="2236569" y="247199"/>
              <a:ext cx="579407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81C039AB-22F8-A091-E8B0-3000DE353C67}"/>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solidFill>
                    <a:schemeClr val="bg1"/>
                  </a:solidFill>
                </a:rPr>
                <a:t>Thuis/…/…/…/…/…/…/…/…/…/…/…/…/…/…/…/…/…/…/…/…/…/…/</a:t>
              </a:r>
            </a:p>
          </p:txBody>
        </p:sp>
      </p:grpSp>
      <p:grpSp>
        <p:nvGrpSpPr>
          <p:cNvPr id="17" name="Groep 16">
            <a:extLst>
              <a:ext uri="{FF2B5EF4-FFF2-40B4-BE49-F238E27FC236}">
                <a16:creationId xmlns:a16="http://schemas.microsoft.com/office/drawing/2014/main" id="{9177C1C4-D116-9AB4-F346-94A0EE651EDE}"/>
              </a:ext>
            </a:extLst>
          </p:cNvPr>
          <p:cNvGrpSpPr>
            <a:grpSpLocks/>
          </p:cNvGrpSpPr>
          <p:nvPr/>
        </p:nvGrpSpPr>
        <p:grpSpPr>
          <a:xfrm>
            <a:off x="10826079" y="-16116"/>
            <a:ext cx="1247421" cy="780705"/>
            <a:chOff x="258588" y="-59024"/>
            <a:chExt cx="742023" cy="464399"/>
          </a:xfrm>
        </p:grpSpPr>
        <p:pic>
          <p:nvPicPr>
            <p:cNvPr id="18" name="Graphic 17" descr="Lijn met pijl: Recht met effen opvulling">
              <a:hlinkClick r:id="rId9" action="ppaction://hlinksldjump"/>
              <a:extLst>
                <a:ext uri="{FF2B5EF4-FFF2-40B4-BE49-F238E27FC236}">
                  <a16:creationId xmlns:a16="http://schemas.microsoft.com/office/drawing/2014/main" id="{B3BF3840-0D63-31C7-8AEB-F81224FCED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9" action="ppaction://hlinksldjump"/>
              <a:extLst>
                <a:ext uri="{FF2B5EF4-FFF2-40B4-BE49-F238E27FC236}">
                  <a16:creationId xmlns:a16="http://schemas.microsoft.com/office/drawing/2014/main" id="{45B2DC48-F545-4957-9545-6FAC69C6C7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465" y="-1944"/>
              <a:ext cx="293146" cy="293146"/>
            </a:xfrm>
            <a:prstGeom prst="rect">
              <a:avLst/>
            </a:prstGeom>
          </p:spPr>
        </p:pic>
      </p:grpSp>
      <p:grpSp>
        <p:nvGrpSpPr>
          <p:cNvPr id="45" name="Groep 44">
            <a:extLst>
              <a:ext uri="{FF2B5EF4-FFF2-40B4-BE49-F238E27FC236}">
                <a16:creationId xmlns:a16="http://schemas.microsoft.com/office/drawing/2014/main" id="{C88C0BCE-8F3E-A02B-D61B-CCF3D014FB58}"/>
              </a:ext>
            </a:extLst>
          </p:cNvPr>
          <p:cNvGrpSpPr/>
          <p:nvPr/>
        </p:nvGrpSpPr>
        <p:grpSpPr>
          <a:xfrm>
            <a:off x="108846" y="1679087"/>
            <a:ext cx="1741501" cy="298595"/>
            <a:chOff x="108846" y="1698137"/>
            <a:chExt cx="1741501" cy="298595"/>
          </a:xfrm>
        </p:grpSpPr>
        <p:sp>
          <p:nvSpPr>
            <p:cNvPr id="20" name="Rechthoek: afgeronde hoeken 19">
              <a:extLst>
                <a:ext uri="{FF2B5EF4-FFF2-40B4-BE49-F238E27FC236}">
                  <a16:creationId xmlns:a16="http://schemas.microsoft.com/office/drawing/2014/main" id="{9D53CF61-4CD4-77FD-DB42-CD24FD7D4038}"/>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6" name="Tekstvak 35">
              <a:extLst>
                <a:ext uri="{FF2B5EF4-FFF2-40B4-BE49-F238E27FC236}">
                  <a16:creationId xmlns:a16="http://schemas.microsoft.com/office/drawing/2014/main" id="{F0846E62-D193-BEF4-FA74-D5CC38758E2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Thuis</a:t>
              </a:r>
            </a:p>
          </p:txBody>
        </p:sp>
        <p:pic>
          <p:nvPicPr>
            <p:cNvPr id="38" name="Graphic 37" descr="Introductiepagina met effen opvulling">
              <a:extLst>
                <a:ext uri="{FF2B5EF4-FFF2-40B4-BE49-F238E27FC236}">
                  <a16:creationId xmlns:a16="http://schemas.microsoft.com/office/drawing/2014/main" id="{5F5009C1-EFAC-DCF5-A466-F7E1DAF1CC9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7175" y="1709331"/>
              <a:ext cx="275468" cy="275468"/>
            </a:xfrm>
            <a:prstGeom prst="rect">
              <a:avLst/>
            </a:prstGeom>
          </p:spPr>
        </p:pic>
      </p:grpSp>
      <p:grpSp>
        <p:nvGrpSpPr>
          <p:cNvPr id="61" name="Groep 60">
            <a:extLst>
              <a:ext uri="{FF2B5EF4-FFF2-40B4-BE49-F238E27FC236}">
                <a16:creationId xmlns:a16="http://schemas.microsoft.com/office/drawing/2014/main" id="{A1422048-4122-8C62-5521-C63D6C6580BC}"/>
              </a:ext>
            </a:extLst>
          </p:cNvPr>
          <p:cNvGrpSpPr/>
          <p:nvPr/>
        </p:nvGrpSpPr>
        <p:grpSpPr>
          <a:xfrm>
            <a:off x="108835" y="2041953"/>
            <a:ext cx="1741512" cy="298595"/>
            <a:chOff x="108835" y="1698137"/>
            <a:chExt cx="1741512" cy="298595"/>
          </a:xfrm>
        </p:grpSpPr>
        <p:sp>
          <p:nvSpPr>
            <p:cNvPr id="62" name="Rechthoek: afgeronde hoeken 61">
              <a:extLst>
                <a:ext uri="{FF2B5EF4-FFF2-40B4-BE49-F238E27FC236}">
                  <a16:creationId xmlns:a16="http://schemas.microsoft.com/office/drawing/2014/main" id="{341DEEA7-B354-16B5-B920-4F2F2FF2C59E}"/>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43F688EE-3568-EF85-92C4-721C86C813D4}"/>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64" name="Graphic 63" descr="Papier met effen opvulling">
              <a:extLst>
                <a:ext uri="{FF2B5EF4-FFF2-40B4-BE49-F238E27FC236}">
                  <a16:creationId xmlns:a16="http://schemas.microsoft.com/office/drawing/2014/main" id="{8DDBBF7D-3FF2-22D8-1382-5D4AFDBF54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65" name="Graphic 64" descr="Geopende map met effen opvulling">
              <a:extLst>
                <a:ext uri="{FF2B5EF4-FFF2-40B4-BE49-F238E27FC236}">
                  <a16:creationId xmlns:a16="http://schemas.microsoft.com/office/drawing/2014/main" id="{8DBCF0F0-8186-C782-B5F4-BDFE44518C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66" name="Graphic 65" descr="Paperclip met effen opvulling">
              <a:extLst>
                <a:ext uri="{FF2B5EF4-FFF2-40B4-BE49-F238E27FC236}">
                  <a16:creationId xmlns:a16="http://schemas.microsoft.com/office/drawing/2014/main" id="{7EC26844-255D-3961-E6C9-648C19364CE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67" name="Groep 66">
            <a:extLst>
              <a:ext uri="{FF2B5EF4-FFF2-40B4-BE49-F238E27FC236}">
                <a16:creationId xmlns:a16="http://schemas.microsoft.com/office/drawing/2014/main" id="{C9D55E8C-4491-5640-4D61-52E0B03DB2F3}"/>
              </a:ext>
            </a:extLst>
          </p:cNvPr>
          <p:cNvGrpSpPr/>
          <p:nvPr/>
        </p:nvGrpSpPr>
        <p:grpSpPr>
          <a:xfrm>
            <a:off x="108835" y="2404819"/>
            <a:ext cx="1741512" cy="298595"/>
            <a:chOff x="108835" y="1698137"/>
            <a:chExt cx="1741512" cy="298595"/>
          </a:xfrm>
        </p:grpSpPr>
        <p:sp>
          <p:nvSpPr>
            <p:cNvPr id="68" name="Rechthoek: afgeronde hoeken 67">
              <a:extLst>
                <a:ext uri="{FF2B5EF4-FFF2-40B4-BE49-F238E27FC236}">
                  <a16:creationId xmlns:a16="http://schemas.microsoft.com/office/drawing/2014/main" id="{FC28C0D3-F411-CCA5-5E3E-C8855D338255}"/>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9" name="Tekstvak 68">
              <a:extLst>
                <a:ext uri="{FF2B5EF4-FFF2-40B4-BE49-F238E27FC236}">
                  <a16:creationId xmlns:a16="http://schemas.microsoft.com/office/drawing/2014/main" id="{F39B105E-0CBE-58EC-9274-9D213EA989C9}"/>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0" name="Graphic 69" descr="Papier met effen opvulling">
              <a:extLst>
                <a:ext uri="{FF2B5EF4-FFF2-40B4-BE49-F238E27FC236}">
                  <a16:creationId xmlns:a16="http://schemas.microsoft.com/office/drawing/2014/main" id="{3A2EE9FB-1953-31D2-FD2D-9D3A3ADF95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71" name="Graphic 70" descr="Geopende map met effen opvulling">
              <a:extLst>
                <a:ext uri="{FF2B5EF4-FFF2-40B4-BE49-F238E27FC236}">
                  <a16:creationId xmlns:a16="http://schemas.microsoft.com/office/drawing/2014/main" id="{FE59DDD4-C5FA-9F51-2CA3-8ECCDF378E2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72" name="Graphic 71" descr="Paperclip met effen opvulling">
              <a:extLst>
                <a:ext uri="{FF2B5EF4-FFF2-40B4-BE49-F238E27FC236}">
                  <a16:creationId xmlns:a16="http://schemas.microsoft.com/office/drawing/2014/main" id="{7F1DC724-5296-38A0-FAB9-047369E43E0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73" name="Groep 72">
            <a:extLst>
              <a:ext uri="{FF2B5EF4-FFF2-40B4-BE49-F238E27FC236}">
                <a16:creationId xmlns:a16="http://schemas.microsoft.com/office/drawing/2014/main" id="{C907CFC9-7D08-ABC4-A18B-DB693267B0EA}"/>
              </a:ext>
            </a:extLst>
          </p:cNvPr>
          <p:cNvGrpSpPr/>
          <p:nvPr/>
        </p:nvGrpSpPr>
        <p:grpSpPr>
          <a:xfrm>
            <a:off x="108835" y="2767685"/>
            <a:ext cx="1741512" cy="298595"/>
            <a:chOff x="108835" y="1698137"/>
            <a:chExt cx="1741512" cy="298595"/>
          </a:xfrm>
        </p:grpSpPr>
        <p:sp>
          <p:nvSpPr>
            <p:cNvPr id="74" name="Rechthoek: afgeronde hoeken 73">
              <a:extLst>
                <a:ext uri="{FF2B5EF4-FFF2-40B4-BE49-F238E27FC236}">
                  <a16:creationId xmlns:a16="http://schemas.microsoft.com/office/drawing/2014/main" id="{115933BB-5987-7DA8-7D68-DCF2D2E3212A}"/>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extLst>
                <a:ext uri="{FF2B5EF4-FFF2-40B4-BE49-F238E27FC236}">
                  <a16:creationId xmlns:a16="http://schemas.microsoft.com/office/drawing/2014/main" id="{2C1B1E93-90A8-9EC4-72DF-34D52726F76D}"/>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6" name="Graphic 75" descr="Papier met effen opvulling">
              <a:extLst>
                <a:ext uri="{FF2B5EF4-FFF2-40B4-BE49-F238E27FC236}">
                  <a16:creationId xmlns:a16="http://schemas.microsoft.com/office/drawing/2014/main" id="{BB977882-0E98-517C-DE80-38DC74B551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77" name="Graphic 76" descr="Geopende map met effen opvulling">
              <a:extLst>
                <a:ext uri="{FF2B5EF4-FFF2-40B4-BE49-F238E27FC236}">
                  <a16:creationId xmlns:a16="http://schemas.microsoft.com/office/drawing/2014/main" id="{8C7555E8-3FF5-CEE5-EAB4-E83ABB8F7D3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78" name="Graphic 77" descr="Paperclip met effen opvulling">
              <a:extLst>
                <a:ext uri="{FF2B5EF4-FFF2-40B4-BE49-F238E27FC236}">
                  <a16:creationId xmlns:a16="http://schemas.microsoft.com/office/drawing/2014/main" id="{0A03EEF8-25D2-E50C-749B-69ADBE6F5AB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79" name="Groep 78">
            <a:extLst>
              <a:ext uri="{FF2B5EF4-FFF2-40B4-BE49-F238E27FC236}">
                <a16:creationId xmlns:a16="http://schemas.microsoft.com/office/drawing/2014/main" id="{E3BE5C0A-4952-C236-04A7-5C0633ECEF8D}"/>
              </a:ext>
            </a:extLst>
          </p:cNvPr>
          <p:cNvGrpSpPr/>
          <p:nvPr/>
        </p:nvGrpSpPr>
        <p:grpSpPr>
          <a:xfrm>
            <a:off x="108835" y="3130551"/>
            <a:ext cx="1741512" cy="298595"/>
            <a:chOff x="108835" y="1698137"/>
            <a:chExt cx="1741512" cy="298595"/>
          </a:xfrm>
        </p:grpSpPr>
        <p:sp>
          <p:nvSpPr>
            <p:cNvPr id="80" name="Rechthoek: afgeronde hoeken 79">
              <a:extLst>
                <a:ext uri="{FF2B5EF4-FFF2-40B4-BE49-F238E27FC236}">
                  <a16:creationId xmlns:a16="http://schemas.microsoft.com/office/drawing/2014/main" id="{4C8D38FB-0EC7-53E6-EE7E-98276C2655CF}"/>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extLst>
                <a:ext uri="{FF2B5EF4-FFF2-40B4-BE49-F238E27FC236}">
                  <a16:creationId xmlns:a16="http://schemas.microsoft.com/office/drawing/2014/main" id="{A72020A2-185F-9A71-1D5B-5A97E9D8D096}"/>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2" name="Graphic 81" descr="Papier met effen opvulling">
              <a:extLst>
                <a:ext uri="{FF2B5EF4-FFF2-40B4-BE49-F238E27FC236}">
                  <a16:creationId xmlns:a16="http://schemas.microsoft.com/office/drawing/2014/main" id="{91891C02-8F15-BB30-3797-EB70A0B36D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83" name="Graphic 82" descr="Geopende map met effen opvulling">
              <a:extLst>
                <a:ext uri="{FF2B5EF4-FFF2-40B4-BE49-F238E27FC236}">
                  <a16:creationId xmlns:a16="http://schemas.microsoft.com/office/drawing/2014/main" id="{3353C492-4273-B374-F95E-81188EBDEF4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84" name="Graphic 83" descr="Paperclip met effen opvulling">
              <a:extLst>
                <a:ext uri="{FF2B5EF4-FFF2-40B4-BE49-F238E27FC236}">
                  <a16:creationId xmlns:a16="http://schemas.microsoft.com/office/drawing/2014/main" id="{849D2562-38AB-845B-B162-71020CBDAC85}"/>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85" name="Groep 84">
            <a:extLst>
              <a:ext uri="{FF2B5EF4-FFF2-40B4-BE49-F238E27FC236}">
                <a16:creationId xmlns:a16="http://schemas.microsoft.com/office/drawing/2014/main" id="{774785FE-DE1A-246D-6530-1DCA95374A0B}"/>
              </a:ext>
            </a:extLst>
          </p:cNvPr>
          <p:cNvGrpSpPr/>
          <p:nvPr/>
        </p:nvGrpSpPr>
        <p:grpSpPr>
          <a:xfrm>
            <a:off x="108835" y="3493417"/>
            <a:ext cx="1741512" cy="298595"/>
            <a:chOff x="108835" y="1698137"/>
            <a:chExt cx="1741512" cy="298595"/>
          </a:xfrm>
        </p:grpSpPr>
        <p:sp>
          <p:nvSpPr>
            <p:cNvPr id="86" name="Rechthoek: afgeronde hoeken 85">
              <a:extLst>
                <a:ext uri="{FF2B5EF4-FFF2-40B4-BE49-F238E27FC236}">
                  <a16:creationId xmlns:a16="http://schemas.microsoft.com/office/drawing/2014/main" id="{7F1CE077-1EC1-BA7F-975E-17BCCA89751C}"/>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Tekstvak 86">
              <a:extLst>
                <a:ext uri="{FF2B5EF4-FFF2-40B4-BE49-F238E27FC236}">
                  <a16:creationId xmlns:a16="http://schemas.microsoft.com/office/drawing/2014/main" id="{0E064FAE-F8E4-E2B0-80DF-F0D68E50723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8" name="Graphic 87" descr="Papier met effen opvulling">
              <a:extLst>
                <a:ext uri="{FF2B5EF4-FFF2-40B4-BE49-F238E27FC236}">
                  <a16:creationId xmlns:a16="http://schemas.microsoft.com/office/drawing/2014/main" id="{A14E8046-EFCB-7C52-4AFB-D4366644A7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89" name="Graphic 88" descr="Geopende map met effen opvulling">
              <a:extLst>
                <a:ext uri="{FF2B5EF4-FFF2-40B4-BE49-F238E27FC236}">
                  <a16:creationId xmlns:a16="http://schemas.microsoft.com/office/drawing/2014/main" id="{2470DE7F-4852-2BD0-1AE7-BEEDF447702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90" name="Graphic 89" descr="Paperclip met effen opvulling">
              <a:extLst>
                <a:ext uri="{FF2B5EF4-FFF2-40B4-BE49-F238E27FC236}">
                  <a16:creationId xmlns:a16="http://schemas.microsoft.com/office/drawing/2014/main" id="{F934D512-83E2-DD96-E34E-58BE6EFC77C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91" name="Groep 90">
            <a:extLst>
              <a:ext uri="{FF2B5EF4-FFF2-40B4-BE49-F238E27FC236}">
                <a16:creationId xmlns:a16="http://schemas.microsoft.com/office/drawing/2014/main" id="{404B5071-8753-6DEF-AEE2-9848C2FBF906}"/>
              </a:ext>
            </a:extLst>
          </p:cNvPr>
          <p:cNvGrpSpPr/>
          <p:nvPr/>
        </p:nvGrpSpPr>
        <p:grpSpPr>
          <a:xfrm>
            <a:off x="108835" y="3856283"/>
            <a:ext cx="1741512" cy="298595"/>
            <a:chOff x="108835" y="1698137"/>
            <a:chExt cx="1741512" cy="298595"/>
          </a:xfrm>
        </p:grpSpPr>
        <p:sp>
          <p:nvSpPr>
            <p:cNvPr id="92" name="Rechthoek: afgeronde hoeken 91">
              <a:extLst>
                <a:ext uri="{FF2B5EF4-FFF2-40B4-BE49-F238E27FC236}">
                  <a16:creationId xmlns:a16="http://schemas.microsoft.com/office/drawing/2014/main" id="{595DFA2E-1451-6C28-4B5F-2104E046E7DD}"/>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7C3045FE-ACCA-F244-233D-76AAFFDFF28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94" name="Graphic 93" descr="Papier met effen opvulling">
              <a:extLst>
                <a:ext uri="{FF2B5EF4-FFF2-40B4-BE49-F238E27FC236}">
                  <a16:creationId xmlns:a16="http://schemas.microsoft.com/office/drawing/2014/main" id="{589A958B-738D-9B04-7A93-3B9FA88266D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95" name="Graphic 94" descr="Geopende map met effen opvulling">
              <a:extLst>
                <a:ext uri="{FF2B5EF4-FFF2-40B4-BE49-F238E27FC236}">
                  <a16:creationId xmlns:a16="http://schemas.microsoft.com/office/drawing/2014/main" id="{B42E7C4E-2CEB-AE92-2BB0-B70160AEF04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96" name="Graphic 95" descr="Paperclip met effen opvulling">
              <a:extLst>
                <a:ext uri="{FF2B5EF4-FFF2-40B4-BE49-F238E27FC236}">
                  <a16:creationId xmlns:a16="http://schemas.microsoft.com/office/drawing/2014/main" id="{E9141B2A-91F0-03FC-99CF-060A92096F34}"/>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97" name="Groep 96">
            <a:extLst>
              <a:ext uri="{FF2B5EF4-FFF2-40B4-BE49-F238E27FC236}">
                <a16:creationId xmlns:a16="http://schemas.microsoft.com/office/drawing/2014/main" id="{1D77AFC0-34FA-56D5-43FE-A9B0CD8737D0}"/>
              </a:ext>
            </a:extLst>
          </p:cNvPr>
          <p:cNvGrpSpPr/>
          <p:nvPr/>
        </p:nvGrpSpPr>
        <p:grpSpPr>
          <a:xfrm>
            <a:off x="108835" y="4219149"/>
            <a:ext cx="1741512" cy="298595"/>
            <a:chOff x="108835" y="1698137"/>
            <a:chExt cx="1741512" cy="298595"/>
          </a:xfrm>
        </p:grpSpPr>
        <p:sp>
          <p:nvSpPr>
            <p:cNvPr id="98" name="Rechthoek: afgeronde hoeken 97">
              <a:extLst>
                <a:ext uri="{FF2B5EF4-FFF2-40B4-BE49-F238E27FC236}">
                  <a16:creationId xmlns:a16="http://schemas.microsoft.com/office/drawing/2014/main" id="{42C00E9C-6C2B-1DEA-9374-62F3033939BB}"/>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extLst>
                <a:ext uri="{FF2B5EF4-FFF2-40B4-BE49-F238E27FC236}">
                  <a16:creationId xmlns:a16="http://schemas.microsoft.com/office/drawing/2014/main" id="{4816A698-6128-D72E-4640-C394F8C54812}"/>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0" name="Graphic 99" descr="Papier met effen opvulling">
              <a:extLst>
                <a:ext uri="{FF2B5EF4-FFF2-40B4-BE49-F238E27FC236}">
                  <a16:creationId xmlns:a16="http://schemas.microsoft.com/office/drawing/2014/main" id="{1AE27C3D-5F06-5F08-86C6-A16B189DB1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01" name="Graphic 100" descr="Geopende map met effen opvulling">
              <a:extLst>
                <a:ext uri="{FF2B5EF4-FFF2-40B4-BE49-F238E27FC236}">
                  <a16:creationId xmlns:a16="http://schemas.microsoft.com/office/drawing/2014/main" id="{521E511F-65FB-58B3-B08A-7BD29F86760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02" name="Graphic 101" descr="Paperclip met effen opvulling">
              <a:extLst>
                <a:ext uri="{FF2B5EF4-FFF2-40B4-BE49-F238E27FC236}">
                  <a16:creationId xmlns:a16="http://schemas.microsoft.com/office/drawing/2014/main" id="{FA790EA1-4244-4A7B-2219-CBC1D8BBCDD9}"/>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03" name="Groep 102">
            <a:extLst>
              <a:ext uri="{FF2B5EF4-FFF2-40B4-BE49-F238E27FC236}">
                <a16:creationId xmlns:a16="http://schemas.microsoft.com/office/drawing/2014/main" id="{CD756E79-9FA5-4947-4D53-F4B596828DF1}"/>
              </a:ext>
            </a:extLst>
          </p:cNvPr>
          <p:cNvGrpSpPr/>
          <p:nvPr/>
        </p:nvGrpSpPr>
        <p:grpSpPr>
          <a:xfrm>
            <a:off x="108835" y="4582015"/>
            <a:ext cx="1741512" cy="298595"/>
            <a:chOff x="108835" y="1698137"/>
            <a:chExt cx="1741512" cy="298595"/>
          </a:xfrm>
        </p:grpSpPr>
        <p:sp>
          <p:nvSpPr>
            <p:cNvPr id="104" name="Rechthoek: afgeronde hoeken 103">
              <a:extLst>
                <a:ext uri="{FF2B5EF4-FFF2-40B4-BE49-F238E27FC236}">
                  <a16:creationId xmlns:a16="http://schemas.microsoft.com/office/drawing/2014/main" id="{1C8F302B-3884-9CCC-CEDA-3433A6A9BFD4}"/>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440CD38F-37CA-FD6F-ADBD-69E24B1C3F4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6" name="Graphic 105" descr="Papier met effen opvulling">
              <a:extLst>
                <a:ext uri="{FF2B5EF4-FFF2-40B4-BE49-F238E27FC236}">
                  <a16:creationId xmlns:a16="http://schemas.microsoft.com/office/drawing/2014/main" id="{5F79C0DE-1A87-E4A3-33A5-E95C4580F6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07" name="Graphic 106" descr="Geopende map met effen opvulling">
              <a:extLst>
                <a:ext uri="{FF2B5EF4-FFF2-40B4-BE49-F238E27FC236}">
                  <a16:creationId xmlns:a16="http://schemas.microsoft.com/office/drawing/2014/main" id="{7AA440B9-396C-29D6-8E14-247E315B686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08" name="Graphic 107" descr="Paperclip met effen opvulling">
              <a:extLst>
                <a:ext uri="{FF2B5EF4-FFF2-40B4-BE49-F238E27FC236}">
                  <a16:creationId xmlns:a16="http://schemas.microsoft.com/office/drawing/2014/main" id="{A7923EE7-C5D8-03A2-2F65-025465B52BC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09" name="Groep 108">
            <a:extLst>
              <a:ext uri="{FF2B5EF4-FFF2-40B4-BE49-F238E27FC236}">
                <a16:creationId xmlns:a16="http://schemas.microsoft.com/office/drawing/2014/main" id="{17A87C54-6D77-7169-D18A-B7E4D8ABB3C3}"/>
              </a:ext>
            </a:extLst>
          </p:cNvPr>
          <p:cNvGrpSpPr/>
          <p:nvPr/>
        </p:nvGrpSpPr>
        <p:grpSpPr>
          <a:xfrm>
            <a:off x="108835" y="4944881"/>
            <a:ext cx="1741512" cy="298595"/>
            <a:chOff x="108835" y="1698137"/>
            <a:chExt cx="1741512" cy="298595"/>
          </a:xfrm>
        </p:grpSpPr>
        <p:sp>
          <p:nvSpPr>
            <p:cNvPr id="110" name="Rechthoek: afgeronde hoeken 109">
              <a:extLst>
                <a:ext uri="{FF2B5EF4-FFF2-40B4-BE49-F238E27FC236}">
                  <a16:creationId xmlns:a16="http://schemas.microsoft.com/office/drawing/2014/main" id="{2D068619-375B-E97B-571F-0C9133109DBF}"/>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1" name="Tekstvak 110">
              <a:extLst>
                <a:ext uri="{FF2B5EF4-FFF2-40B4-BE49-F238E27FC236}">
                  <a16:creationId xmlns:a16="http://schemas.microsoft.com/office/drawing/2014/main" id="{4826D303-6748-71FC-36F7-BB25F8736D9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2" name="Graphic 111" descr="Papier met effen opvulling">
              <a:extLst>
                <a:ext uri="{FF2B5EF4-FFF2-40B4-BE49-F238E27FC236}">
                  <a16:creationId xmlns:a16="http://schemas.microsoft.com/office/drawing/2014/main" id="{39C69A00-220B-1522-500F-7BD786B3862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13" name="Graphic 112" descr="Geopende map met effen opvulling">
              <a:extLst>
                <a:ext uri="{FF2B5EF4-FFF2-40B4-BE49-F238E27FC236}">
                  <a16:creationId xmlns:a16="http://schemas.microsoft.com/office/drawing/2014/main" id="{06440BD3-906C-50B0-E278-226FF9D709E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14" name="Graphic 113" descr="Paperclip met effen opvulling">
              <a:extLst>
                <a:ext uri="{FF2B5EF4-FFF2-40B4-BE49-F238E27FC236}">
                  <a16:creationId xmlns:a16="http://schemas.microsoft.com/office/drawing/2014/main" id="{060C1E2E-8D37-FE33-7149-F2C83B0E3AA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15" name="Groep 114">
            <a:extLst>
              <a:ext uri="{FF2B5EF4-FFF2-40B4-BE49-F238E27FC236}">
                <a16:creationId xmlns:a16="http://schemas.microsoft.com/office/drawing/2014/main" id="{640B6F0E-9D5D-59A8-F689-08166A3D436B}"/>
              </a:ext>
            </a:extLst>
          </p:cNvPr>
          <p:cNvGrpSpPr/>
          <p:nvPr/>
        </p:nvGrpSpPr>
        <p:grpSpPr>
          <a:xfrm>
            <a:off x="108835" y="5307747"/>
            <a:ext cx="1741512" cy="298595"/>
            <a:chOff x="108835" y="1698137"/>
            <a:chExt cx="1741512" cy="298595"/>
          </a:xfrm>
        </p:grpSpPr>
        <p:sp>
          <p:nvSpPr>
            <p:cNvPr id="116" name="Rechthoek: afgeronde hoeken 115">
              <a:extLst>
                <a:ext uri="{FF2B5EF4-FFF2-40B4-BE49-F238E27FC236}">
                  <a16:creationId xmlns:a16="http://schemas.microsoft.com/office/drawing/2014/main" id="{6B52C385-7E3A-06AB-546A-CEFBE2596336}"/>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7" name="Tekstvak 116">
              <a:extLst>
                <a:ext uri="{FF2B5EF4-FFF2-40B4-BE49-F238E27FC236}">
                  <a16:creationId xmlns:a16="http://schemas.microsoft.com/office/drawing/2014/main" id="{85D4127B-B09E-7174-5ED1-A43A7EBBB3C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8" name="Graphic 117" descr="Papier met effen opvulling">
              <a:extLst>
                <a:ext uri="{FF2B5EF4-FFF2-40B4-BE49-F238E27FC236}">
                  <a16:creationId xmlns:a16="http://schemas.microsoft.com/office/drawing/2014/main" id="{3D1E3870-24E4-A79E-98D4-DA89ECF1D4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19" name="Graphic 118" descr="Geopende map met effen opvulling">
              <a:extLst>
                <a:ext uri="{FF2B5EF4-FFF2-40B4-BE49-F238E27FC236}">
                  <a16:creationId xmlns:a16="http://schemas.microsoft.com/office/drawing/2014/main" id="{34D86A1F-B804-B752-6B3A-127A03151FA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20" name="Graphic 119" descr="Paperclip met effen opvulling">
              <a:extLst>
                <a:ext uri="{FF2B5EF4-FFF2-40B4-BE49-F238E27FC236}">
                  <a16:creationId xmlns:a16="http://schemas.microsoft.com/office/drawing/2014/main" id="{761542D9-ABF3-E50F-8F01-9B17EF1095B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21" name="Groep 120">
            <a:extLst>
              <a:ext uri="{FF2B5EF4-FFF2-40B4-BE49-F238E27FC236}">
                <a16:creationId xmlns:a16="http://schemas.microsoft.com/office/drawing/2014/main" id="{EC523480-256C-F999-DADF-7A00A2CBB92E}"/>
              </a:ext>
            </a:extLst>
          </p:cNvPr>
          <p:cNvGrpSpPr/>
          <p:nvPr/>
        </p:nvGrpSpPr>
        <p:grpSpPr>
          <a:xfrm>
            <a:off x="108835" y="5670613"/>
            <a:ext cx="1741512" cy="298595"/>
            <a:chOff x="108835" y="1698137"/>
            <a:chExt cx="1741512" cy="298595"/>
          </a:xfrm>
        </p:grpSpPr>
        <p:sp>
          <p:nvSpPr>
            <p:cNvPr id="122" name="Rechthoek: afgeronde hoeken 121">
              <a:extLst>
                <a:ext uri="{FF2B5EF4-FFF2-40B4-BE49-F238E27FC236}">
                  <a16:creationId xmlns:a16="http://schemas.microsoft.com/office/drawing/2014/main" id="{F13899F2-EF89-633C-F204-AFADE7C11F31}"/>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extLst>
                <a:ext uri="{FF2B5EF4-FFF2-40B4-BE49-F238E27FC236}">
                  <a16:creationId xmlns:a16="http://schemas.microsoft.com/office/drawing/2014/main" id="{61531D45-E143-46FD-CB16-E2FC6ABA4DA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24" name="Graphic 123" descr="Papier met effen opvulling">
              <a:extLst>
                <a:ext uri="{FF2B5EF4-FFF2-40B4-BE49-F238E27FC236}">
                  <a16:creationId xmlns:a16="http://schemas.microsoft.com/office/drawing/2014/main" id="{9D7C1499-899A-D453-2F80-64F60AA44FD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25" name="Graphic 124" descr="Geopende map met effen opvulling">
              <a:extLst>
                <a:ext uri="{FF2B5EF4-FFF2-40B4-BE49-F238E27FC236}">
                  <a16:creationId xmlns:a16="http://schemas.microsoft.com/office/drawing/2014/main" id="{EFECEEFB-7BEE-0E97-8DCF-D82B8D09EE6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26" name="Graphic 125" descr="Paperclip met effen opvulling">
              <a:extLst>
                <a:ext uri="{FF2B5EF4-FFF2-40B4-BE49-F238E27FC236}">
                  <a16:creationId xmlns:a16="http://schemas.microsoft.com/office/drawing/2014/main" id="{3FA9217F-DCD4-255F-94FF-042D00AEE9B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27" name="Groep 126">
            <a:extLst>
              <a:ext uri="{FF2B5EF4-FFF2-40B4-BE49-F238E27FC236}">
                <a16:creationId xmlns:a16="http://schemas.microsoft.com/office/drawing/2014/main" id="{6FDB16A0-2248-C000-3436-E1DF4E640DD6}"/>
              </a:ext>
            </a:extLst>
          </p:cNvPr>
          <p:cNvGrpSpPr/>
          <p:nvPr/>
        </p:nvGrpSpPr>
        <p:grpSpPr>
          <a:xfrm>
            <a:off x="108835" y="6033479"/>
            <a:ext cx="1741512" cy="298595"/>
            <a:chOff x="108835" y="1698137"/>
            <a:chExt cx="1741512" cy="298595"/>
          </a:xfrm>
        </p:grpSpPr>
        <p:sp>
          <p:nvSpPr>
            <p:cNvPr id="128" name="Rechthoek: afgeronde hoeken 127">
              <a:extLst>
                <a:ext uri="{FF2B5EF4-FFF2-40B4-BE49-F238E27FC236}">
                  <a16:creationId xmlns:a16="http://schemas.microsoft.com/office/drawing/2014/main" id="{AA8D9753-B793-0E73-7E60-6C34AF4CDB82}"/>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9" name="Tekstvak 128">
              <a:extLst>
                <a:ext uri="{FF2B5EF4-FFF2-40B4-BE49-F238E27FC236}">
                  <a16:creationId xmlns:a16="http://schemas.microsoft.com/office/drawing/2014/main" id="{588F3AE6-8FC7-6E72-A984-0720C53A8D8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30" name="Graphic 129" descr="Papier met effen opvulling">
              <a:extLst>
                <a:ext uri="{FF2B5EF4-FFF2-40B4-BE49-F238E27FC236}">
                  <a16:creationId xmlns:a16="http://schemas.microsoft.com/office/drawing/2014/main" id="{6A2EFE79-240F-3999-46FB-65C61CBF78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31" name="Graphic 130" descr="Geopende map met effen opvulling">
              <a:extLst>
                <a:ext uri="{FF2B5EF4-FFF2-40B4-BE49-F238E27FC236}">
                  <a16:creationId xmlns:a16="http://schemas.microsoft.com/office/drawing/2014/main" id="{30C52600-F5A0-596B-6575-3487CB04478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32" name="Graphic 131" descr="Paperclip met effen opvulling">
              <a:extLst>
                <a:ext uri="{FF2B5EF4-FFF2-40B4-BE49-F238E27FC236}">
                  <a16:creationId xmlns:a16="http://schemas.microsoft.com/office/drawing/2014/main" id="{BA9529F8-6F32-3D19-D5A7-98CD56B1C45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68" name="Groep 167">
            <a:extLst>
              <a:ext uri="{FF2B5EF4-FFF2-40B4-BE49-F238E27FC236}">
                <a16:creationId xmlns:a16="http://schemas.microsoft.com/office/drawing/2014/main" id="{81B46C11-E346-984B-B87D-FF0C96251C6C}"/>
              </a:ext>
            </a:extLst>
          </p:cNvPr>
          <p:cNvGrpSpPr/>
          <p:nvPr/>
        </p:nvGrpSpPr>
        <p:grpSpPr>
          <a:xfrm>
            <a:off x="211086" y="1002685"/>
            <a:ext cx="1274214" cy="442546"/>
            <a:chOff x="211086" y="1002685"/>
            <a:chExt cx="1274214" cy="442546"/>
          </a:xfrm>
        </p:grpSpPr>
        <p:pic>
          <p:nvPicPr>
            <p:cNvPr id="140" name="Graphic 139" descr="Badge volgen met effen opvulling">
              <a:extLst>
                <a:ext uri="{FF2B5EF4-FFF2-40B4-BE49-F238E27FC236}">
                  <a16:creationId xmlns:a16="http://schemas.microsoft.com/office/drawing/2014/main" id="{0E209336-4162-0846-849D-CB0952BF43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11086" y="1002685"/>
              <a:ext cx="442546" cy="442546"/>
            </a:xfrm>
            <a:prstGeom prst="rect">
              <a:avLst/>
            </a:prstGeom>
          </p:spPr>
        </p:pic>
        <p:sp>
          <p:nvSpPr>
            <p:cNvPr id="141" name="Tekstvak 140">
              <a:extLst>
                <a:ext uri="{FF2B5EF4-FFF2-40B4-BE49-F238E27FC236}">
                  <a16:creationId xmlns:a16="http://schemas.microsoft.com/office/drawing/2014/main" id="{AA100963-4467-4B49-5611-0F69E4C06F32}"/>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solidFill>
                    <a:schemeClr val="bg1"/>
                  </a:solidFill>
                </a:rPr>
                <a:t>Nieuw</a:t>
              </a:r>
            </a:p>
          </p:txBody>
        </p:sp>
      </p:grpSp>
      <p:pic>
        <p:nvPicPr>
          <p:cNvPr id="142" name="Graphic 141" descr="Schaar met effen opvulling">
            <a:extLst>
              <a:ext uri="{FF2B5EF4-FFF2-40B4-BE49-F238E27FC236}">
                <a16:creationId xmlns:a16="http://schemas.microsoft.com/office/drawing/2014/main" id="{75FCC605-25CE-3AD1-E230-6B65AEF25CE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1891730" y="1002685"/>
            <a:ext cx="442546" cy="442546"/>
          </a:xfrm>
          <a:prstGeom prst="rect">
            <a:avLst/>
          </a:prstGeom>
        </p:spPr>
      </p:pic>
      <p:pic>
        <p:nvPicPr>
          <p:cNvPr id="143" name="Graphic 142" descr="Klembord met effen opvulling">
            <a:extLst>
              <a:ext uri="{FF2B5EF4-FFF2-40B4-BE49-F238E27FC236}">
                <a16:creationId xmlns:a16="http://schemas.microsoft.com/office/drawing/2014/main" id="{A10136F4-FE8E-6D2B-81B2-11804C548BFF}"/>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581411" y="1002685"/>
            <a:ext cx="442546" cy="442546"/>
          </a:xfrm>
          <a:prstGeom prst="rect">
            <a:avLst/>
          </a:prstGeom>
        </p:spPr>
      </p:pic>
      <p:pic>
        <p:nvPicPr>
          <p:cNvPr id="144" name="Graphic 143" descr="Fax met effen opvulling">
            <a:extLst>
              <a:ext uri="{FF2B5EF4-FFF2-40B4-BE49-F238E27FC236}">
                <a16:creationId xmlns:a16="http://schemas.microsoft.com/office/drawing/2014/main" id="{5AA41BB8-5BE4-5D12-05B6-59738406195A}"/>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3271092" y="1002685"/>
            <a:ext cx="442546" cy="442546"/>
          </a:xfrm>
          <a:prstGeom prst="rect">
            <a:avLst/>
          </a:prstGeom>
        </p:spPr>
      </p:pic>
      <p:pic>
        <p:nvPicPr>
          <p:cNvPr id="145" name="Graphic 144" descr="QR-code met effen opvulling">
            <a:extLst>
              <a:ext uri="{FF2B5EF4-FFF2-40B4-BE49-F238E27FC236}">
                <a16:creationId xmlns:a16="http://schemas.microsoft.com/office/drawing/2014/main" id="{3AFE80A5-068B-6F9A-2C77-27958F36417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960773" y="1002685"/>
            <a:ext cx="442546" cy="442546"/>
          </a:xfrm>
          <a:prstGeom prst="rect">
            <a:avLst/>
          </a:prstGeom>
        </p:spPr>
      </p:pic>
      <p:pic>
        <p:nvPicPr>
          <p:cNvPr id="146" name="Graphic 145" descr="Delen met effen opvulling">
            <a:extLst>
              <a:ext uri="{FF2B5EF4-FFF2-40B4-BE49-F238E27FC236}">
                <a16:creationId xmlns:a16="http://schemas.microsoft.com/office/drawing/2014/main" id="{0B342014-4892-0B4C-9100-0B97CFC2F69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4650454" y="1002685"/>
            <a:ext cx="442546" cy="442546"/>
          </a:xfrm>
          <a:prstGeom prst="rect">
            <a:avLst/>
          </a:prstGeom>
        </p:spPr>
      </p:pic>
      <p:pic>
        <p:nvPicPr>
          <p:cNvPr id="147" name="Graphic 146" descr="Vuilnis met effen opvulling">
            <a:extLst>
              <a:ext uri="{FF2B5EF4-FFF2-40B4-BE49-F238E27FC236}">
                <a16:creationId xmlns:a16="http://schemas.microsoft.com/office/drawing/2014/main" id="{D0FFAB6B-923F-1558-1D69-CB8F1EE11872}"/>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5340135" y="1002685"/>
            <a:ext cx="442546" cy="442546"/>
          </a:xfrm>
          <a:prstGeom prst="rect">
            <a:avLst/>
          </a:prstGeom>
        </p:spPr>
      </p:pic>
      <p:grpSp>
        <p:nvGrpSpPr>
          <p:cNvPr id="167" name="Groep 166">
            <a:extLst>
              <a:ext uri="{FF2B5EF4-FFF2-40B4-BE49-F238E27FC236}">
                <a16:creationId xmlns:a16="http://schemas.microsoft.com/office/drawing/2014/main" id="{E0A3D261-DC4A-313B-0DCA-41F3F071ABA5}"/>
              </a:ext>
            </a:extLst>
          </p:cNvPr>
          <p:cNvGrpSpPr/>
          <p:nvPr/>
        </p:nvGrpSpPr>
        <p:grpSpPr>
          <a:xfrm>
            <a:off x="6029816" y="1002685"/>
            <a:ext cx="1233321" cy="442546"/>
            <a:chOff x="6029816" y="1002685"/>
            <a:chExt cx="1233321" cy="442546"/>
          </a:xfrm>
        </p:grpSpPr>
        <p:pic>
          <p:nvPicPr>
            <p:cNvPr id="148" name="Graphic 147" descr="Filter met effen opvulling">
              <a:extLst>
                <a:ext uri="{FF2B5EF4-FFF2-40B4-BE49-F238E27FC236}">
                  <a16:creationId xmlns:a16="http://schemas.microsoft.com/office/drawing/2014/main" id="{7BB76227-65F9-4B21-E107-9DDE143D5634}"/>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6029816" y="1002685"/>
              <a:ext cx="442546" cy="442546"/>
            </a:xfrm>
            <a:prstGeom prst="rect">
              <a:avLst/>
            </a:prstGeom>
          </p:spPr>
        </p:pic>
        <p:sp>
          <p:nvSpPr>
            <p:cNvPr id="159" name="Tekstvak 158">
              <a:extLst>
                <a:ext uri="{FF2B5EF4-FFF2-40B4-BE49-F238E27FC236}">
                  <a16:creationId xmlns:a16="http://schemas.microsoft.com/office/drawing/2014/main" id="{ED3F6B10-9EB3-0963-50D5-DDDA8A1D9E1B}"/>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solidFill>
                    <a:schemeClr val="bg1"/>
                  </a:solidFill>
                </a:rPr>
                <a:t>filteren</a:t>
              </a:r>
            </a:p>
          </p:txBody>
        </p:sp>
      </p:grpSp>
      <p:grpSp>
        <p:nvGrpSpPr>
          <p:cNvPr id="166" name="Groep 165">
            <a:extLst>
              <a:ext uri="{FF2B5EF4-FFF2-40B4-BE49-F238E27FC236}">
                <a16:creationId xmlns:a16="http://schemas.microsoft.com/office/drawing/2014/main" id="{2A03A5D5-DC24-B84E-A41B-FAE5C7E45BA6}"/>
              </a:ext>
            </a:extLst>
          </p:cNvPr>
          <p:cNvGrpSpPr/>
          <p:nvPr/>
        </p:nvGrpSpPr>
        <p:grpSpPr>
          <a:xfrm>
            <a:off x="7409178" y="1002685"/>
            <a:ext cx="1525272" cy="442546"/>
            <a:chOff x="7409178" y="1002685"/>
            <a:chExt cx="1525272" cy="442546"/>
          </a:xfrm>
        </p:grpSpPr>
        <p:pic>
          <p:nvPicPr>
            <p:cNvPr id="150" name="Graphic 149" descr="Prioriteiten met effen opvulling">
              <a:extLst>
                <a:ext uri="{FF2B5EF4-FFF2-40B4-BE49-F238E27FC236}">
                  <a16:creationId xmlns:a16="http://schemas.microsoft.com/office/drawing/2014/main" id="{713DBB4F-A7F0-6450-C4FB-979F00A4F32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7409178" y="1002685"/>
              <a:ext cx="442546" cy="442546"/>
            </a:xfrm>
            <a:prstGeom prst="rect">
              <a:avLst/>
            </a:prstGeom>
          </p:spPr>
        </p:pic>
        <p:sp>
          <p:nvSpPr>
            <p:cNvPr id="160" name="Tekstvak 159">
              <a:extLst>
                <a:ext uri="{FF2B5EF4-FFF2-40B4-BE49-F238E27FC236}">
                  <a16:creationId xmlns:a16="http://schemas.microsoft.com/office/drawing/2014/main" id="{AE7CE4C4-E0E8-D1CA-52B3-34AB6150FCDE}"/>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solidFill>
                    <a:schemeClr val="bg1"/>
                  </a:solidFill>
                </a:rPr>
                <a:t>weergeven</a:t>
              </a:r>
            </a:p>
          </p:txBody>
        </p:sp>
      </p:grpSp>
      <p:grpSp>
        <p:nvGrpSpPr>
          <p:cNvPr id="165" name="Groep 164">
            <a:extLst>
              <a:ext uri="{FF2B5EF4-FFF2-40B4-BE49-F238E27FC236}">
                <a16:creationId xmlns:a16="http://schemas.microsoft.com/office/drawing/2014/main" id="{6F586F45-041E-F9EA-046F-59094AD21EF2}"/>
              </a:ext>
            </a:extLst>
          </p:cNvPr>
          <p:cNvGrpSpPr/>
          <p:nvPr/>
        </p:nvGrpSpPr>
        <p:grpSpPr>
          <a:xfrm>
            <a:off x="8788540" y="1002685"/>
            <a:ext cx="1274213" cy="442546"/>
            <a:chOff x="8788540" y="1002685"/>
            <a:chExt cx="1274213" cy="442546"/>
          </a:xfrm>
        </p:grpSpPr>
        <p:pic>
          <p:nvPicPr>
            <p:cNvPr id="152" name="Graphic 151" descr="Sorteren met effen opvulling">
              <a:extLst>
                <a:ext uri="{FF2B5EF4-FFF2-40B4-BE49-F238E27FC236}">
                  <a16:creationId xmlns:a16="http://schemas.microsoft.com/office/drawing/2014/main" id="{3669826E-04E3-65D1-8863-3CBCF6500E2F}"/>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8788540" y="1002685"/>
              <a:ext cx="442546" cy="442546"/>
            </a:xfrm>
            <a:prstGeom prst="rect">
              <a:avLst/>
            </a:prstGeom>
          </p:spPr>
        </p:pic>
        <p:sp>
          <p:nvSpPr>
            <p:cNvPr id="161" name="Tekstvak 160">
              <a:extLst>
                <a:ext uri="{FF2B5EF4-FFF2-40B4-BE49-F238E27FC236}">
                  <a16:creationId xmlns:a16="http://schemas.microsoft.com/office/drawing/2014/main" id="{EE126855-9401-B17A-E589-0728B634E59D}"/>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solidFill>
                    <a:schemeClr val="bg1"/>
                  </a:solidFill>
                </a:rPr>
                <a:t>sorteren</a:t>
              </a:r>
            </a:p>
          </p:txBody>
        </p:sp>
      </p:grpSp>
      <p:grpSp>
        <p:nvGrpSpPr>
          <p:cNvPr id="164" name="Groep 163">
            <a:extLst>
              <a:ext uri="{FF2B5EF4-FFF2-40B4-BE49-F238E27FC236}">
                <a16:creationId xmlns:a16="http://schemas.microsoft.com/office/drawing/2014/main" id="{14B7BE4C-17E8-B507-1DD5-2558173DA75A}"/>
              </a:ext>
            </a:extLst>
          </p:cNvPr>
          <p:cNvGrpSpPr/>
          <p:nvPr/>
        </p:nvGrpSpPr>
        <p:grpSpPr>
          <a:xfrm>
            <a:off x="11334869" y="1094626"/>
            <a:ext cx="872101" cy="282100"/>
            <a:chOff x="10999569" y="1051338"/>
            <a:chExt cx="1181882" cy="382305"/>
          </a:xfrm>
        </p:grpSpPr>
        <p:sp>
          <p:nvSpPr>
            <p:cNvPr id="162" name="Tekstvak 161">
              <a:extLst>
                <a:ext uri="{FF2B5EF4-FFF2-40B4-BE49-F238E27FC236}">
                  <a16:creationId xmlns:a16="http://schemas.microsoft.com/office/drawing/2014/main" id="{5141639B-392F-DFD3-3257-890A712F0CF4}"/>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solidFill>
                    <a:schemeClr val="bg1"/>
                  </a:solidFill>
                </a:rPr>
                <a:t>details</a:t>
              </a:r>
              <a:endParaRPr lang="nl-NL" sz="1400" dirty="0">
                <a:solidFill>
                  <a:schemeClr val="bg1"/>
                </a:solidFill>
              </a:endParaRPr>
            </a:p>
          </p:txBody>
        </p:sp>
        <p:pic>
          <p:nvPicPr>
            <p:cNvPr id="163" name="Graphic 162" descr="Klembord met effen opvulling">
              <a:extLst>
                <a:ext uri="{FF2B5EF4-FFF2-40B4-BE49-F238E27FC236}">
                  <a16:creationId xmlns:a16="http://schemas.microsoft.com/office/drawing/2014/main" id="{E3D91299-3133-2DC9-3186-BC82E34EAF9F}"/>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10999569" y="1051338"/>
              <a:ext cx="370462" cy="370462"/>
            </a:xfrm>
            <a:prstGeom prst="rect">
              <a:avLst/>
            </a:prstGeom>
          </p:spPr>
        </p:pic>
      </p:grpSp>
      <p:grpSp>
        <p:nvGrpSpPr>
          <p:cNvPr id="172" name="Groep 171">
            <a:extLst>
              <a:ext uri="{FF2B5EF4-FFF2-40B4-BE49-F238E27FC236}">
                <a16:creationId xmlns:a16="http://schemas.microsoft.com/office/drawing/2014/main" id="{261FE7E9-8DDF-7D08-0EE9-ADD562D6C842}"/>
              </a:ext>
            </a:extLst>
          </p:cNvPr>
          <p:cNvGrpSpPr/>
          <p:nvPr/>
        </p:nvGrpSpPr>
        <p:grpSpPr>
          <a:xfrm>
            <a:off x="2484499" y="4256127"/>
            <a:ext cx="9450326" cy="298595"/>
            <a:chOff x="108835" y="1698137"/>
            <a:chExt cx="9450326" cy="298595"/>
          </a:xfrm>
        </p:grpSpPr>
        <p:sp>
          <p:nvSpPr>
            <p:cNvPr id="173" name="Rechthoek: afgeronde hoeken 172">
              <a:extLst>
                <a:ext uri="{FF2B5EF4-FFF2-40B4-BE49-F238E27FC236}">
                  <a16:creationId xmlns:a16="http://schemas.microsoft.com/office/drawing/2014/main" id="{0E23D492-3015-6F0D-31B4-41D1AAB6A216}"/>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4" name="Tekstvak 173">
              <a:extLst>
                <a:ext uri="{FF2B5EF4-FFF2-40B4-BE49-F238E27FC236}">
                  <a16:creationId xmlns:a16="http://schemas.microsoft.com/office/drawing/2014/main" id="{5C4D7D83-9FC0-2C95-73C6-E1A6A36AF432}"/>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175" name="Graphic 174" descr="Papier met effen opvulling">
              <a:extLst>
                <a:ext uri="{FF2B5EF4-FFF2-40B4-BE49-F238E27FC236}">
                  <a16:creationId xmlns:a16="http://schemas.microsoft.com/office/drawing/2014/main" id="{1C3C9E2D-38EC-D801-C449-EED5080EB2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76" name="Graphic 175" descr="Geopende map met effen opvulling">
              <a:extLst>
                <a:ext uri="{FF2B5EF4-FFF2-40B4-BE49-F238E27FC236}">
                  <a16:creationId xmlns:a16="http://schemas.microsoft.com/office/drawing/2014/main" id="{F78F6680-A6C5-1E6A-C98F-76DAA5F7D0E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77" name="Graphic 176" descr="Paperclip met effen opvulling">
              <a:extLst>
                <a:ext uri="{FF2B5EF4-FFF2-40B4-BE49-F238E27FC236}">
                  <a16:creationId xmlns:a16="http://schemas.microsoft.com/office/drawing/2014/main" id="{2CC6A81D-4198-A6EF-E8E5-1FC7451CE3F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sp>
        <p:nvSpPr>
          <p:cNvPr id="179" name="Rechthoek: afgeronde hoeken 178">
            <a:extLst>
              <a:ext uri="{FF2B5EF4-FFF2-40B4-BE49-F238E27FC236}">
                <a16:creationId xmlns:a16="http://schemas.microsoft.com/office/drawing/2014/main" id="{CA80E7AD-B639-8631-AEB6-3A32AF0B47F1}"/>
              </a:ext>
            </a:extLst>
          </p:cNvPr>
          <p:cNvSpPr>
            <a:spLocks/>
          </p:cNvSpPr>
          <p:nvPr/>
        </p:nvSpPr>
        <p:spPr>
          <a:xfrm>
            <a:off x="2484510" y="1828015"/>
            <a:ext cx="9450315" cy="207723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90" name="Groep 189">
            <a:extLst>
              <a:ext uri="{FF2B5EF4-FFF2-40B4-BE49-F238E27FC236}">
                <a16:creationId xmlns:a16="http://schemas.microsoft.com/office/drawing/2014/main" id="{271F984D-2224-1682-9616-D6B798E28F8E}"/>
              </a:ext>
            </a:extLst>
          </p:cNvPr>
          <p:cNvGrpSpPr/>
          <p:nvPr/>
        </p:nvGrpSpPr>
        <p:grpSpPr>
          <a:xfrm>
            <a:off x="2483704" y="4662832"/>
            <a:ext cx="9450326" cy="298595"/>
            <a:chOff x="108835" y="1698137"/>
            <a:chExt cx="9450326" cy="298595"/>
          </a:xfrm>
        </p:grpSpPr>
        <p:sp>
          <p:nvSpPr>
            <p:cNvPr id="191" name="Rechthoek: afgeronde hoeken 190">
              <a:extLst>
                <a:ext uri="{FF2B5EF4-FFF2-40B4-BE49-F238E27FC236}">
                  <a16:creationId xmlns:a16="http://schemas.microsoft.com/office/drawing/2014/main" id="{68379E45-166C-FCB1-E33E-BE414F62F47A}"/>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2" name="Tekstvak 191">
              <a:extLst>
                <a:ext uri="{FF2B5EF4-FFF2-40B4-BE49-F238E27FC236}">
                  <a16:creationId xmlns:a16="http://schemas.microsoft.com/office/drawing/2014/main" id="{5A74CD73-18F6-92AB-C63D-A8FAC8E06065}"/>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193" name="Graphic 192" descr="Papier met effen opvulling">
              <a:extLst>
                <a:ext uri="{FF2B5EF4-FFF2-40B4-BE49-F238E27FC236}">
                  <a16:creationId xmlns:a16="http://schemas.microsoft.com/office/drawing/2014/main" id="{502F700D-2C06-3806-5190-5120152CA6F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194" name="Graphic 193" descr="Geopende map met effen opvulling">
              <a:extLst>
                <a:ext uri="{FF2B5EF4-FFF2-40B4-BE49-F238E27FC236}">
                  <a16:creationId xmlns:a16="http://schemas.microsoft.com/office/drawing/2014/main" id="{3FD6E447-CDE1-27DB-C8E7-0EF72737394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195" name="Graphic 194" descr="Paperclip met effen opvulling">
              <a:extLst>
                <a:ext uri="{FF2B5EF4-FFF2-40B4-BE49-F238E27FC236}">
                  <a16:creationId xmlns:a16="http://schemas.microsoft.com/office/drawing/2014/main" id="{E3344507-3B66-B041-5AAC-55EB0E9446C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196" name="Groep 195">
            <a:extLst>
              <a:ext uri="{FF2B5EF4-FFF2-40B4-BE49-F238E27FC236}">
                <a16:creationId xmlns:a16="http://schemas.microsoft.com/office/drawing/2014/main" id="{2AC6C889-2CE4-29AF-78A2-115E8B1CED2D}"/>
              </a:ext>
            </a:extLst>
          </p:cNvPr>
          <p:cNvGrpSpPr/>
          <p:nvPr/>
        </p:nvGrpSpPr>
        <p:grpSpPr>
          <a:xfrm>
            <a:off x="2482909" y="5069537"/>
            <a:ext cx="9450326" cy="298595"/>
            <a:chOff x="108835" y="1698137"/>
            <a:chExt cx="9450326" cy="298595"/>
          </a:xfrm>
        </p:grpSpPr>
        <p:sp>
          <p:nvSpPr>
            <p:cNvPr id="197" name="Rechthoek: afgeronde hoeken 196">
              <a:extLst>
                <a:ext uri="{FF2B5EF4-FFF2-40B4-BE49-F238E27FC236}">
                  <a16:creationId xmlns:a16="http://schemas.microsoft.com/office/drawing/2014/main" id="{2736938F-F376-BD25-AE78-9141D650BB68}"/>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8" name="Tekstvak 197">
              <a:extLst>
                <a:ext uri="{FF2B5EF4-FFF2-40B4-BE49-F238E27FC236}">
                  <a16:creationId xmlns:a16="http://schemas.microsoft.com/office/drawing/2014/main" id="{322516A2-1C6E-3CC2-6FC6-3ACA7CCC53D9}"/>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199" name="Graphic 198" descr="Papier met effen opvulling">
              <a:extLst>
                <a:ext uri="{FF2B5EF4-FFF2-40B4-BE49-F238E27FC236}">
                  <a16:creationId xmlns:a16="http://schemas.microsoft.com/office/drawing/2014/main" id="{A48CC88D-6D3E-2B37-4245-130EA8E6491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200" name="Graphic 199" descr="Geopende map met effen opvulling">
              <a:extLst>
                <a:ext uri="{FF2B5EF4-FFF2-40B4-BE49-F238E27FC236}">
                  <a16:creationId xmlns:a16="http://schemas.microsoft.com/office/drawing/2014/main" id="{70D309EF-413D-2184-93DD-620D6AA92B7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201" name="Graphic 200" descr="Paperclip met effen opvulling">
              <a:extLst>
                <a:ext uri="{FF2B5EF4-FFF2-40B4-BE49-F238E27FC236}">
                  <a16:creationId xmlns:a16="http://schemas.microsoft.com/office/drawing/2014/main" id="{D296F198-1034-FFF2-77AD-52C2205D7240}"/>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202" name="Groep 201">
            <a:extLst>
              <a:ext uri="{FF2B5EF4-FFF2-40B4-BE49-F238E27FC236}">
                <a16:creationId xmlns:a16="http://schemas.microsoft.com/office/drawing/2014/main" id="{D338BFEA-07B5-3E6A-CB99-9A4048493078}"/>
              </a:ext>
            </a:extLst>
          </p:cNvPr>
          <p:cNvGrpSpPr/>
          <p:nvPr/>
        </p:nvGrpSpPr>
        <p:grpSpPr>
          <a:xfrm>
            <a:off x="2482114" y="5476242"/>
            <a:ext cx="9450326" cy="298595"/>
            <a:chOff x="108835" y="1698137"/>
            <a:chExt cx="9450326" cy="298595"/>
          </a:xfrm>
        </p:grpSpPr>
        <p:sp>
          <p:nvSpPr>
            <p:cNvPr id="203" name="Rechthoek: afgeronde hoeken 202">
              <a:extLst>
                <a:ext uri="{FF2B5EF4-FFF2-40B4-BE49-F238E27FC236}">
                  <a16:creationId xmlns:a16="http://schemas.microsoft.com/office/drawing/2014/main" id="{D766F743-29FB-FD85-456B-5C1EAB598C05}"/>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4" name="Tekstvak 203">
              <a:extLst>
                <a:ext uri="{FF2B5EF4-FFF2-40B4-BE49-F238E27FC236}">
                  <a16:creationId xmlns:a16="http://schemas.microsoft.com/office/drawing/2014/main" id="{B6FA9C56-FCCC-6A3F-22E6-2957E7330605}"/>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205" name="Graphic 204" descr="Papier met effen opvulling">
              <a:extLst>
                <a:ext uri="{FF2B5EF4-FFF2-40B4-BE49-F238E27FC236}">
                  <a16:creationId xmlns:a16="http://schemas.microsoft.com/office/drawing/2014/main" id="{4DBBC759-76A3-8C0C-66E4-3F150AF38F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206" name="Graphic 205" descr="Geopende map met effen opvulling">
              <a:extLst>
                <a:ext uri="{FF2B5EF4-FFF2-40B4-BE49-F238E27FC236}">
                  <a16:creationId xmlns:a16="http://schemas.microsoft.com/office/drawing/2014/main" id="{D30DC44E-E384-EE6E-33FB-E14723666FE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207" name="Graphic 206" descr="Paperclip met effen opvulling">
              <a:extLst>
                <a:ext uri="{FF2B5EF4-FFF2-40B4-BE49-F238E27FC236}">
                  <a16:creationId xmlns:a16="http://schemas.microsoft.com/office/drawing/2014/main" id="{708C3E5A-C46D-E7F3-B4F8-D8440BB753D0}"/>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208" name="Groep 207">
            <a:extLst>
              <a:ext uri="{FF2B5EF4-FFF2-40B4-BE49-F238E27FC236}">
                <a16:creationId xmlns:a16="http://schemas.microsoft.com/office/drawing/2014/main" id="{A53EEBED-4282-EAC0-7383-FEDE88149064}"/>
              </a:ext>
            </a:extLst>
          </p:cNvPr>
          <p:cNvGrpSpPr/>
          <p:nvPr/>
        </p:nvGrpSpPr>
        <p:grpSpPr>
          <a:xfrm>
            <a:off x="2481319" y="5882947"/>
            <a:ext cx="9450326" cy="298595"/>
            <a:chOff x="108835" y="1698137"/>
            <a:chExt cx="9450326" cy="298595"/>
          </a:xfrm>
        </p:grpSpPr>
        <p:sp>
          <p:nvSpPr>
            <p:cNvPr id="209" name="Rechthoek: afgeronde hoeken 208">
              <a:extLst>
                <a:ext uri="{FF2B5EF4-FFF2-40B4-BE49-F238E27FC236}">
                  <a16:creationId xmlns:a16="http://schemas.microsoft.com/office/drawing/2014/main" id="{932A4A21-D1AF-E3DD-D7C6-723B1ECEF223}"/>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0" name="Tekstvak 209">
              <a:extLst>
                <a:ext uri="{FF2B5EF4-FFF2-40B4-BE49-F238E27FC236}">
                  <a16:creationId xmlns:a16="http://schemas.microsoft.com/office/drawing/2014/main" id="{F5EED8EA-CDB3-8011-672A-B97EF986305C}"/>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211" name="Graphic 210" descr="Papier met effen opvulling">
              <a:extLst>
                <a:ext uri="{FF2B5EF4-FFF2-40B4-BE49-F238E27FC236}">
                  <a16:creationId xmlns:a16="http://schemas.microsoft.com/office/drawing/2014/main" id="{3ABFD173-84E3-E7EF-34A9-065F3278639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212" name="Graphic 211" descr="Geopende map met effen opvulling">
              <a:extLst>
                <a:ext uri="{FF2B5EF4-FFF2-40B4-BE49-F238E27FC236}">
                  <a16:creationId xmlns:a16="http://schemas.microsoft.com/office/drawing/2014/main" id="{67851AC7-BC3D-EBCB-DFB2-2185CBEF62B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213" name="Graphic 212" descr="Paperclip met effen opvulling">
              <a:extLst>
                <a:ext uri="{FF2B5EF4-FFF2-40B4-BE49-F238E27FC236}">
                  <a16:creationId xmlns:a16="http://schemas.microsoft.com/office/drawing/2014/main" id="{EDA90201-035D-6C98-76E7-F8ADCB2DB5E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214" name="Groep 213">
            <a:extLst>
              <a:ext uri="{FF2B5EF4-FFF2-40B4-BE49-F238E27FC236}">
                <a16:creationId xmlns:a16="http://schemas.microsoft.com/office/drawing/2014/main" id="{78AB815C-E9EB-3F44-79E0-CDB75D631AFC}"/>
              </a:ext>
            </a:extLst>
          </p:cNvPr>
          <p:cNvGrpSpPr/>
          <p:nvPr/>
        </p:nvGrpSpPr>
        <p:grpSpPr>
          <a:xfrm>
            <a:off x="2480524" y="6289652"/>
            <a:ext cx="9450326" cy="298595"/>
            <a:chOff x="108835" y="1698137"/>
            <a:chExt cx="9450326" cy="298595"/>
          </a:xfrm>
        </p:grpSpPr>
        <p:sp>
          <p:nvSpPr>
            <p:cNvPr id="215" name="Rechthoek: afgeronde hoeken 214">
              <a:extLst>
                <a:ext uri="{FF2B5EF4-FFF2-40B4-BE49-F238E27FC236}">
                  <a16:creationId xmlns:a16="http://schemas.microsoft.com/office/drawing/2014/main" id="{862ED695-C119-D08F-6293-50F43CD7C0B7}"/>
                </a:ext>
              </a:extLst>
            </p:cNvPr>
            <p:cNvSpPr>
              <a:spLocks/>
            </p:cNvSpPr>
            <p:nvPr/>
          </p:nvSpPr>
          <p:spPr>
            <a:xfrm>
              <a:off x="108846" y="1698137"/>
              <a:ext cx="9450315"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16" name="Tekstvak 215">
              <a:extLst>
                <a:ext uri="{FF2B5EF4-FFF2-40B4-BE49-F238E27FC236}">
                  <a16:creationId xmlns:a16="http://schemas.microsoft.com/office/drawing/2014/main" id="{D7F79192-EC5D-FFDD-1962-4F0A410D4C74}"/>
                </a:ext>
              </a:extLst>
            </p:cNvPr>
            <p:cNvSpPr txBox="1">
              <a:spLocks/>
            </p:cNvSpPr>
            <p:nvPr/>
          </p:nvSpPr>
          <p:spPr>
            <a:xfrm>
              <a:off x="832473" y="1717177"/>
              <a:ext cx="8726688" cy="261610"/>
            </a:xfrm>
            <a:prstGeom prst="rect">
              <a:avLst/>
            </a:prstGeom>
            <a:noFill/>
          </p:spPr>
          <p:txBody>
            <a:bodyPr wrap="square" rtlCol="0">
              <a:spAutoFit/>
            </a:bodyPr>
            <a:lstStyle/>
            <a:p>
              <a:r>
                <a:rPr lang="nl-NL" sz="1050" dirty="0">
                  <a:solidFill>
                    <a:schemeClr val="bg1"/>
                  </a:solidFill>
                </a:rPr>
                <a:t>File/map/link.                                                                          laatste keer geopend (date </a:t>
              </a:r>
              <a:r>
                <a:rPr lang="nl-NL" sz="1050" dirty="0" err="1">
                  <a:solidFill>
                    <a:schemeClr val="bg1"/>
                  </a:solidFill>
                </a:rPr>
                <a:t>and</a:t>
              </a:r>
              <a:r>
                <a:rPr lang="nl-NL" sz="1050" dirty="0">
                  <a:solidFill>
                    <a:schemeClr val="bg1"/>
                  </a:solidFill>
                </a:rPr>
                <a:t> time)                                                                                      bestands locatie-</a:t>
              </a:r>
            </a:p>
          </p:txBody>
        </p:sp>
        <p:pic>
          <p:nvPicPr>
            <p:cNvPr id="217" name="Graphic 216" descr="Papier met effen opvulling">
              <a:extLst>
                <a:ext uri="{FF2B5EF4-FFF2-40B4-BE49-F238E27FC236}">
                  <a16:creationId xmlns:a16="http://schemas.microsoft.com/office/drawing/2014/main" id="{90DB3021-F42E-7D5F-9B64-6F4A9396590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835" y="1704912"/>
              <a:ext cx="275468" cy="275468"/>
            </a:xfrm>
            <a:prstGeom prst="rect">
              <a:avLst/>
            </a:prstGeom>
          </p:spPr>
        </p:pic>
        <p:pic>
          <p:nvPicPr>
            <p:cNvPr id="218" name="Graphic 217" descr="Geopende map met effen opvulling">
              <a:extLst>
                <a:ext uri="{FF2B5EF4-FFF2-40B4-BE49-F238E27FC236}">
                  <a16:creationId xmlns:a16="http://schemas.microsoft.com/office/drawing/2014/main" id="{7A8374FA-EC7B-3270-CB21-29AD20571EEF}"/>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98385" y="1717177"/>
              <a:ext cx="275468" cy="275468"/>
            </a:xfrm>
            <a:prstGeom prst="rect">
              <a:avLst/>
            </a:prstGeom>
          </p:spPr>
        </p:pic>
        <p:pic>
          <p:nvPicPr>
            <p:cNvPr id="219" name="Graphic 218" descr="Paperclip met effen opvulling">
              <a:extLst>
                <a:ext uri="{FF2B5EF4-FFF2-40B4-BE49-F238E27FC236}">
                  <a16:creationId xmlns:a16="http://schemas.microsoft.com/office/drawing/2014/main" id="{D447AE1B-85FC-6547-870D-B9DBDB1346F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657915" y="1700911"/>
              <a:ext cx="275468" cy="275468"/>
            </a:xfrm>
            <a:prstGeom prst="rect">
              <a:avLst/>
            </a:prstGeom>
          </p:spPr>
        </p:pic>
      </p:grpSp>
      <p:grpSp>
        <p:nvGrpSpPr>
          <p:cNvPr id="229" name="Groep 228">
            <a:extLst>
              <a:ext uri="{FF2B5EF4-FFF2-40B4-BE49-F238E27FC236}">
                <a16:creationId xmlns:a16="http://schemas.microsoft.com/office/drawing/2014/main" id="{275A1B82-2896-10EF-DAD9-E7ECA10F7617}"/>
              </a:ext>
            </a:extLst>
          </p:cNvPr>
          <p:cNvGrpSpPr/>
          <p:nvPr/>
        </p:nvGrpSpPr>
        <p:grpSpPr>
          <a:xfrm>
            <a:off x="2622404" y="1968510"/>
            <a:ext cx="1323863" cy="1801010"/>
            <a:chOff x="2827410" y="1961366"/>
            <a:chExt cx="1323863" cy="1801010"/>
          </a:xfrm>
        </p:grpSpPr>
        <p:sp>
          <p:nvSpPr>
            <p:cNvPr id="220" name="Rechthoek: afgeronde hoeken 219">
              <a:extLst>
                <a:ext uri="{FF2B5EF4-FFF2-40B4-BE49-F238E27FC236}">
                  <a16:creationId xmlns:a16="http://schemas.microsoft.com/office/drawing/2014/main" id="{A1BE1989-4E80-C0A8-AE28-58E4BCEF7E30}"/>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26" name="Tekstvak 225">
              <a:extLst>
                <a:ext uri="{FF2B5EF4-FFF2-40B4-BE49-F238E27FC236}">
                  <a16:creationId xmlns:a16="http://schemas.microsoft.com/office/drawing/2014/main" id="{CAA2AF33-8895-F6A5-8829-B5397D1BF15A}"/>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28" name="Graphic 227" descr="Afbeelding met effen opvulling">
              <a:extLst>
                <a:ext uri="{FF2B5EF4-FFF2-40B4-BE49-F238E27FC236}">
                  <a16:creationId xmlns:a16="http://schemas.microsoft.com/office/drawing/2014/main" id="{126FAB1E-96AD-8AB5-5FA0-8787EDF4537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grpSp>
        <p:nvGrpSpPr>
          <p:cNvPr id="230" name="Groep 229">
            <a:extLst>
              <a:ext uri="{FF2B5EF4-FFF2-40B4-BE49-F238E27FC236}">
                <a16:creationId xmlns:a16="http://schemas.microsoft.com/office/drawing/2014/main" id="{177A62BB-27ED-C45F-2963-961F5B8CFA6C}"/>
              </a:ext>
            </a:extLst>
          </p:cNvPr>
          <p:cNvGrpSpPr/>
          <p:nvPr/>
        </p:nvGrpSpPr>
        <p:grpSpPr>
          <a:xfrm>
            <a:off x="4195290" y="1958985"/>
            <a:ext cx="1323863" cy="1801010"/>
            <a:chOff x="2827410" y="1961366"/>
            <a:chExt cx="1323863" cy="1801010"/>
          </a:xfrm>
        </p:grpSpPr>
        <p:sp>
          <p:nvSpPr>
            <p:cNvPr id="231" name="Rechthoek: afgeronde hoeken 230">
              <a:extLst>
                <a:ext uri="{FF2B5EF4-FFF2-40B4-BE49-F238E27FC236}">
                  <a16:creationId xmlns:a16="http://schemas.microsoft.com/office/drawing/2014/main" id="{1300C06F-697C-BF83-DD35-AA99031B9525}"/>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2" name="Tekstvak 231">
              <a:extLst>
                <a:ext uri="{FF2B5EF4-FFF2-40B4-BE49-F238E27FC236}">
                  <a16:creationId xmlns:a16="http://schemas.microsoft.com/office/drawing/2014/main" id="{D89754AA-AFB5-54B7-4265-709E1C170713}"/>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33" name="Graphic 232" descr="Afbeelding met effen opvulling">
              <a:extLst>
                <a:ext uri="{FF2B5EF4-FFF2-40B4-BE49-F238E27FC236}">
                  <a16:creationId xmlns:a16="http://schemas.microsoft.com/office/drawing/2014/main" id="{7B1237D1-CF80-FEA0-6B40-6B8D4978DBD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grpSp>
        <p:nvGrpSpPr>
          <p:cNvPr id="234" name="Groep 233">
            <a:extLst>
              <a:ext uri="{FF2B5EF4-FFF2-40B4-BE49-F238E27FC236}">
                <a16:creationId xmlns:a16="http://schemas.microsoft.com/office/drawing/2014/main" id="{CA65AAA6-1ED9-140C-5957-3DA3F0395376}"/>
              </a:ext>
            </a:extLst>
          </p:cNvPr>
          <p:cNvGrpSpPr/>
          <p:nvPr/>
        </p:nvGrpSpPr>
        <p:grpSpPr>
          <a:xfrm>
            <a:off x="5771199" y="1963746"/>
            <a:ext cx="1323863" cy="1801010"/>
            <a:chOff x="2827410" y="1961366"/>
            <a:chExt cx="1323863" cy="1801010"/>
          </a:xfrm>
        </p:grpSpPr>
        <p:sp>
          <p:nvSpPr>
            <p:cNvPr id="235" name="Rechthoek: afgeronde hoeken 234">
              <a:extLst>
                <a:ext uri="{FF2B5EF4-FFF2-40B4-BE49-F238E27FC236}">
                  <a16:creationId xmlns:a16="http://schemas.microsoft.com/office/drawing/2014/main" id="{2C7DB187-53D4-FE8A-D9BC-E5CF086635EC}"/>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36" name="Tekstvak 235">
              <a:extLst>
                <a:ext uri="{FF2B5EF4-FFF2-40B4-BE49-F238E27FC236}">
                  <a16:creationId xmlns:a16="http://schemas.microsoft.com/office/drawing/2014/main" id="{61CFC59A-1698-D17C-DE34-44306D5E0241}"/>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37" name="Graphic 236" descr="Afbeelding met effen opvulling">
              <a:extLst>
                <a:ext uri="{FF2B5EF4-FFF2-40B4-BE49-F238E27FC236}">
                  <a16:creationId xmlns:a16="http://schemas.microsoft.com/office/drawing/2014/main" id="{B97823AF-AE27-5E8A-D923-FB53CCD7735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grpSp>
        <p:nvGrpSpPr>
          <p:cNvPr id="238" name="Groep 237">
            <a:extLst>
              <a:ext uri="{FF2B5EF4-FFF2-40B4-BE49-F238E27FC236}">
                <a16:creationId xmlns:a16="http://schemas.microsoft.com/office/drawing/2014/main" id="{5C741EF8-A95E-CB2B-14FC-E28210BD36C9}"/>
              </a:ext>
            </a:extLst>
          </p:cNvPr>
          <p:cNvGrpSpPr/>
          <p:nvPr/>
        </p:nvGrpSpPr>
        <p:grpSpPr>
          <a:xfrm>
            <a:off x="7347108" y="1968507"/>
            <a:ext cx="1323863" cy="1801010"/>
            <a:chOff x="2827410" y="1961366"/>
            <a:chExt cx="1323863" cy="1801010"/>
          </a:xfrm>
        </p:grpSpPr>
        <p:sp>
          <p:nvSpPr>
            <p:cNvPr id="239" name="Rechthoek: afgeronde hoeken 238">
              <a:extLst>
                <a:ext uri="{FF2B5EF4-FFF2-40B4-BE49-F238E27FC236}">
                  <a16:creationId xmlns:a16="http://schemas.microsoft.com/office/drawing/2014/main" id="{7B008B04-A659-DD90-E758-FE2BC9C3B657}"/>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0" name="Tekstvak 239">
              <a:extLst>
                <a:ext uri="{FF2B5EF4-FFF2-40B4-BE49-F238E27FC236}">
                  <a16:creationId xmlns:a16="http://schemas.microsoft.com/office/drawing/2014/main" id="{E5C20036-AB77-AFBB-2F7B-193B17178C52}"/>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41" name="Graphic 240" descr="Afbeelding met effen opvulling">
              <a:extLst>
                <a:ext uri="{FF2B5EF4-FFF2-40B4-BE49-F238E27FC236}">
                  <a16:creationId xmlns:a16="http://schemas.microsoft.com/office/drawing/2014/main" id="{0DC2904B-05AC-3675-89A8-D39101DD3EB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grpSp>
        <p:nvGrpSpPr>
          <p:cNvPr id="242" name="Groep 241">
            <a:extLst>
              <a:ext uri="{FF2B5EF4-FFF2-40B4-BE49-F238E27FC236}">
                <a16:creationId xmlns:a16="http://schemas.microsoft.com/office/drawing/2014/main" id="{811EF953-17F9-1E97-705E-9B0FE01AA0E1}"/>
              </a:ext>
            </a:extLst>
          </p:cNvPr>
          <p:cNvGrpSpPr/>
          <p:nvPr/>
        </p:nvGrpSpPr>
        <p:grpSpPr>
          <a:xfrm>
            <a:off x="8923017" y="1973268"/>
            <a:ext cx="1323863" cy="1801010"/>
            <a:chOff x="2827410" y="1961366"/>
            <a:chExt cx="1323863" cy="1801010"/>
          </a:xfrm>
        </p:grpSpPr>
        <p:sp>
          <p:nvSpPr>
            <p:cNvPr id="243" name="Rechthoek: afgeronde hoeken 242">
              <a:extLst>
                <a:ext uri="{FF2B5EF4-FFF2-40B4-BE49-F238E27FC236}">
                  <a16:creationId xmlns:a16="http://schemas.microsoft.com/office/drawing/2014/main" id="{FE4E4BC4-1A9B-8FE8-8B65-93BFCE9204F0}"/>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4" name="Tekstvak 243">
              <a:extLst>
                <a:ext uri="{FF2B5EF4-FFF2-40B4-BE49-F238E27FC236}">
                  <a16:creationId xmlns:a16="http://schemas.microsoft.com/office/drawing/2014/main" id="{DC9A7EFE-E2EB-7BCD-20B8-98B26E850FA3}"/>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45" name="Graphic 244" descr="Afbeelding met effen opvulling">
              <a:extLst>
                <a:ext uri="{FF2B5EF4-FFF2-40B4-BE49-F238E27FC236}">
                  <a16:creationId xmlns:a16="http://schemas.microsoft.com/office/drawing/2014/main" id="{B8A83965-221A-C399-DFC1-A10841AA88C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grpSp>
        <p:nvGrpSpPr>
          <p:cNvPr id="251" name="Groep 250">
            <a:extLst>
              <a:ext uri="{FF2B5EF4-FFF2-40B4-BE49-F238E27FC236}">
                <a16:creationId xmlns:a16="http://schemas.microsoft.com/office/drawing/2014/main" id="{FCFF7D4E-1754-5AEA-4693-BF4ECF88D702}"/>
              </a:ext>
            </a:extLst>
          </p:cNvPr>
          <p:cNvGrpSpPr/>
          <p:nvPr/>
        </p:nvGrpSpPr>
        <p:grpSpPr>
          <a:xfrm>
            <a:off x="10482305" y="1966127"/>
            <a:ext cx="1323863" cy="1801010"/>
            <a:chOff x="2827410" y="1961366"/>
            <a:chExt cx="1323863" cy="1801010"/>
          </a:xfrm>
        </p:grpSpPr>
        <p:sp>
          <p:nvSpPr>
            <p:cNvPr id="252" name="Rechthoek: afgeronde hoeken 251">
              <a:extLst>
                <a:ext uri="{FF2B5EF4-FFF2-40B4-BE49-F238E27FC236}">
                  <a16:creationId xmlns:a16="http://schemas.microsoft.com/office/drawing/2014/main" id="{2C61AFD9-216B-6F12-58E9-53A0A23AFBC1}"/>
                </a:ext>
              </a:extLst>
            </p:cNvPr>
            <p:cNvSpPr>
              <a:spLocks/>
            </p:cNvSpPr>
            <p:nvPr/>
          </p:nvSpPr>
          <p:spPr>
            <a:xfrm>
              <a:off x="2827410" y="1961366"/>
              <a:ext cx="1323863" cy="180101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3" name="Tekstvak 252">
              <a:extLst>
                <a:ext uri="{FF2B5EF4-FFF2-40B4-BE49-F238E27FC236}">
                  <a16:creationId xmlns:a16="http://schemas.microsoft.com/office/drawing/2014/main" id="{9163471B-9028-9618-7E24-B0B304341D13}"/>
                </a:ext>
              </a:extLst>
            </p:cNvPr>
            <p:cNvSpPr txBox="1">
              <a:spLocks/>
            </p:cNvSpPr>
            <p:nvPr/>
          </p:nvSpPr>
          <p:spPr>
            <a:xfrm>
              <a:off x="2987058" y="3429000"/>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254" name="Graphic 253" descr="Afbeelding met effen opvulling">
              <a:extLst>
                <a:ext uri="{FF2B5EF4-FFF2-40B4-BE49-F238E27FC236}">
                  <a16:creationId xmlns:a16="http://schemas.microsoft.com/office/drawing/2014/main" id="{FD5A87DB-B8CF-ADA7-840F-DD956D84CFC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032140" y="2237983"/>
              <a:ext cx="914400" cy="914400"/>
            </a:xfrm>
            <a:prstGeom prst="rect">
              <a:avLst/>
            </a:prstGeom>
          </p:spPr>
        </p:pic>
      </p:grpSp>
      <p:sp>
        <p:nvSpPr>
          <p:cNvPr id="256" name="Tekstvak 255">
            <a:extLst>
              <a:ext uri="{FF2B5EF4-FFF2-40B4-BE49-F238E27FC236}">
                <a16:creationId xmlns:a16="http://schemas.microsoft.com/office/drawing/2014/main" id="{80BF093F-3165-2942-6590-3BEC2228995C}"/>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solidFill>
                  <a:schemeClr val="bg1"/>
                </a:solidFill>
              </a:rPr>
              <a:t>Aantal artikelen</a:t>
            </a:r>
          </a:p>
        </p:txBody>
      </p:sp>
      <p:pic>
        <p:nvPicPr>
          <p:cNvPr id="3" name="Graphic 2" descr="Introductiepagina met effen opvulling">
            <a:extLst>
              <a:ext uri="{FF2B5EF4-FFF2-40B4-BE49-F238E27FC236}">
                <a16:creationId xmlns:a16="http://schemas.microsoft.com/office/drawing/2014/main" id="{AFAF8396-813D-CAB2-51C4-24DEF477CF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2089" y="267442"/>
            <a:ext cx="344842" cy="344842"/>
          </a:xfrm>
          <a:prstGeom prst="rect">
            <a:avLst/>
          </a:prstGeom>
        </p:spPr>
      </p:pic>
      <p:pic>
        <p:nvPicPr>
          <p:cNvPr id="5" name="Graphic 4" descr="Zoeken in map met effen opvulling">
            <a:extLst>
              <a:ext uri="{FF2B5EF4-FFF2-40B4-BE49-F238E27FC236}">
                <a16:creationId xmlns:a16="http://schemas.microsoft.com/office/drawing/2014/main" id="{249310F7-8999-303F-6D0E-26900B3BDF1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167902" y="285335"/>
            <a:ext cx="344842" cy="344842"/>
          </a:xfrm>
          <a:prstGeom prst="rect">
            <a:avLst/>
          </a:prstGeom>
        </p:spPr>
      </p:pic>
      <p:grpSp>
        <p:nvGrpSpPr>
          <p:cNvPr id="10" name="Groep 9">
            <a:extLst>
              <a:ext uri="{FF2B5EF4-FFF2-40B4-BE49-F238E27FC236}">
                <a16:creationId xmlns:a16="http://schemas.microsoft.com/office/drawing/2014/main" id="{47DE9BBE-9627-F44D-F0E6-6230126D2916}"/>
              </a:ext>
            </a:extLst>
          </p:cNvPr>
          <p:cNvGrpSpPr/>
          <p:nvPr/>
        </p:nvGrpSpPr>
        <p:grpSpPr>
          <a:xfrm>
            <a:off x="10167902" y="1002685"/>
            <a:ext cx="1233321" cy="442546"/>
            <a:chOff x="10167902" y="1002685"/>
            <a:chExt cx="1233321" cy="442546"/>
          </a:xfrm>
        </p:grpSpPr>
        <p:pic>
          <p:nvPicPr>
            <p:cNvPr id="154" name="Graphic 153" descr="Gemengd met effen opvulling">
              <a:extLst>
                <a:ext uri="{FF2B5EF4-FFF2-40B4-BE49-F238E27FC236}">
                  <a16:creationId xmlns:a16="http://schemas.microsoft.com/office/drawing/2014/main" id="{FDD43FE8-85DD-7320-72BC-21BE186EA76F}"/>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10167902" y="1002685"/>
              <a:ext cx="442546" cy="442546"/>
            </a:xfrm>
            <a:prstGeom prst="rect">
              <a:avLst/>
            </a:prstGeom>
          </p:spPr>
        </p:pic>
        <p:sp>
          <p:nvSpPr>
            <p:cNvPr id="6" name="Tekstvak 5">
              <a:extLst>
                <a:ext uri="{FF2B5EF4-FFF2-40B4-BE49-F238E27FC236}">
                  <a16:creationId xmlns:a16="http://schemas.microsoft.com/office/drawing/2014/main" id="{59A9AAB5-210B-4014-7BD6-7769164FA569}"/>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solidFill>
                    <a:schemeClr val="bg1"/>
                  </a:solidFill>
                </a:rPr>
                <a:t>meer</a:t>
              </a:r>
            </a:p>
          </p:txBody>
        </p:sp>
      </p:grpSp>
      <p:pic>
        <p:nvPicPr>
          <p:cNvPr id="21" name="Graphic 20" descr="Tandwiel met effen opvulling">
            <a:hlinkClick r:id="rId50" action="ppaction://hlinksldjump"/>
            <a:extLst>
              <a:ext uri="{FF2B5EF4-FFF2-40B4-BE49-F238E27FC236}">
                <a16:creationId xmlns:a16="http://schemas.microsoft.com/office/drawing/2014/main" id="{F94E074D-052E-E760-D1FB-36CEEF839B09}"/>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1325616" y="1012210"/>
            <a:ext cx="442546" cy="442546"/>
          </a:xfrm>
          <a:prstGeom prst="rect">
            <a:avLst/>
          </a:prstGeom>
        </p:spPr>
      </p:pic>
    </p:spTree>
    <p:extLst>
      <p:ext uri="{BB962C8B-B14F-4D97-AF65-F5344CB8AC3E}">
        <p14:creationId xmlns:p14="http://schemas.microsoft.com/office/powerpoint/2010/main" val="4020556796"/>
      </p:ext>
    </p:extLst>
  </p:cSld>
  <p:clrMapOvr>
    <a:masterClrMapping/>
  </p:clrMapOvr>
  <p:transition spd="slow" advClick="0">
    <p:cover dir="r"/>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E7C320FB-B04E-E838-853A-34C2AFCE8461}"/>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5708DBFB-7F98-0D83-FED7-B9CB8CFEFE42}"/>
              </a:ext>
            </a:extLst>
          </p:cNvPr>
          <p:cNvPicPr>
            <a:picLocks/>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35" name="Rechthoek 34">
            <a:extLst>
              <a:ext uri="{FF2B5EF4-FFF2-40B4-BE49-F238E27FC236}">
                <a16:creationId xmlns:a16="http://schemas.microsoft.com/office/drawing/2014/main" id="{3650BFE1-A25D-1857-F926-BAB27DEB1467}"/>
              </a:ext>
            </a:extLst>
          </p:cNvPr>
          <p:cNvSpPr>
            <a:spLocks/>
          </p:cNvSpPr>
          <p:nvPr/>
        </p:nvSpPr>
        <p:spPr>
          <a:xfrm>
            <a:off x="-247137" y="6658667"/>
            <a:ext cx="12739817" cy="379704"/>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27" name="Groep 26">
            <a:extLst>
              <a:ext uri="{FF2B5EF4-FFF2-40B4-BE49-F238E27FC236}">
                <a16:creationId xmlns:a16="http://schemas.microsoft.com/office/drawing/2014/main" id="{5FCE05A5-F5D0-8600-C4CF-5A93B9AFD372}"/>
              </a:ext>
            </a:extLst>
          </p:cNvPr>
          <p:cNvGrpSpPr/>
          <p:nvPr/>
        </p:nvGrpSpPr>
        <p:grpSpPr>
          <a:xfrm>
            <a:off x="9031252" y="5770251"/>
            <a:ext cx="1185102" cy="496920"/>
            <a:chOff x="9031252" y="5770251"/>
            <a:chExt cx="1185102" cy="496920"/>
          </a:xfrm>
        </p:grpSpPr>
        <p:grpSp>
          <p:nvGrpSpPr>
            <p:cNvPr id="28" name="Groep 27">
              <a:extLst>
                <a:ext uri="{FF2B5EF4-FFF2-40B4-BE49-F238E27FC236}">
                  <a16:creationId xmlns:a16="http://schemas.microsoft.com/office/drawing/2014/main" id="{1B7CDF02-F9AF-A8E5-CA27-36939D3971D2}"/>
                </a:ext>
              </a:extLst>
            </p:cNvPr>
            <p:cNvGrpSpPr/>
            <p:nvPr/>
          </p:nvGrpSpPr>
          <p:grpSpPr>
            <a:xfrm rot="10800000">
              <a:off x="9031252" y="5770251"/>
              <a:ext cx="1136650" cy="496920"/>
              <a:chOff x="565150" y="199334"/>
              <a:chExt cx="1136650" cy="496920"/>
            </a:xfrm>
          </p:grpSpPr>
          <p:sp>
            <p:nvSpPr>
              <p:cNvPr id="30" name="Rechthoek: afgeronde hoeken 29">
                <a:extLst>
                  <a:ext uri="{FF2B5EF4-FFF2-40B4-BE49-F238E27FC236}">
                    <a16:creationId xmlns:a16="http://schemas.microsoft.com/office/drawing/2014/main" id="{44EB2999-8337-0F0B-0BAE-E06631C0E987}"/>
                  </a:ext>
                </a:extLst>
              </p:cNvPr>
              <p:cNvSpPr>
                <a:spLocks/>
              </p:cNvSpPr>
              <p:nvPr/>
            </p:nvSpPr>
            <p:spPr>
              <a:xfrm>
                <a:off x="565150" y="199334"/>
                <a:ext cx="1136650"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Graphic 30" descr="Pijl-rechts met effen opvulling">
                <a:extLst>
                  <a:ext uri="{FF2B5EF4-FFF2-40B4-BE49-F238E27FC236}">
                    <a16:creationId xmlns:a16="http://schemas.microsoft.com/office/drawing/2014/main" id="{9009CA41-131F-FEEF-EF19-CC34753230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5033" y="217209"/>
                <a:ext cx="399006" cy="399006"/>
              </a:xfrm>
              <a:prstGeom prst="rect">
                <a:avLst/>
              </a:prstGeom>
            </p:spPr>
          </p:pic>
        </p:grpSp>
        <p:sp>
          <p:nvSpPr>
            <p:cNvPr id="29" name="Tekstvak 28">
              <a:extLst>
                <a:ext uri="{FF2B5EF4-FFF2-40B4-BE49-F238E27FC236}">
                  <a16:creationId xmlns:a16="http://schemas.microsoft.com/office/drawing/2014/main" id="{A5C6C7B8-C435-2D56-608F-9954667D8127}"/>
                </a:ext>
              </a:extLst>
            </p:cNvPr>
            <p:cNvSpPr txBox="1">
              <a:spLocks/>
            </p:cNvSpPr>
            <p:nvPr/>
          </p:nvSpPr>
          <p:spPr>
            <a:xfrm>
              <a:off x="9508909" y="5925552"/>
              <a:ext cx="707445" cy="246221"/>
            </a:xfrm>
            <a:prstGeom prst="rect">
              <a:avLst/>
            </a:prstGeom>
            <a:noFill/>
          </p:spPr>
          <p:txBody>
            <a:bodyPr wrap="square" rtlCol="0">
              <a:spAutoFit/>
            </a:bodyPr>
            <a:lstStyle/>
            <a:p>
              <a:r>
                <a:rPr lang="nl-NL" sz="1000" dirty="0">
                  <a:solidFill>
                    <a:schemeClr val="bg1"/>
                  </a:solidFill>
                </a:rPr>
                <a:t>vorige</a:t>
              </a:r>
            </a:p>
          </p:txBody>
        </p:sp>
      </p:grpSp>
      <p:sp>
        <p:nvSpPr>
          <p:cNvPr id="52" name="Rechthoek 51">
            <a:extLst>
              <a:ext uri="{FF2B5EF4-FFF2-40B4-BE49-F238E27FC236}">
                <a16:creationId xmlns:a16="http://schemas.microsoft.com/office/drawing/2014/main" id="{B57A48EA-D487-F415-7BBD-68AE14F6A386}"/>
              </a:ext>
            </a:extLst>
          </p:cNvPr>
          <p:cNvSpPr>
            <a:spLocks/>
          </p:cNvSpPr>
          <p:nvPr/>
        </p:nvSpPr>
        <p:spPr>
          <a:xfrm>
            <a:off x="-247135" y="1544595"/>
            <a:ext cx="2236573" cy="5980670"/>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7E6E2181-15E9-E2B6-7898-F16CB0C80BDF}"/>
              </a:ext>
            </a:extLst>
          </p:cNvPr>
          <p:cNvSpPr>
            <a:spLocks/>
          </p:cNvSpPr>
          <p:nvPr/>
        </p:nvSpPr>
        <p:spPr>
          <a:xfrm>
            <a:off x="-247137" y="-788681"/>
            <a:ext cx="12739817" cy="236837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5" name="Rechthoek 54">
            <a:extLst>
              <a:ext uri="{FF2B5EF4-FFF2-40B4-BE49-F238E27FC236}">
                <a16:creationId xmlns:a16="http://schemas.microsoft.com/office/drawing/2014/main" id="{9C03EF5B-2584-70CF-2715-74E848E4F840}"/>
              </a:ext>
            </a:extLst>
          </p:cNvPr>
          <p:cNvSpPr>
            <a:spLocks/>
          </p:cNvSpPr>
          <p:nvPr/>
        </p:nvSpPr>
        <p:spPr>
          <a:xfrm>
            <a:off x="1989438" y="1544595"/>
            <a:ext cx="247135" cy="598067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Rechthoek: afgeronde hoeken 55">
            <a:extLst>
              <a:ext uri="{FF2B5EF4-FFF2-40B4-BE49-F238E27FC236}">
                <a16:creationId xmlns:a16="http://schemas.microsoft.com/office/drawing/2014/main" id="{7BB8D6FC-07F6-BC9F-3F44-E7DEAA56F4FB}"/>
              </a:ext>
            </a:extLst>
          </p:cNvPr>
          <p:cNvSpPr>
            <a:spLocks/>
          </p:cNvSpPr>
          <p:nvPr/>
        </p:nvSpPr>
        <p:spPr>
          <a:xfrm rot="5400000">
            <a:off x="1252273" y="2512729"/>
            <a:ext cx="1721462" cy="86497"/>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Rechthoek: afgeronde hoeken 56">
            <a:extLst>
              <a:ext uri="{FF2B5EF4-FFF2-40B4-BE49-F238E27FC236}">
                <a16:creationId xmlns:a16="http://schemas.microsoft.com/office/drawing/2014/main" id="{A857EA45-D124-4EEC-3048-5CA5E73D3F9F}"/>
              </a:ext>
            </a:extLst>
          </p:cNvPr>
          <p:cNvSpPr>
            <a:spLocks/>
          </p:cNvSpPr>
          <p:nvPr/>
        </p:nvSpPr>
        <p:spPr>
          <a:xfrm rot="5400000">
            <a:off x="-226997" y="3991998"/>
            <a:ext cx="4680000" cy="86498"/>
          </a:xfrm>
          <a:prstGeom prst="roundRect">
            <a:avLst>
              <a:gd name="adj" fmla="val 50000"/>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8" name="Rechthoek 57">
            <a:extLst>
              <a:ext uri="{FF2B5EF4-FFF2-40B4-BE49-F238E27FC236}">
                <a16:creationId xmlns:a16="http://schemas.microsoft.com/office/drawing/2014/main" id="{07F2A9EB-ACA9-4967-F7B0-077A2C8BE4C4}"/>
              </a:ext>
            </a:extLst>
          </p:cNvPr>
          <p:cNvSpPr>
            <a:spLocks/>
          </p:cNvSpPr>
          <p:nvPr/>
        </p:nvSpPr>
        <p:spPr>
          <a:xfrm>
            <a:off x="2236569" y="1544903"/>
            <a:ext cx="10256111" cy="5980362"/>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5" name="Groep 14">
            <a:extLst>
              <a:ext uri="{FF2B5EF4-FFF2-40B4-BE49-F238E27FC236}">
                <a16:creationId xmlns:a16="http://schemas.microsoft.com/office/drawing/2014/main" id="{BA8AC91C-3270-7919-1CD6-2801581CB258}"/>
              </a:ext>
            </a:extLst>
          </p:cNvPr>
          <p:cNvGrpSpPr>
            <a:grpSpLocks/>
          </p:cNvGrpSpPr>
          <p:nvPr/>
        </p:nvGrpSpPr>
        <p:grpSpPr>
          <a:xfrm>
            <a:off x="8284995" y="250280"/>
            <a:ext cx="2302190" cy="394730"/>
            <a:chOff x="9637986" y="247200"/>
            <a:chExt cx="2302190" cy="394730"/>
          </a:xfrm>
        </p:grpSpPr>
        <p:sp>
          <p:nvSpPr>
            <p:cNvPr id="59" name="Rechthoek: afgeronde hoeken 58">
              <a:extLst>
                <a:ext uri="{FF2B5EF4-FFF2-40B4-BE49-F238E27FC236}">
                  <a16:creationId xmlns:a16="http://schemas.microsoft.com/office/drawing/2014/main" id="{991F478A-A017-C0F4-CD70-6EA990C7A17D}"/>
                </a:ext>
              </a:extLst>
            </p:cNvPr>
            <p:cNvSpPr>
              <a:spLocks/>
            </p:cNvSpPr>
            <p:nvPr/>
          </p:nvSpPr>
          <p:spPr>
            <a:xfrm>
              <a:off x="9637987" y="247200"/>
              <a:ext cx="230218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D1BDB524-893E-E490-3946-BA5761BE945F}"/>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solidFill>
                    <a:schemeClr val="bg1"/>
                  </a:solidFill>
                </a:rPr>
                <a:t>zoeken</a:t>
              </a:r>
            </a:p>
          </p:txBody>
        </p:sp>
      </p:grpSp>
      <p:grpSp>
        <p:nvGrpSpPr>
          <p:cNvPr id="170" name="Groep 169">
            <a:extLst>
              <a:ext uri="{FF2B5EF4-FFF2-40B4-BE49-F238E27FC236}">
                <a16:creationId xmlns:a16="http://schemas.microsoft.com/office/drawing/2014/main" id="{9FBAC7FC-5CA1-7E6E-4F98-0ECEA5E3D999}"/>
              </a:ext>
            </a:extLst>
          </p:cNvPr>
          <p:cNvGrpSpPr/>
          <p:nvPr/>
        </p:nvGrpSpPr>
        <p:grpSpPr>
          <a:xfrm>
            <a:off x="1485300" y="196104"/>
            <a:ext cx="496921" cy="496920"/>
            <a:chOff x="1485300" y="196104"/>
            <a:chExt cx="496921" cy="496920"/>
          </a:xfrm>
        </p:grpSpPr>
        <p:sp>
          <p:nvSpPr>
            <p:cNvPr id="9" name="Rechthoek: afgeronde hoeken 8">
              <a:extLst>
                <a:ext uri="{FF2B5EF4-FFF2-40B4-BE49-F238E27FC236}">
                  <a16:creationId xmlns:a16="http://schemas.microsoft.com/office/drawing/2014/main" id="{761C04ED-060B-2F9D-D87A-2A646DBB5243}"/>
                </a:ext>
              </a:extLst>
            </p:cNvPr>
            <p:cNvSpPr>
              <a:spLocks/>
            </p:cNvSpPr>
            <p:nvPr/>
          </p:nvSpPr>
          <p:spPr>
            <a:xfrm>
              <a:off x="1485300"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Graphic 6" descr="Herhalen met effen opvulling">
              <a:hlinkClick r:id="rId6" action="ppaction://hlinksldjump"/>
              <a:extLst>
                <a:ext uri="{FF2B5EF4-FFF2-40B4-BE49-F238E27FC236}">
                  <a16:creationId xmlns:a16="http://schemas.microsoft.com/office/drawing/2014/main" id="{65062ABE-69CA-23A2-4E32-8D223EEBB9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4865" y="238079"/>
              <a:ext cx="405889" cy="405889"/>
            </a:xfrm>
            <a:prstGeom prst="rect">
              <a:avLst/>
            </a:prstGeom>
          </p:spPr>
        </p:pic>
      </p:grpSp>
      <p:grpSp>
        <p:nvGrpSpPr>
          <p:cNvPr id="171" name="Groep 170">
            <a:extLst>
              <a:ext uri="{FF2B5EF4-FFF2-40B4-BE49-F238E27FC236}">
                <a16:creationId xmlns:a16="http://schemas.microsoft.com/office/drawing/2014/main" id="{78FF5F1D-30D4-2353-33DA-E755E94E4186}"/>
              </a:ext>
            </a:extLst>
          </p:cNvPr>
          <p:cNvGrpSpPr/>
          <p:nvPr/>
        </p:nvGrpSpPr>
        <p:grpSpPr>
          <a:xfrm>
            <a:off x="335552" y="196104"/>
            <a:ext cx="496921" cy="496920"/>
            <a:chOff x="335552" y="196104"/>
            <a:chExt cx="496921" cy="496920"/>
          </a:xfrm>
        </p:grpSpPr>
        <p:sp>
          <p:nvSpPr>
            <p:cNvPr id="12" name="Rechthoek: afgeronde hoeken 11">
              <a:extLst>
                <a:ext uri="{FF2B5EF4-FFF2-40B4-BE49-F238E27FC236}">
                  <a16:creationId xmlns:a16="http://schemas.microsoft.com/office/drawing/2014/main" id="{789AC467-F7E1-4D45-2F2A-6FA6DE9F570F}"/>
                </a:ext>
              </a:extLst>
            </p:cNvPr>
            <p:cNvSpPr>
              <a:spLocks/>
            </p:cNvSpPr>
            <p:nvPr/>
          </p:nvSpPr>
          <p:spPr>
            <a:xfrm>
              <a:off x="335552"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Graphic 7" descr="Pijl-rechts met effen opvulling">
              <a:extLst>
                <a:ext uri="{FF2B5EF4-FFF2-40B4-BE49-F238E27FC236}">
                  <a16:creationId xmlns:a16="http://schemas.microsoft.com/office/drawing/2014/main" id="{04C562D2-4E4D-1515-A298-712978E555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384304" y="247199"/>
              <a:ext cx="399006" cy="399006"/>
            </a:xfrm>
            <a:prstGeom prst="rect">
              <a:avLst/>
            </a:prstGeom>
          </p:spPr>
        </p:pic>
      </p:grpSp>
      <p:grpSp>
        <p:nvGrpSpPr>
          <p:cNvPr id="169" name="Groep 168">
            <a:extLst>
              <a:ext uri="{FF2B5EF4-FFF2-40B4-BE49-F238E27FC236}">
                <a16:creationId xmlns:a16="http://schemas.microsoft.com/office/drawing/2014/main" id="{C0138A6D-6596-A738-B542-5220FE3AA897}"/>
              </a:ext>
            </a:extLst>
          </p:cNvPr>
          <p:cNvGrpSpPr/>
          <p:nvPr/>
        </p:nvGrpSpPr>
        <p:grpSpPr>
          <a:xfrm>
            <a:off x="930208" y="199334"/>
            <a:ext cx="496921" cy="496920"/>
            <a:chOff x="930208" y="199334"/>
            <a:chExt cx="496921" cy="496920"/>
          </a:xfrm>
        </p:grpSpPr>
        <p:sp>
          <p:nvSpPr>
            <p:cNvPr id="11" name="Rechthoek: afgeronde hoeken 10">
              <a:extLst>
                <a:ext uri="{FF2B5EF4-FFF2-40B4-BE49-F238E27FC236}">
                  <a16:creationId xmlns:a16="http://schemas.microsoft.com/office/drawing/2014/main" id="{481EDA29-55AD-C597-3EF0-A30578E2D1E7}"/>
                </a:ext>
              </a:extLst>
            </p:cNvPr>
            <p:cNvSpPr>
              <a:spLocks/>
            </p:cNvSpPr>
            <p:nvPr/>
          </p:nvSpPr>
          <p:spPr>
            <a:xfrm>
              <a:off x="930208" y="19933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Graphic 12" descr="Pijl-rechts met effen opvulling">
              <a:extLst>
                <a:ext uri="{FF2B5EF4-FFF2-40B4-BE49-F238E27FC236}">
                  <a16:creationId xmlns:a16="http://schemas.microsoft.com/office/drawing/2014/main" id="{3B5E0CD2-8B28-2DE0-B0AE-AEA6AB5DA2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597" y="247199"/>
              <a:ext cx="399006" cy="399006"/>
            </a:xfrm>
            <a:prstGeom prst="rect">
              <a:avLst/>
            </a:prstGeom>
          </p:spPr>
        </p:pic>
      </p:grpSp>
      <p:grpSp>
        <p:nvGrpSpPr>
          <p:cNvPr id="16" name="Groep 15">
            <a:extLst>
              <a:ext uri="{FF2B5EF4-FFF2-40B4-BE49-F238E27FC236}">
                <a16:creationId xmlns:a16="http://schemas.microsoft.com/office/drawing/2014/main" id="{D9E91E5F-5076-2A47-CAFC-1A089E182D52}"/>
              </a:ext>
            </a:extLst>
          </p:cNvPr>
          <p:cNvGrpSpPr>
            <a:grpSpLocks/>
          </p:cNvGrpSpPr>
          <p:nvPr/>
        </p:nvGrpSpPr>
        <p:grpSpPr>
          <a:xfrm>
            <a:off x="2236569" y="247199"/>
            <a:ext cx="5794079" cy="394730"/>
            <a:chOff x="2236569" y="247199"/>
            <a:chExt cx="5794079" cy="394730"/>
          </a:xfrm>
        </p:grpSpPr>
        <p:sp>
          <p:nvSpPr>
            <p:cNvPr id="2" name="Rechthoek: afgeronde hoeken 1">
              <a:extLst>
                <a:ext uri="{FF2B5EF4-FFF2-40B4-BE49-F238E27FC236}">
                  <a16:creationId xmlns:a16="http://schemas.microsoft.com/office/drawing/2014/main" id="{0DABDB5B-3ED0-376A-75F1-CAAD7815410F}"/>
                </a:ext>
              </a:extLst>
            </p:cNvPr>
            <p:cNvSpPr>
              <a:spLocks/>
            </p:cNvSpPr>
            <p:nvPr/>
          </p:nvSpPr>
          <p:spPr>
            <a:xfrm>
              <a:off x="2236569" y="247199"/>
              <a:ext cx="579407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D92DA2D7-778D-9C47-339F-018461076815}"/>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solidFill>
                    <a:schemeClr val="bg1"/>
                  </a:solidFill>
                </a:rPr>
                <a:t>Instellingen-</a:t>
              </a:r>
            </a:p>
          </p:txBody>
        </p:sp>
      </p:grpSp>
      <p:grpSp>
        <p:nvGrpSpPr>
          <p:cNvPr id="17" name="Groep 16">
            <a:extLst>
              <a:ext uri="{FF2B5EF4-FFF2-40B4-BE49-F238E27FC236}">
                <a16:creationId xmlns:a16="http://schemas.microsoft.com/office/drawing/2014/main" id="{F639D8D9-A513-FD82-B777-A03415004BAF}"/>
              </a:ext>
            </a:extLst>
          </p:cNvPr>
          <p:cNvGrpSpPr>
            <a:grpSpLocks/>
          </p:cNvGrpSpPr>
          <p:nvPr/>
        </p:nvGrpSpPr>
        <p:grpSpPr>
          <a:xfrm>
            <a:off x="10826079" y="-16116"/>
            <a:ext cx="1247421" cy="780705"/>
            <a:chOff x="258588" y="-59024"/>
            <a:chExt cx="742023" cy="464399"/>
          </a:xfrm>
        </p:grpSpPr>
        <p:pic>
          <p:nvPicPr>
            <p:cNvPr id="18" name="Graphic 17" descr="Lijn met pijl: Recht met effen opvulling">
              <a:hlinkClick r:id="rId9" action="ppaction://hlinksldjump"/>
              <a:extLst>
                <a:ext uri="{FF2B5EF4-FFF2-40B4-BE49-F238E27FC236}">
                  <a16:creationId xmlns:a16="http://schemas.microsoft.com/office/drawing/2014/main" id="{7B6394A6-CC24-50CC-5EDB-EDF759CD94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9" action="ppaction://hlinksldjump"/>
              <a:extLst>
                <a:ext uri="{FF2B5EF4-FFF2-40B4-BE49-F238E27FC236}">
                  <a16:creationId xmlns:a16="http://schemas.microsoft.com/office/drawing/2014/main" id="{B8567D4E-8EA1-2F2C-B823-2F56F23B34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465" y="-1944"/>
              <a:ext cx="293146" cy="293146"/>
            </a:xfrm>
            <a:prstGeom prst="rect">
              <a:avLst/>
            </a:prstGeom>
          </p:spPr>
        </p:pic>
      </p:grpSp>
      <p:grpSp>
        <p:nvGrpSpPr>
          <p:cNvPr id="61" name="Groep 60">
            <a:extLst>
              <a:ext uri="{FF2B5EF4-FFF2-40B4-BE49-F238E27FC236}">
                <a16:creationId xmlns:a16="http://schemas.microsoft.com/office/drawing/2014/main" id="{2E61351B-66E1-C465-3F9F-E779FB7A6638}"/>
              </a:ext>
            </a:extLst>
          </p:cNvPr>
          <p:cNvGrpSpPr/>
          <p:nvPr/>
        </p:nvGrpSpPr>
        <p:grpSpPr>
          <a:xfrm>
            <a:off x="108835" y="2041953"/>
            <a:ext cx="1741512" cy="298595"/>
            <a:chOff x="108835" y="1698137"/>
            <a:chExt cx="1741512" cy="298595"/>
          </a:xfrm>
        </p:grpSpPr>
        <p:sp>
          <p:nvSpPr>
            <p:cNvPr id="62" name="Rechthoek: afgeronde hoeken 61">
              <a:extLst>
                <a:ext uri="{FF2B5EF4-FFF2-40B4-BE49-F238E27FC236}">
                  <a16:creationId xmlns:a16="http://schemas.microsoft.com/office/drawing/2014/main" id="{8F3E2C00-8444-5D99-9FA4-BF0848447D3A}"/>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64DA8388-EA69-DC62-07B1-9F8727C1372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64" name="Graphic 63" descr="Papier met effen opvulling">
              <a:extLst>
                <a:ext uri="{FF2B5EF4-FFF2-40B4-BE49-F238E27FC236}">
                  <a16:creationId xmlns:a16="http://schemas.microsoft.com/office/drawing/2014/main" id="{BDE3860C-4208-A230-81FB-4901CA46CFD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65" name="Graphic 64" descr="Geopende map met effen opvulling">
              <a:extLst>
                <a:ext uri="{FF2B5EF4-FFF2-40B4-BE49-F238E27FC236}">
                  <a16:creationId xmlns:a16="http://schemas.microsoft.com/office/drawing/2014/main" id="{27E7E271-1DC4-A7F7-EEDF-D3563C8EA34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66" name="Graphic 65" descr="Paperclip met effen opvulling">
              <a:extLst>
                <a:ext uri="{FF2B5EF4-FFF2-40B4-BE49-F238E27FC236}">
                  <a16:creationId xmlns:a16="http://schemas.microsoft.com/office/drawing/2014/main" id="{0E5895BB-ABAE-75F9-FDCB-F0A6BED9F25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67" name="Groep 66">
            <a:extLst>
              <a:ext uri="{FF2B5EF4-FFF2-40B4-BE49-F238E27FC236}">
                <a16:creationId xmlns:a16="http://schemas.microsoft.com/office/drawing/2014/main" id="{BB2299A6-4D9B-6185-0C31-2317063EA581}"/>
              </a:ext>
            </a:extLst>
          </p:cNvPr>
          <p:cNvGrpSpPr/>
          <p:nvPr/>
        </p:nvGrpSpPr>
        <p:grpSpPr>
          <a:xfrm>
            <a:off x="108835" y="2404819"/>
            <a:ext cx="1741512" cy="298595"/>
            <a:chOff x="108835" y="1698137"/>
            <a:chExt cx="1741512" cy="298595"/>
          </a:xfrm>
        </p:grpSpPr>
        <p:sp>
          <p:nvSpPr>
            <p:cNvPr id="68" name="Rechthoek: afgeronde hoeken 67">
              <a:extLst>
                <a:ext uri="{FF2B5EF4-FFF2-40B4-BE49-F238E27FC236}">
                  <a16:creationId xmlns:a16="http://schemas.microsoft.com/office/drawing/2014/main" id="{5EA80DAC-AB63-70F1-7A58-DAF6DC8A4F27}"/>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9" name="Tekstvak 68">
              <a:extLst>
                <a:ext uri="{FF2B5EF4-FFF2-40B4-BE49-F238E27FC236}">
                  <a16:creationId xmlns:a16="http://schemas.microsoft.com/office/drawing/2014/main" id="{2A32EFDF-7DA2-547A-F209-D82C9A0ECB84}"/>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0" name="Graphic 69" descr="Papier met effen opvulling">
              <a:extLst>
                <a:ext uri="{FF2B5EF4-FFF2-40B4-BE49-F238E27FC236}">
                  <a16:creationId xmlns:a16="http://schemas.microsoft.com/office/drawing/2014/main" id="{7946FEE3-70A1-AC45-593D-1B446B46A2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71" name="Graphic 70" descr="Geopende map met effen opvulling">
              <a:extLst>
                <a:ext uri="{FF2B5EF4-FFF2-40B4-BE49-F238E27FC236}">
                  <a16:creationId xmlns:a16="http://schemas.microsoft.com/office/drawing/2014/main" id="{14EEF5EF-A0C3-6FD1-8B6F-8ABA7CB2EA9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72" name="Graphic 71" descr="Paperclip met effen opvulling">
              <a:extLst>
                <a:ext uri="{FF2B5EF4-FFF2-40B4-BE49-F238E27FC236}">
                  <a16:creationId xmlns:a16="http://schemas.microsoft.com/office/drawing/2014/main" id="{27AE1712-402C-82D5-5DB0-69B4F2A17CF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73" name="Groep 72">
            <a:extLst>
              <a:ext uri="{FF2B5EF4-FFF2-40B4-BE49-F238E27FC236}">
                <a16:creationId xmlns:a16="http://schemas.microsoft.com/office/drawing/2014/main" id="{8FB3FA67-52C4-3D9F-8C76-1385B1F89FFC}"/>
              </a:ext>
            </a:extLst>
          </p:cNvPr>
          <p:cNvGrpSpPr/>
          <p:nvPr/>
        </p:nvGrpSpPr>
        <p:grpSpPr>
          <a:xfrm>
            <a:off x="108835" y="2767685"/>
            <a:ext cx="1741512" cy="298595"/>
            <a:chOff x="108835" y="1698137"/>
            <a:chExt cx="1741512" cy="298595"/>
          </a:xfrm>
        </p:grpSpPr>
        <p:sp>
          <p:nvSpPr>
            <p:cNvPr id="74" name="Rechthoek: afgeronde hoeken 73">
              <a:extLst>
                <a:ext uri="{FF2B5EF4-FFF2-40B4-BE49-F238E27FC236}">
                  <a16:creationId xmlns:a16="http://schemas.microsoft.com/office/drawing/2014/main" id="{37CD3C66-9EDC-FBDA-1BCB-CB3049086B0E}"/>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extLst>
                <a:ext uri="{FF2B5EF4-FFF2-40B4-BE49-F238E27FC236}">
                  <a16:creationId xmlns:a16="http://schemas.microsoft.com/office/drawing/2014/main" id="{CABA2FB8-A318-BA3E-AE59-C6B88C75E95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6" name="Graphic 75" descr="Papier met effen opvulling">
              <a:extLst>
                <a:ext uri="{FF2B5EF4-FFF2-40B4-BE49-F238E27FC236}">
                  <a16:creationId xmlns:a16="http://schemas.microsoft.com/office/drawing/2014/main" id="{0EDBF655-1960-1256-0B8C-CBC2751CE6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77" name="Graphic 76" descr="Geopende map met effen opvulling">
              <a:extLst>
                <a:ext uri="{FF2B5EF4-FFF2-40B4-BE49-F238E27FC236}">
                  <a16:creationId xmlns:a16="http://schemas.microsoft.com/office/drawing/2014/main" id="{245B3722-700E-1E54-A8EE-7F9E318ED29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78" name="Graphic 77" descr="Paperclip met effen opvulling">
              <a:extLst>
                <a:ext uri="{FF2B5EF4-FFF2-40B4-BE49-F238E27FC236}">
                  <a16:creationId xmlns:a16="http://schemas.microsoft.com/office/drawing/2014/main" id="{329A8DEF-645E-A27E-A327-B8E0C60D7AA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79" name="Groep 78">
            <a:extLst>
              <a:ext uri="{FF2B5EF4-FFF2-40B4-BE49-F238E27FC236}">
                <a16:creationId xmlns:a16="http://schemas.microsoft.com/office/drawing/2014/main" id="{2B39810C-3761-790E-3403-C8E25C8AEE17}"/>
              </a:ext>
            </a:extLst>
          </p:cNvPr>
          <p:cNvGrpSpPr/>
          <p:nvPr/>
        </p:nvGrpSpPr>
        <p:grpSpPr>
          <a:xfrm>
            <a:off x="108835" y="3130551"/>
            <a:ext cx="1741512" cy="298595"/>
            <a:chOff x="108835" y="1698137"/>
            <a:chExt cx="1741512" cy="298595"/>
          </a:xfrm>
        </p:grpSpPr>
        <p:sp>
          <p:nvSpPr>
            <p:cNvPr id="80" name="Rechthoek: afgeronde hoeken 79">
              <a:extLst>
                <a:ext uri="{FF2B5EF4-FFF2-40B4-BE49-F238E27FC236}">
                  <a16:creationId xmlns:a16="http://schemas.microsoft.com/office/drawing/2014/main" id="{41DA7910-5747-047F-D7BE-544EECDCE7E8}"/>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extLst>
                <a:ext uri="{FF2B5EF4-FFF2-40B4-BE49-F238E27FC236}">
                  <a16:creationId xmlns:a16="http://schemas.microsoft.com/office/drawing/2014/main" id="{B2616B6A-E821-91A1-EB21-7F08957230EF}"/>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2" name="Graphic 81" descr="Papier met effen opvulling">
              <a:extLst>
                <a:ext uri="{FF2B5EF4-FFF2-40B4-BE49-F238E27FC236}">
                  <a16:creationId xmlns:a16="http://schemas.microsoft.com/office/drawing/2014/main" id="{197F9472-4D65-6969-49AB-F3B0EAE4D4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83" name="Graphic 82" descr="Geopende map met effen opvulling">
              <a:extLst>
                <a:ext uri="{FF2B5EF4-FFF2-40B4-BE49-F238E27FC236}">
                  <a16:creationId xmlns:a16="http://schemas.microsoft.com/office/drawing/2014/main" id="{BC334059-EB76-53F8-5A24-08CD32E911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84" name="Graphic 83" descr="Paperclip met effen opvulling">
              <a:extLst>
                <a:ext uri="{FF2B5EF4-FFF2-40B4-BE49-F238E27FC236}">
                  <a16:creationId xmlns:a16="http://schemas.microsoft.com/office/drawing/2014/main" id="{9D9E7D40-E1CD-1EB8-2A38-0A1B14E60B8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85" name="Groep 84">
            <a:extLst>
              <a:ext uri="{FF2B5EF4-FFF2-40B4-BE49-F238E27FC236}">
                <a16:creationId xmlns:a16="http://schemas.microsoft.com/office/drawing/2014/main" id="{A2DA0EEC-FB34-988E-F090-F26205987621}"/>
              </a:ext>
            </a:extLst>
          </p:cNvPr>
          <p:cNvGrpSpPr/>
          <p:nvPr/>
        </p:nvGrpSpPr>
        <p:grpSpPr>
          <a:xfrm>
            <a:off x="108835" y="3493417"/>
            <a:ext cx="1741512" cy="298595"/>
            <a:chOff x="108835" y="1698137"/>
            <a:chExt cx="1741512" cy="298595"/>
          </a:xfrm>
        </p:grpSpPr>
        <p:sp>
          <p:nvSpPr>
            <p:cNvPr id="86" name="Rechthoek: afgeronde hoeken 85">
              <a:extLst>
                <a:ext uri="{FF2B5EF4-FFF2-40B4-BE49-F238E27FC236}">
                  <a16:creationId xmlns:a16="http://schemas.microsoft.com/office/drawing/2014/main" id="{FCED6F2C-7B05-9D95-D653-899EAC1BBABD}"/>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Tekstvak 86">
              <a:extLst>
                <a:ext uri="{FF2B5EF4-FFF2-40B4-BE49-F238E27FC236}">
                  <a16:creationId xmlns:a16="http://schemas.microsoft.com/office/drawing/2014/main" id="{6D434B9B-3FAB-F818-8870-2183B9A4623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8" name="Graphic 87" descr="Papier met effen opvulling">
              <a:extLst>
                <a:ext uri="{FF2B5EF4-FFF2-40B4-BE49-F238E27FC236}">
                  <a16:creationId xmlns:a16="http://schemas.microsoft.com/office/drawing/2014/main" id="{5328272F-4437-4589-0B35-7CD15632A0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89" name="Graphic 88" descr="Geopende map met effen opvulling">
              <a:extLst>
                <a:ext uri="{FF2B5EF4-FFF2-40B4-BE49-F238E27FC236}">
                  <a16:creationId xmlns:a16="http://schemas.microsoft.com/office/drawing/2014/main" id="{FB86B783-B8ED-2F09-36E2-7CF5DB28E02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90" name="Graphic 89" descr="Paperclip met effen opvulling">
              <a:extLst>
                <a:ext uri="{FF2B5EF4-FFF2-40B4-BE49-F238E27FC236}">
                  <a16:creationId xmlns:a16="http://schemas.microsoft.com/office/drawing/2014/main" id="{C64FB6EC-4C02-B1EF-DFFF-B5759C4ADBD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91" name="Groep 90">
            <a:extLst>
              <a:ext uri="{FF2B5EF4-FFF2-40B4-BE49-F238E27FC236}">
                <a16:creationId xmlns:a16="http://schemas.microsoft.com/office/drawing/2014/main" id="{ACBF3D6C-1310-5D59-D206-D0D818B54DA0}"/>
              </a:ext>
            </a:extLst>
          </p:cNvPr>
          <p:cNvGrpSpPr/>
          <p:nvPr/>
        </p:nvGrpSpPr>
        <p:grpSpPr>
          <a:xfrm>
            <a:off x="108835" y="3856283"/>
            <a:ext cx="1741512" cy="298595"/>
            <a:chOff x="108835" y="1698137"/>
            <a:chExt cx="1741512" cy="298595"/>
          </a:xfrm>
        </p:grpSpPr>
        <p:sp>
          <p:nvSpPr>
            <p:cNvPr id="92" name="Rechthoek: afgeronde hoeken 91">
              <a:extLst>
                <a:ext uri="{FF2B5EF4-FFF2-40B4-BE49-F238E27FC236}">
                  <a16:creationId xmlns:a16="http://schemas.microsoft.com/office/drawing/2014/main" id="{E9645FC8-8117-FD97-C16A-19B32F29DDEF}"/>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D715F7C0-2ADA-0279-9523-FBEB27F66FB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94" name="Graphic 93" descr="Papier met effen opvulling">
              <a:extLst>
                <a:ext uri="{FF2B5EF4-FFF2-40B4-BE49-F238E27FC236}">
                  <a16:creationId xmlns:a16="http://schemas.microsoft.com/office/drawing/2014/main" id="{E828E2D6-B4C4-B781-1275-8147B7E208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95" name="Graphic 94" descr="Geopende map met effen opvulling">
              <a:extLst>
                <a:ext uri="{FF2B5EF4-FFF2-40B4-BE49-F238E27FC236}">
                  <a16:creationId xmlns:a16="http://schemas.microsoft.com/office/drawing/2014/main" id="{6264ECF1-83B0-CD2C-83A6-622B31B9AC6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96" name="Graphic 95" descr="Paperclip met effen opvulling">
              <a:extLst>
                <a:ext uri="{FF2B5EF4-FFF2-40B4-BE49-F238E27FC236}">
                  <a16:creationId xmlns:a16="http://schemas.microsoft.com/office/drawing/2014/main" id="{0016420F-817B-E55E-18A8-14339AAF473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97" name="Groep 96">
            <a:extLst>
              <a:ext uri="{FF2B5EF4-FFF2-40B4-BE49-F238E27FC236}">
                <a16:creationId xmlns:a16="http://schemas.microsoft.com/office/drawing/2014/main" id="{4D2ABE11-7DF7-0FC4-6F50-AA90CBCC3292}"/>
              </a:ext>
            </a:extLst>
          </p:cNvPr>
          <p:cNvGrpSpPr/>
          <p:nvPr/>
        </p:nvGrpSpPr>
        <p:grpSpPr>
          <a:xfrm>
            <a:off x="108835" y="4219149"/>
            <a:ext cx="1741512" cy="298595"/>
            <a:chOff x="108835" y="1698137"/>
            <a:chExt cx="1741512" cy="298595"/>
          </a:xfrm>
        </p:grpSpPr>
        <p:sp>
          <p:nvSpPr>
            <p:cNvPr id="98" name="Rechthoek: afgeronde hoeken 97">
              <a:extLst>
                <a:ext uri="{FF2B5EF4-FFF2-40B4-BE49-F238E27FC236}">
                  <a16:creationId xmlns:a16="http://schemas.microsoft.com/office/drawing/2014/main" id="{C6A9AAF8-BBB1-0097-1843-51115422E341}"/>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extLst>
                <a:ext uri="{FF2B5EF4-FFF2-40B4-BE49-F238E27FC236}">
                  <a16:creationId xmlns:a16="http://schemas.microsoft.com/office/drawing/2014/main" id="{5B07CC28-FAC6-9583-698C-74A64864B4D2}"/>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0" name="Graphic 99" descr="Papier met effen opvulling">
              <a:extLst>
                <a:ext uri="{FF2B5EF4-FFF2-40B4-BE49-F238E27FC236}">
                  <a16:creationId xmlns:a16="http://schemas.microsoft.com/office/drawing/2014/main" id="{39CF5D4E-4784-2589-3ED7-2DFCA446C6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01" name="Graphic 100" descr="Geopende map met effen opvulling">
              <a:extLst>
                <a:ext uri="{FF2B5EF4-FFF2-40B4-BE49-F238E27FC236}">
                  <a16:creationId xmlns:a16="http://schemas.microsoft.com/office/drawing/2014/main" id="{AFEDBF24-31D7-9642-1172-AC0559C8877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02" name="Graphic 101" descr="Paperclip met effen opvulling">
              <a:extLst>
                <a:ext uri="{FF2B5EF4-FFF2-40B4-BE49-F238E27FC236}">
                  <a16:creationId xmlns:a16="http://schemas.microsoft.com/office/drawing/2014/main" id="{767F1008-6539-67DC-BF9B-F96D6FA3677F}"/>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03" name="Groep 102">
            <a:extLst>
              <a:ext uri="{FF2B5EF4-FFF2-40B4-BE49-F238E27FC236}">
                <a16:creationId xmlns:a16="http://schemas.microsoft.com/office/drawing/2014/main" id="{2752875D-B715-8C6C-8893-B774D940B978}"/>
              </a:ext>
            </a:extLst>
          </p:cNvPr>
          <p:cNvGrpSpPr/>
          <p:nvPr/>
        </p:nvGrpSpPr>
        <p:grpSpPr>
          <a:xfrm>
            <a:off x="108835" y="4582015"/>
            <a:ext cx="1741512" cy="298595"/>
            <a:chOff x="108835" y="1698137"/>
            <a:chExt cx="1741512" cy="298595"/>
          </a:xfrm>
        </p:grpSpPr>
        <p:sp>
          <p:nvSpPr>
            <p:cNvPr id="104" name="Rechthoek: afgeronde hoeken 103">
              <a:extLst>
                <a:ext uri="{FF2B5EF4-FFF2-40B4-BE49-F238E27FC236}">
                  <a16:creationId xmlns:a16="http://schemas.microsoft.com/office/drawing/2014/main" id="{31401B94-C385-B164-34ED-C64E67834426}"/>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7FB3F788-769C-C5DC-DB30-A9FA491D7399}"/>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6" name="Graphic 105" descr="Papier met effen opvulling">
              <a:extLst>
                <a:ext uri="{FF2B5EF4-FFF2-40B4-BE49-F238E27FC236}">
                  <a16:creationId xmlns:a16="http://schemas.microsoft.com/office/drawing/2014/main" id="{779AD65B-F5B2-8BC9-BCFA-4398DB8CB3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07" name="Graphic 106" descr="Geopende map met effen opvulling">
              <a:extLst>
                <a:ext uri="{FF2B5EF4-FFF2-40B4-BE49-F238E27FC236}">
                  <a16:creationId xmlns:a16="http://schemas.microsoft.com/office/drawing/2014/main" id="{ACD3B9E1-4B3B-A68F-AD35-3D14C1DBC9B1}"/>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08" name="Graphic 107" descr="Paperclip met effen opvulling">
              <a:extLst>
                <a:ext uri="{FF2B5EF4-FFF2-40B4-BE49-F238E27FC236}">
                  <a16:creationId xmlns:a16="http://schemas.microsoft.com/office/drawing/2014/main" id="{3C033C5A-AAD7-11C5-7750-F1C24949E8B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09" name="Groep 108">
            <a:extLst>
              <a:ext uri="{FF2B5EF4-FFF2-40B4-BE49-F238E27FC236}">
                <a16:creationId xmlns:a16="http://schemas.microsoft.com/office/drawing/2014/main" id="{A44BFEA1-DE06-9FAF-CD06-CD0C9609DFB5}"/>
              </a:ext>
            </a:extLst>
          </p:cNvPr>
          <p:cNvGrpSpPr/>
          <p:nvPr/>
        </p:nvGrpSpPr>
        <p:grpSpPr>
          <a:xfrm>
            <a:off x="108835" y="4944881"/>
            <a:ext cx="1741512" cy="298595"/>
            <a:chOff x="108835" y="1698137"/>
            <a:chExt cx="1741512" cy="298595"/>
          </a:xfrm>
        </p:grpSpPr>
        <p:sp>
          <p:nvSpPr>
            <p:cNvPr id="110" name="Rechthoek: afgeronde hoeken 109">
              <a:extLst>
                <a:ext uri="{FF2B5EF4-FFF2-40B4-BE49-F238E27FC236}">
                  <a16:creationId xmlns:a16="http://schemas.microsoft.com/office/drawing/2014/main" id="{9E77E755-0D3E-8891-2381-BFF24B4029C2}"/>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1" name="Tekstvak 110">
              <a:extLst>
                <a:ext uri="{FF2B5EF4-FFF2-40B4-BE49-F238E27FC236}">
                  <a16:creationId xmlns:a16="http://schemas.microsoft.com/office/drawing/2014/main" id="{EC5B0F79-3B0A-EEA4-09CF-F69F9BE83D48}"/>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2" name="Graphic 111" descr="Papier met effen opvulling">
              <a:extLst>
                <a:ext uri="{FF2B5EF4-FFF2-40B4-BE49-F238E27FC236}">
                  <a16:creationId xmlns:a16="http://schemas.microsoft.com/office/drawing/2014/main" id="{85F70FB9-E5EE-25FD-610D-0407ED30507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13" name="Graphic 112" descr="Geopende map met effen opvulling">
              <a:extLst>
                <a:ext uri="{FF2B5EF4-FFF2-40B4-BE49-F238E27FC236}">
                  <a16:creationId xmlns:a16="http://schemas.microsoft.com/office/drawing/2014/main" id="{2AAD80E4-F103-2E59-0BAA-A71F269ACD47}"/>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14" name="Graphic 113" descr="Paperclip met effen opvulling">
              <a:extLst>
                <a:ext uri="{FF2B5EF4-FFF2-40B4-BE49-F238E27FC236}">
                  <a16:creationId xmlns:a16="http://schemas.microsoft.com/office/drawing/2014/main" id="{67794ADB-6C8E-DC54-83C3-8C6AA32817C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15" name="Groep 114">
            <a:extLst>
              <a:ext uri="{FF2B5EF4-FFF2-40B4-BE49-F238E27FC236}">
                <a16:creationId xmlns:a16="http://schemas.microsoft.com/office/drawing/2014/main" id="{7BC897EF-C312-80B7-2273-F45829B54D9F}"/>
              </a:ext>
            </a:extLst>
          </p:cNvPr>
          <p:cNvGrpSpPr/>
          <p:nvPr/>
        </p:nvGrpSpPr>
        <p:grpSpPr>
          <a:xfrm>
            <a:off x="108835" y="5307747"/>
            <a:ext cx="1741512" cy="298595"/>
            <a:chOff x="108835" y="1698137"/>
            <a:chExt cx="1741512" cy="298595"/>
          </a:xfrm>
        </p:grpSpPr>
        <p:sp>
          <p:nvSpPr>
            <p:cNvPr id="116" name="Rechthoek: afgeronde hoeken 115">
              <a:extLst>
                <a:ext uri="{FF2B5EF4-FFF2-40B4-BE49-F238E27FC236}">
                  <a16:creationId xmlns:a16="http://schemas.microsoft.com/office/drawing/2014/main" id="{D666676B-8E29-6FD5-5A2B-2EE488C4A95C}"/>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7" name="Tekstvak 116">
              <a:extLst>
                <a:ext uri="{FF2B5EF4-FFF2-40B4-BE49-F238E27FC236}">
                  <a16:creationId xmlns:a16="http://schemas.microsoft.com/office/drawing/2014/main" id="{2D493C97-C441-EC02-9347-0AA564A3FCE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8" name="Graphic 117" descr="Papier met effen opvulling">
              <a:extLst>
                <a:ext uri="{FF2B5EF4-FFF2-40B4-BE49-F238E27FC236}">
                  <a16:creationId xmlns:a16="http://schemas.microsoft.com/office/drawing/2014/main" id="{14FB1A33-F21D-E864-7F02-B8C24262F1D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19" name="Graphic 118" descr="Geopende map met effen opvulling">
              <a:extLst>
                <a:ext uri="{FF2B5EF4-FFF2-40B4-BE49-F238E27FC236}">
                  <a16:creationId xmlns:a16="http://schemas.microsoft.com/office/drawing/2014/main" id="{9A84192F-5482-BEBA-ECB8-E88CBD9A901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20" name="Graphic 119" descr="Paperclip met effen opvulling">
              <a:extLst>
                <a:ext uri="{FF2B5EF4-FFF2-40B4-BE49-F238E27FC236}">
                  <a16:creationId xmlns:a16="http://schemas.microsoft.com/office/drawing/2014/main" id="{818CFAAF-7DD9-6DDA-C464-D0DFB0F3F84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21" name="Groep 120">
            <a:extLst>
              <a:ext uri="{FF2B5EF4-FFF2-40B4-BE49-F238E27FC236}">
                <a16:creationId xmlns:a16="http://schemas.microsoft.com/office/drawing/2014/main" id="{4DBECB93-CBB4-C6B0-5864-2B950672D456}"/>
              </a:ext>
            </a:extLst>
          </p:cNvPr>
          <p:cNvGrpSpPr/>
          <p:nvPr/>
        </p:nvGrpSpPr>
        <p:grpSpPr>
          <a:xfrm>
            <a:off x="108835" y="5670613"/>
            <a:ext cx="1741512" cy="298595"/>
            <a:chOff x="108835" y="1698137"/>
            <a:chExt cx="1741512" cy="298595"/>
          </a:xfrm>
        </p:grpSpPr>
        <p:sp>
          <p:nvSpPr>
            <p:cNvPr id="122" name="Rechthoek: afgeronde hoeken 121">
              <a:extLst>
                <a:ext uri="{FF2B5EF4-FFF2-40B4-BE49-F238E27FC236}">
                  <a16:creationId xmlns:a16="http://schemas.microsoft.com/office/drawing/2014/main" id="{73A016D5-8457-15B0-931F-AACA75F09589}"/>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extLst>
                <a:ext uri="{FF2B5EF4-FFF2-40B4-BE49-F238E27FC236}">
                  <a16:creationId xmlns:a16="http://schemas.microsoft.com/office/drawing/2014/main" id="{375F5E86-B3FB-6944-662F-2377BFEC399C}"/>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24" name="Graphic 123" descr="Papier met effen opvulling">
              <a:extLst>
                <a:ext uri="{FF2B5EF4-FFF2-40B4-BE49-F238E27FC236}">
                  <a16:creationId xmlns:a16="http://schemas.microsoft.com/office/drawing/2014/main" id="{93EDF172-E170-417B-CBFF-9A20132D65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25" name="Graphic 124" descr="Geopende map met effen opvulling">
              <a:extLst>
                <a:ext uri="{FF2B5EF4-FFF2-40B4-BE49-F238E27FC236}">
                  <a16:creationId xmlns:a16="http://schemas.microsoft.com/office/drawing/2014/main" id="{662100C4-293E-AE10-C95A-5A27D328F8B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26" name="Graphic 125" descr="Paperclip met effen opvulling">
              <a:extLst>
                <a:ext uri="{FF2B5EF4-FFF2-40B4-BE49-F238E27FC236}">
                  <a16:creationId xmlns:a16="http://schemas.microsoft.com/office/drawing/2014/main" id="{8AEDA6F6-8C1A-0DD7-F65E-FBFBE02B9B8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27" name="Groep 126">
            <a:extLst>
              <a:ext uri="{FF2B5EF4-FFF2-40B4-BE49-F238E27FC236}">
                <a16:creationId xmlns:a16="http://schemas.microsoft.com/office/drawing/2014/main" id="{40AB2061-89BD-A61A-0F7F-6541A72F6658}"/>
              </a:ext>
            </a:extLst>
          </p:cNvPr>
          <p:cNvGrpSpPr/>
          <p:nvPr/>
        </p:nvGrpSpPr>
        <p:grpSpPr>
          <a:xfrm>
            <a:off x="108835" y="6033479"/>
            <a:ext cx="1741512" cy="298595"/>
            <a:chOff x="108835" y="1698137"/>
            <a:chExt cx="1741512" cy="298595"/>
          </a:xfrm>
        </p:grpSpPr>
        <p:sp>
          <p:nvSpPr>
            <p:cNvPr id="128" name="Rechthoek: afgeronde hoeken 127">
              <a:extLst>
                <a:ext uri="{FF2B5EF4-FFF2-40B4-BE49-F238E27FC236}">
                  <a16:creationId xmlns:a16="http://schemas.microsoft.com/office/drawing/2014/main" id="{59BDD949-8C55-29C2-2539-FC6582FFCAE6}"/>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9" name="Tekstvak 128">
              <a:extLst>
                <a:ext uri="{FF2B5EF4-FFF2-40B4-BE49-F238E27FC236}">
                  <a16:creationId xmlns:a16="http://schemas.microsoft.com/office/drawing/2014/main" id="{2379335E-AB76-3E04-56EE-74F0A8FB949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30" name="Graphic 129" descr="Papier met effen opvulling">
              <a:extLst>
                <a:ext uri="{FF2B5EF4-FFF2-40B4-BE49-F238E27FC236}">
                  <a16:creationId xmlns:a16="http://schemas.microsoft.com/office/drawing/2014/main" id="{56CA7A08-EE56-C5CA-A3D8-71314145C1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31" name="Graphic 130" descr="Geopende map met effen opvulling">
              <a:extLst>
                <a:ext uri="{FF2B5EF4-FFF2-40B4-BE49-F238E27FC236}">
                  <a16:creationId xmlns:a16="http://schemas.microsoft.com/office/drawing/2014/main" id="{62D9FF1D-2A03-F1C0-5097-781A2109B54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32" name="Graphic 131" descr="Paperclip met effen opvulling">
              <a:extLst>
                <a:ext uri="{FF2B5EF4-FFF2-40B4-BE49-F238E27FC236}">
                  <a16:creationId xmlns:a16="http://schemas.microsoft.com/office/drawing/2014/main" id="{DA53A656-167B-E837-D7E9-79D0FBFCA452}"/>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68" name="Groep 167">
            <a:extLst>
              <a:ext uri="{FF2B5EF4-FFF2-40B4-BE49-F238E27FC236}">
                <a16:creationId xmlns:a16="http://schemas.microsoft.com/office/drawing/2014/main" id="{F7A97CB9-611A-6B37-BBBD-BF1074904EE1}"/>
              </a:ext>
            </a:extLst>
          </p:cNvPr>
          <p:cNvGrpSpPr/>
          <p:nvPr/>
        </p:nvGrpSpPr>
        <p:grpSpPr>
          <a:xfrm>
            <a:off x="211086" y="1002685"/>
            <a:ext cx="1274214" cy="442546"/>
            <a:chOff x="211086" y="1002685"/>
            <a:chExt cx="1274214" cy="442546"/>
          </a:xfrm>
        </p:grpSpPr>
        <p:pic>
          <p:nvPicPr>
            <p:cNvPr id="140" name="Graphic 139" descr="Badge volgen met effen opvulling">
              <a:extLst>
                <a:ext uri="{FF2B5EF4-FFF2-40B4-BE49-F238E27FC236}">
                  <a16:creationId xmlns:a16="http://schemas.microsoft.com/office/drawing/2014/main" id="{0DC5D957-B2B1-99A1-7464-137998903B0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1086" y="1002685"/>
              <a:ext cx="442546" cy="442546"/>
            </a:xfrm>
            <a:prstGeom prst="rect">
              <a:avLst/>
            </a:prstGeom>
          </p:spPr>
        </p:pic>
        <p:sp>
          <p:nvSpPr>
            <p:cNvPr id="141" name="Tekstvak 140">
              <a:extLst>
                <a:ext uri="{FF2B5EF4-FFF2-40B4-BE49-F238E27FC236}">
                  <a16:creationId xmlns:a16="http://schemas.microsoft.com/office/drawing/2014/main" id="{5E77A448-52AB-BF2E-8F0B-7DBAA9479D08}"/>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solidFill>
                    <a:schemeClr val="bg1"/>
                  </a:solidFill>
                </a:rPr>
                <a:t>Nieuw</a:t>
              </a:r>
            </a:p>
          </p:txBody>
        </p:sp>
      </p:grpSp>
      <p:pic>
        <p:nvPicPr>
          <p:cNvPr id="142" name="Graphic 141" descr="Schaar met effen opvulling">
            <a:extLst>
              <a:ext uri="{FF2B5EF4-FFF2-40B4-BE49-F238E27FC236}">
                <a16:creationId xmlns:a16="http://schemas.microsoft.com/office/drawing/2014/main" id="{7A9F5F19-78C4-B1CF-2C3E-0EAA3DF2563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891730" y="1002685"/>
            <a:ext cx="442546" cy="442546"/>
          </a:xfrm>
          <a:prstGeom prst="rect">
            <a:avLst/>
          </a:prstGeom>
        </p:spPr>
      </p:pic>
      <p:pic>
        <p:nvPicPr>
          <p:cNvPr id="143" name="Graphic 142" descr="Klembord met effen opvulling">
            <a:extLst>
              <a:ext uri="{FF2B5EF4-FFF2-40B4-BE49-F238E27FC236}">
                <a16:creationId xmlns:a16="http://schemas.microsoft.com/office/drawing/2014/main" id="{40C20B86-A3D3-0C0C-F421-A4FDFA219763}"/>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2581411" y="1002685"/>
            <a:ext cx="442546" cy="442546"/>
          </a:xfrm>
          <a:prstGeom prst="rect">
            <a:avLst/>
          </a:prstGeom>
        </p:spPr>
      </p:pic>
      <p:pic>
        <p:nvPicPr>
          <p:cNvPr id="144" name="Graphic 143" descr="Fax met effen opvulling">
            <a:extLst>
              <a:ext uri="{FF2B5EF4-FFF2-40B4-BE49-F238E27FC236}">
                <a16:creationId xmlns:a16="http://schemas.microsoft.com/office/drawing/2014/main" id="{C48A0A28-6F19-E7B8-29B8-F9A73428EDD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271092" y="1002685"/>
            <a:ext cx="442546" cy="442546"/>
          </a:xfrm>
          <a:prstGeom prst="rect">
            <a:avLst/>
          </a:prstGeom>
        </p:spPr>
      </p:pic>
      <p:pic>
        <p:nvPicPr>
          <p:cNvPr id="145" name="Graphic 144" descr="QR-code met effen opvulling">
            <a:extLst>
              <a:ext uri="{FF2B5EF4-FFF2-40B4-BE49-F238E27FC236}">
                <a16:creationId xmlns:a16="http://schemas.microsoft.com/office/drawing/2014/main" id="{43389BB1-38E0-4BCC-E2C6-85E12FEF9E19}"/>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3960773" y="1002685"/>
            <a:ext cx="442546" cy="442546"/>
          </a:xfrm>
          <a:prstGeom prst="rect">
            <a:avLst/>
          </a:prstGeom>
        </p:spPr>
      </p:pic>
      <p:pic>
        <p:nvPicPr>
          <p:cNvPr id="146" name="Graphic 145" descr="Delen met effen opvulling">
            <a:extLst>
              <a:ext uri="{FF2B5EF4-FFF2-40B4-BE49-F238E27FC236}">
                <a16:creationId xmlns:a16="http://schemas.microsoft.com/office/drawing/2014/main" id="{41646F57-51B1-7A0C-7C68-5DDD119EA560}"/>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4650454" y="1002685"/>
            <a:ext cx="442546" cy="442546"/>
          </a:xfrm>
          <a:prstGeom prst="rect">
            <a:avLst/>
          </a:prstGeom>
        </p:spPr>
      </p:pic>
      <p:pic>
        <p:nvPicPr>
          <p:cNvPr id="147" name="Graphic 146" descr="Vuilnis met effen opvulling">
            <a:extLst>
              <a:ext uri="{FF2B5EF4-FFF2-40B4-BE49-F238E27FC236}">
                <a16:creationId xmlns:a16="http://schemas.microsoft.com/office/drawing/2014/main" id="{54D1D8AE-35C8-4964-0424-5DA49BAAFE0A}"/>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40135" y="1002685"/>
            <a:ext cx="442546" cy="442546"/>
          </a:xfrm>
          <a:prstGeom prst="rect">
            <a:avLst/>
          </a:prstGeom>
        </p:spPr>
      </p:pic>
      <p:grpSp>
        <p:nvGrpSpPr>
          <p:cNvPr id="167" name="Groep 166">
            <a:extLst>
              <a:ext uri="{FF2B5EF4-FFF2-40B4-BE49-F238E27FC236}">
                <a16:creationId xmlns:a16="http://schemas.microsoft.com/office/drawing/2014/main" id="{9B694ED4-ED4B-1115-23A3-468A1C18BC55}"/>
              </a:ext>
            </a:extLst>
          </p:cNvPr>
          <p:cNvGrpSpPr/>
          <p:nvPr/>
        </p:nvGrpSpPr>
        <p:grpSpPr>
          <a:xfrm>
            <a:off x="6029816" y="1002685"/>
            <a:ext cx="1233321" cy="442546"/>
            <a:chOff x="6029816" y="1002685"/>
            <a:chExt cx="1233321" cy="442546"/>
          </a:xfrm>
        </p:grpSpPr>
        <p:pic>
          <p:nvPicPr>
            <p:cNvPr id="148" name="Graphic 147" descr="Filter met effen opvulling">
              <a:extLst>
                <a:ext uri="{FF2B5EF4-FFF2-40B4-BE49-F238E27FC236}">
                  <a16:creationId xmlns:a16="http://schemas.microsoft.com/office/drawing/2014/main" id="{8C6F6E87-CDBC-4659-0218-2B7F82B1AD35}"/>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6029816" y="1002685"/>
              <a:ext cx="442546" cy="442546"/>
            </a:xfrm>
            <a:prstGeom prst="rect">
              <a:avLst/>
            </a:prstGeom>
          </p:spPr>
        </p:pic>
        <p:sp>
          <p:nvSpPr>
            <p:cNvPr id="159" name="Tekstvak 158">
              <a:extLst>
                <a:ext uri="{FF2B5EF4-FFF2-40B4-BE49-F238E27FC236}">
                  <a16:creationId xmlns:a16="http://schemas.microsoft.com/office/drawing/2014/main" id="{2ADB3F3A-FC4D-07C5-3C87-E2C4BA7FD0FA}"/>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solidFill>
                    <a:schemeClr val="bg1"/>
                  </a:solidFill>
                </a:rPr>
                <a:t>filteren</a:t>
              </a:r>
            </a:p>
          </p:txBody>
        </p:sp>
      </p:grpSp>
      <p:grpSp>
        <p:nvGrpSpPr>
          <p:cNvPr id="166" name="Groep 165">
            <a:extLst>
              <a:ext uri="{FF2B5EF4-FFF2-40B4-BE49-F238E27FC236}">
                <a16:creationId xmlns:a16="http://schemas.microsoft.com/office/drawing/2014/main" id="{898C149D-6E30-ADF8-9145-022558F4182A}"/>
              </a:ext>
            </a:extLst>
          </p:cNvPr>
          <p:cNvGrpSpPr/>
          <p:nvPr/>
        </p:nvGrpSpPr>
        <p:grpSpPr>
          <a:xfrm>
            <a:off x="7409178" y="1002685"/>
            <a:ext cx="1525272" cy="442546"/>
            <a:chOff x="7409178" y="1002685"/>
            <a:chExt cx="1525272" cy="442546"/>
          </a:xfrm>
        </p:grpSpPr>
        <p:pic>
          <p:nvPicPr>
            <p:cNvPr id="150" name="Graphic 149" descr="Prioriteiten met effen opvulling">
              <a:extLst>
                <a:ext uri="{FF2B5EF4-FFF2-40B4-BE49-F238E27FC236}">
                  <a16:creationId xmlns:a16="http://schemas.microsoft.com/office/drawing/2014/main" id="{79366B1D-80C7-D806-BA0F-4EF3BC9BAD44}"/>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7409178" y="1002685"/>
              <a:ext cx="442546" cy="442546"/>
            </a:xfrm>
            <a:prstGeom prst="rect">
              <a:avLst/>
            </a:prstGeom>
          </p:spPr>
        </p:pic>
        <p:sp>
          <p:nvSpPr>
            <p:cNvPr id="160" name="Tekstvak 159">
              <a:extLst>
                <a:ext uri="{FF2B5EF4-FFF2-40B4-BE49-F238E27FC236}">
                  <a16:creationId xmlns:a16="http://schemas.microsoft.com/office/drawing/2014/main" id="{4F7CB79A-B73E-325C-925F-4C2D1F043EFE}"/>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solidFill>
                    <a:schemeClr val="bg1"/>
                  </a:solidFill>
                </a:rPr>
                <a:t>weergeven</a:t>
              </a:r>
            </a:p>
          </p:txBody>
        </p:sp>
      </p:grpSp>
      <p:grpSp>
        <p:nvGrpSpPr>
          <p:cNvPr id="165" name="Groep 164">
            <a:extLst>
              <a:ext uri="{FF2B5EF4-FFF2-40B4-BE49-F238E27FC236}">
                <a16:creationId xmlns:a16="http://schemas.microsoft.com/office/drawing/2014/main" id="{6083D53B-80B0-F92E-FBB9-D51EC37CD46D}"/>
              </a:ext>
            </a:extLst>
          </p:cNvPr>
          <p:cNvGrpSpPr/>
          <p:nvPr/>
        </p:nvGrpSpPr>
        <p:grpSpPr>
          <a:xfrm>
            <a:off x="8788540" y="1002685"/>
            <a:ext cx="1274213" cy="442546"/>
            <a:chOff x="8788540" y="1002685"/>
            <a:chExt cx="1274213" cy="442546"/>
          </a:xfrm>
        </p:grpSpPr>
        <p:pic>
          <p:nvPicPr>
            <p:cNvPr id="152" name="Graphic 151" descr="Sorteren met effen opvulling">
              <a:extLst>
                <a:ext uri="{FF2B5EF4-FFF2-40B4-BE49-F238E27FC236}">
                  <a16:creationId xmlns:a16="http://schemas.microsoft.com/office/drawing/2014/main" id="{BDD765AE-EB1D-15F4-C27C-EB94CB5F6C93}"/>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8788540" y="1002685"/>
              <a:ext cx="442546" cy="442546"/>
            </a:xfrm>
            <a:prstGeom prst="rect">
              <a:avLst/>
            </a:prstGeom>
          </p:spPr>
        </p:pic>
        <p:sp>
          <p:nvSpPr>
            <p:cNvPr id="161" name="Tekstvak 160">
              <a:extLst>
                <a:ext uri="{FF2B5EF4-FFF2-40B4-BE49-F238E27FC236}">
                  <a16:creationId xmlns:a16="http://schemas.microsoft.com/office/drawing/2014/main" id="{FDC47370-7177-7B00-E646-29A0D4B6A47A}"/>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solidFill>
                    <a:schemeClr val="bg1"/>
                  </a:solidFill>
                </a:rPr>
                <a:t>sorteren</a:t>
              </a:r>
            </a:p>
          </p:txBody>
        </p:sp>
      </p:grpSp>
      <p:grpSp>
        <p:nvGrpSpPr>
          <p:cNvPr id="164" name="Groep 163">
            <a:extLst>
              <a:ext uri="{FF2B5EF4-FFF2-40B4-BE49-F238E27FC236}">
                <a16:creationId xmlns:a16="http://schemas.microsoft.com/office/drawing/2014/main" id="{45491E29-53A7-D1E3-AD6A-391D71B5E320}"/>
              </a:ext>
            </a:extLst>
          </p:cNvPr>
          <p:cNvGrpSpPr/>
          <p:nvPr/>
        </p:nvGrpSpPr>
        <p:grpSpPr>
          <a:xfrm>
            <a:off x="11334869" y="1094626"/>
            <a:ext cx="872101" cy="282100"/>
            <a:chOff x="10999569" y="1051338"/>
            <a:chExt cx="1181882" cy="382305"/>
          </a:xfrm>
        </p:grpSpPr>
        <p:sp>
          <p:nvSpPr>
            <p:cNvPr id="162" name="Tekstvak 161">
              <a:extLst>
                <a:ext uri="{FF2B5EF4-FFF2-40B4-BE49-F238E27FC236}">
                  <a16:creationId xmlns:a16="http://schemas.microsoft.com/office/drawing/2014/main" id="{666BEF71-02D7-5664-2FAF-530CB43C6E70}"/>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solidFill>
                    <a:schemeClr val="bg1"/>
                  </a:solidFill>
                </a:rPr>
                <a:t>details</a:t>
              </a:r>
              <a:endParaRPr lang="nl-NL" sz="1400" dirty="0">
                <a:solidFill>
                  <a:schemeClr val="bg1"/>
                </a:solidFill>
              </a:endParaRPr>
            </a:p>
          </p:txBody>
        </p:sp>
        <p:pic>
          <p:nvPicPr>
            <p:cNvPr id="163" name="Graphic 162" descr="Klembord met effen opvulling">
              <a:extLst>
                <a:ext uri="{FF2B5EF4-FFF2-40B4-BE49-F238E27FC236}">
                  <a16:creationId xmlns:a16="http://schemas.microsoft.com/office/drawing/2014/main" id="{F27BD069-D8F0-A2D0-B27B-90741E9F7449}"/>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0999569" y="1051338"/>
              <a:ext cx="370462" cy="370462"/>
            </a:xfrm>
            <a:prstGeom prst="rect">
              <a:avLst/>
            </a:prstGeom>
          </p:spPr>
        </p:pic>
      </p:grpSp>
      <p:sp>
        <p:nvSpPr>
          <p:cNvPr id="256" name="Tekstvak 255">
            <a:extLst>
              <a:ext uri="{FF2B5EF4-FFF2-40B4-BE49-F238E27FC236}">
                <a16:creationId xmlns:a16="http://schemas.microsoft.com/office/drawing/2014/main" id="{2AEA767B-04FD-5ADF-A90C-38E9D7B52801}"/>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solidFill>
                  <a:schemeClr val="bg1"/>
                </a:solidFill>
              </a:rPr>
              <a:t>Aantal artikelen</a:t>
            </a:r>
          </a:p>
        </p:txBody>
      </p:sp>
      <p:pic>
        <p:nvPicPr>
          <p:cNvPr id="3" name="Graphic 2" descr="Tandwiel met effen opvulling">
            <a:extLst>
              <a:ext uri="{FF2B5EF4-FFF2-40B4-BE49-F238E27FC236}">
                <a16:creationId xmlns:a16="http://schemas.microsoft.com/office/drawing/2014/main" id="{E5CBD677-4C5D-8B11-F216-63BEDCC18EC7}"/>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312089" y="267442"/>
            <a:ext cx="344842" cy="344842"/>
          </a:xfrm>
          <a:prstGeom prst="rect">
            <a:avLst/>
          </a:prstGeom>
        </p:spPr>
      </p:pic>
      <p:pic>
        <p:nvPicPr>
          <p:cNvPr id="5" name="Graphic 4" descr="Tandwielen met effen opvulling">
            <a:extLst>
              <a:ext uri="{FF2B5EF4-FFF2-40B4-BE49-F238E27FC236}">
                <a16:creationId xmlns:a16="http://schemas.microsoft.com/office/drawing/2014/main" id="{4A437CA2-DC12-9AB8-A272-EDFCB6B3AD9A}"/>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10167902" y="285335"/>
            <a:ext cx="344842" cy="344842"/>
          </a:xfrm>
          <a:prstGeom prst="rect">
            <a:avLst/>
          </a:prstGeom>
        </p:spPr>
      </p:pic>
      <p:grpSp>
        <p:nvGrpSpPr>
          <p:cNvPr id="10" name="Groep 9">
            <a:extLst>
              <a:ext uri="{FF2B5EF4-FFF2-40B4-BE49-F238E27FC236}">
                <a16:creationId xmlns:a16="http://schemas.microsoft.com/office/drawing/2014/main" id="{4E462A0C-65D0-2C51-CFED-9C07C62D82A1}"/>
              </a:ext>
            </a:extLst>
          </p:cNvPr>
          <p:cNvGrpSpPr/>
          <p:nvPr/>
        </p:nvGrpSpPr>
        <p:grpSpPr>
          <a:xfrm>
            <a:off x="10167902" y="1002685"/>
            <a:ext cx="1233321" cy="442546"/>
            <a:chOff x="10167902" y="1002685"/>
            <a:chExt cx="1233321" cy="442546"/>
          </a:xfrm>
        </p:grpSpPr>
        <p:pic>
          <p:nvPicPr>
            <p:cNvPr id="154" name="Graphic 153" descr="Gemengd met effen opvulling">
              <a:extLst>
                <a:ext uri="{FF2B5EF4-FFF2-40B4-BE49-F238E27FC236}">
                  <a16:creationId xmlns:a16="http://schemas.microsoft.com/office/drawing/2014/main" id="{4DF0EC40-83E0-9689-FE48-B7A1E4F56D83}"/>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10167902" y="1002685"/>
              <a:ext cx="442546" cy="442546"/>
            </a:xfrm>
            <a:prstGeom prst="rect">
              <a:avLst/>
            </a:prstGeom>
          </p:spPr>
        </p:pic>
        <p:sp>
          <p:nvSpPr>
            <p:cNvPr id="6" name="Tekstvak 5">
              <a:extLst>
                <a:ext uri="{FF2B5EF4-FFF2-40B4-BE49-F238E27FC236}">
                  <a16:creationId xmlns:a16="http://schemas.microsoft.com/office/drawing/2014/main" id="{FE321529-F011-5955-D721-F42CB3A616E7}"/>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solidFill>
                    <a:schemeClr val="bg1"/>
                  </a:solidFill>
                </a:rPr>
                <a:t>meer</a:t>
              </a:r>
            </a:p>
          </p:txBody>
        </p:sp>
      </p:grpSp>
      <p:pic>
        <p:nvPicPr>
          <p:cNvPr id="21" name="Graphic 20" descr="Tandwiel met effen opvulling">
            <a:extLst>
              <a:ext uri="{FF2B5EF4-FFF2-40B4-BE49-F238E27FC236}">
                <a16:creationId xmlns:a16="http://schemas.microsoft.com/office/drawing/2014/main" id="{D476D6B1-BEA2-BB52-7C49-2D22D5C52B16}"/>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1325616" y="1012210"/>
            <a:ext cx="442546" cy="442546"/>
          </a:xfrm>
          <a:prstGeom prst="rect">
            <a:avLst/>
          </a:prstGeom>
        </p:spPr>
      </p:pic>
      <p:sp>
        <p:nvSpPr>
          <p:cNvPr id="54" name="Rechthoek 53">
            <a:extLst>
              <a:ext uri="{FF2B5EF4-FFF2-40B4-BE49-F238E27FC236}">
                <a16:creationId xmlns:a16="http://schemas.microsoft.com/office/drawing/2014/main" id="{EF37C3AB-31B2-28A5-4377-6EF5400DD4B2}"/>
              </a:ext>
            </a:extLst>
          </p:cNvPr>
          <p:cNvSpPr>
            <a:spLocks/>
          </p:cNvSpPr>
          <p:nvPr/>
        </p:nvSpPr>
        <p:spPr>
          <a:xfrm>
            <a:off x="-247137" y="926757"/>
            <a:ext cx="12739818" cy="61783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afgeronde hoeken 3">
            <a:extLst>
              <a:ext uri="{FF2B5EF4-FFF2-40B4-BE49-F238E27FC236}">
                <a16:creationId xmlns:a16="http://schemas.microsoft.com/office/drawing/2014/main" id="{0681A4C9-3F37-F6E8-9C72-22CE427720B5}"/>
              </a:ext>
            </a:extLst>
          </p:cNvPr>
          <p:cNvSpPr>
            <a:spLocks/>
          </p:cNvSpPr>
          <p:nvPr/>
        </p:nvSpPr>
        <p:spPr>
          <a:xfrm>
            <a:off x="2489129" y="1817738"/>
            <a:ext cx="9450315" cy="4637989"/>
          </a:xfrm>
          <a:prstGeom prst="roundRect">
            <a:avLst>
              <a:gd name="adj" fmla="val 11115"/>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22" name="Groep 21">
            <a:extLst>
              <a:ext uri="{FF2B5EF4-FFF2-40B4-BE49-F238E27FC236}">
                <a16:creationId xmlns:a16="http://schemas.microsoft.com/office/drawing/2014/main" id="{02FA090B-2E94-76CF-F28D-12A5613436DC}"/>
              </a:ext>
            </a:extLst>
          </p:cNvPr>
          <p:cNvGrpSpPr/>
          <p:nvPr/>
        </p:nvGrpSpPr>
        <p:grpSpPr>
          <a:xfrm>
            <a:off x="10340323" y="5775421"/>
            <a:ext cx="1140477" cy="496920"/>
            <a:chOff x="10340323" y="5775421"/>
            <a:chExt cx="1140477" cy="496920"/>
          </a:xfrm>
        </p:grpSpPr>
        <p:grpSp>
          <p:nvGrpSpPr>
            <p:cNvPr id="23" name="Groep 22">
              <a:extLst>
                <a:ext uri="{FF2B5EF4-FFF2-40B4-BE49-F238E27FC236}">
                  <a16:creationId xmlns:a16="http://schemas.microsoft.com/office/drawing/2014/main" id="{6E14E887-2D40-B5FD-9788-9E3BEA73DF3B}"/>
                </a:ext>
              </a:extLst>
            </p:cNvPr>
            <p:cNvGrpSpPr/>
            <p:nvPr/>
          </p:nvGrpSpPr>
          <p:grpSpPr>
            <a:xfrm>
              <a:off x="10344150" y="5775421"/>
              <a:ext cx="1136650" cy="496920"/>
              <a:chOff x="565150" y="199334"/>
              <a:chExt cx="1136650" cy="496920"/>
            </a:xfrm>
          </p:grpSpPr>
          <p:sp>
            <p:nvSpPr>
              <p:cNvPr id="25" name="Rechthoek: afgeronde hoeken 24">
                <a:hlinkClick r:id="rId48" action="ppaction://hlinksldjump"/>
                <a:extLst>
                  <a:ext uri="{FF2B5EF4-FFF2-40B4-BE49-F238E27FC236}">
                    <a16:creationId xmlns:a16="http://schemas.microsoft.com/office/drawing/2014/main" id="{A914D1B0-543F-45BB-CF22-6642D3766C5F}"/>
                  </a:ext>
                </a:extLst>
              </p:cNvPr>
              <p:cNvSpPr>
                <a:spLocks/>
              </p:cNvSpPr>
              <p:nvPr/>
            </p:nvSpPr>
            <p:spPr>
              <a:xfrm>
                <a:off x="565150" y="199334"/>
                <a:ext cx="1136650" cy="496920"/>
              </a:xfrm>
              <a:prstGeom prst="roundRect">
                <a:avLst>
                  <a:gd name="adj" fmla="val 2572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6" name="Graphic 25" descr="Pijl-rechts met effen opvulling">
                <a:hlinkClick r:id="rId48" action="ppaction://hlinksldjump"/>
                <a:extLst>
                  <a:ext uri="{FF2B5EF4-FFF2-40B4-BE49-F238E27FC236}">
                    <a16:creationId xmlns:a16="http://schemas.microsoft.com/office/drawing/2014/main" id="{CA474332-600C-12BF-1B5C-DD3BBA1817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5347" y="274203"/>
                <a:ext cx="399006" cy="399006"/>
              </a:xfrm>
              <a:prstGeom prst="rect">
                <a:avLst/>
              </a:prstGeom>
            </p:spPr>
          </p:pic>
        </p:grpSp>
        <p:sp>
          <p:nvSpPr>
            <p:cNvPr id="24" name="Tekstvak 23">
              <a:hlinkClick r:id="rId48" action="ppaction://hlinksldjump"/>
              <a:extLst>
                <a:ext uri="{FF2B5EF4-FFF2-40B4-BE49-F238E27FC236}">
                  <a16:creationId xmlns:a16="http://schemas.microsoft.com/office/drawing/2014/main" id="{44628496-DE56-07C9-B4B5-A26C5928BD58}"/>
                </a:ext>
              </a:extLst>
            </p:cNvPr>
            <p:cNvSpPr txBox="1">
              <a:spLocks/>
            </p:cNvSpPr>
            <p:nvPr/>
          </p:nvSpPr>
          <p:spPr>
            <a:xfrm>
              <a:off x="10340323" y="5925552"/>
              <a:ext cx="707445" cy="246221"/>
            </a:xfrm>
            <a:prstGeom prst="rect">
              <a:avLst/>
            </a:prstGeom>
            <a:noFill/>
          </p:spPr>
          <p:txBody>
            <a:bodyPr wrap="square" rtlCol="0">
              <a:spAutoFit/>
            </a:bodyPr>
            <a:lstStyle/>
            <a:p>
              <a:r>
                <a:rPr lang="nl-NL" sz="1000" dirty="0">
                  <a:solidFill>
                    <a:schemeClr val="bg1"/>
                  </a:solidFill>
                </a:rPr>
                <a:t>volgende</a:t>
              </a:r>
            </a:p>
          </p:txBody>
        </p:sp>
      </p:grpSp>
      <p:sp>
        <p:nvSpPr>
          <p:cNvPr id="32" name="Tekstvak 31">
            <a:extLst>
              <a:ext uri="{FF2B5EF4-FFF2-40B4-BE49-F238E27FC236}">
                <a16:creationId xmlns:a16="http://schemas.microsoft.com/office/drawing/2014/main" id="{61B1A1CE-F2A5-6ADF-27D3-8FB6BFB47CDD}"/>
              </a:ext>
            </a:extLst>
          </p:cNvPr>
          <p:cNvSpPr txBox="1"/>
          <p:nvPr/>
        </p:nvSpPr>
        <p:spPr>
          <a:xfrm>
            <a:off x="2933484" y="1930386"/>
            <a:ext cx="6378574" cy="523220"/>
          </a:xfrm>
          <a:prstGeom prst="rect">
            <a:avLst/>
          </a:prstGeom>
          <a:noFill/>
          <a:ln>
            <a:noFill/>
          </a:ln>
          <a:effectLst/>
        </p:spPr>
        <p:txBody>
          <a:bodyPr wrap="square">
            <a:spAutoFit/>
          </a:bodyPr>
          <a:lstStyle/>
          <a:p>
            <a:r>
              <a:rPr lang="nl-NL" sz="2800" b="1" dirty="0">
                <a:solidFill>
                  <a:schemeClr val="bg1"/>
                </a:solidFill>
                <a:effectLst>
                  <a:glow rad="63500">
                    <a:srgbClr val="19FFFA">
                      <a:alpha val="40000"/>
                    </a:srgbClr>
                  </a:glow>
                </a:effectLst>
              </a:rPr>
              <a:t>instellingen</a:t>
            </a:r>
            <a:endParaRPr lang="nl-NL" sz="2800" dirty="0">
              <a:solidFill>
                <a:schemeClr val="bg1"/>
              </a:solidFill>
              <a:effectLst>
                <a:glow rad="63500">
                  <a:srgbClr val="19FFFA">
                    <a:alpha val="40000"/>
                  </a:srgbClr>
                </a:glow>
              </a:effectLst>
            </a:endParaRPr>
          </a:p>
        </p:txBody>
      </p:sp>
      <p:sp>
        <p:nvSpPr>
          <p:cNvPr id="33" name="Tekstvak 32">
            <a:extLst>
              <a:ext uri="{FF2B5EF4-FFF2-40B4-BE49-F238E27FC236}">
                <a16:creationId xmlns:a16="http://schemas.microsoft.com/office/drawing/2014/main" id="{3A5D685B-921E-254B-A3E9-CA03A1E979EB}"/>
              </a:ext>
            </a:extLst>
          </p:cNvPr>
          <p:cNvSpPr txBox="1"/>
          <p:nvPr/>
        </p:nvSpPr>
        <p:spPr>
          <a:xfrm>
            <a:off x="2933484" y="2555977"/>
            <a:ext cx="6378574" cy="3693319"/>
          </a:xfrm>
          <a:prstGeom prst="rect">
            <a:avLst/>
          </a:prstGeom>
          <a:noFill/>
        </p:spPr>
        <p:txBody>
          <a:bodyPr wrap="square">
            <a:spAutoFit/>
          </a:bodyPr>
          <a:lstStyle/>
          <a:p>
            <a:r>
              <a:rPr lang="nl-NL" b="1" dirty="0">
                <a:solidFill>
                  <a:schemeClr val="bg1"/>
                </a:solidFill>
              </a:rPr>
              <a:t>Weergave-instellingen</a:t>
            </a:r>
          </a:p>
          <a:p>
            <a:pPr>
              <a:buFont typeface="Arial" panose="020B0604020202020204" pitchFamily="34" charset="0"/>
              <a:buChar char="•"/>
            </a:pPr>
            <a:r>
              <a:rPr lang="nl-NL" dirty="0">
                <a:solidFill>
                  <a:schemeClr val="bg1"/>
                </a:solidFill>
              </a:rPr>
              <a:t>Bestanden als pictogrammen, lijst of details weergeven</a:t>
            </a:r>
          </a:p>
          <a:p>
            <a:pPr>
              <a:buFont typeface="Arial" panose="020B0604020202020204" pitchFamily="34" charset="0"/>
              <a:buChar char="•"/>
            </a:pPr>
            <a:r>
              <a:rPr lang="nl-NL" dirty="0">
                <a:solidFill>
                  <a:schemeClr val="bg1"/>
                </a:solidFill>
              </a:rPr>
              <a:t>Miniatuurweergaven in- of uitschakelen</a:t>
            </a:r>
          </a:p>
          <a:p>
            <a:pPr>
              <a:buFont typeface="Arial" panose="020B0604020202020204" pitchFamily="34" charset="0"/>
              <a:buChar char="•"/>
            </a:pPr>
            <a:r>
              <a:rPr lang="nl-NL" dirty="0">
                <a:solidFill>
                  <a:schemeClr val="bg1"/>
                </a:solidFill>
              </a:rPr>
              <a:t>Bestandsextensies weergeven of verbergen</a:t>
            </a:r>
          </a:p>
          <a:p>
            <a:pPr>
              <a:buFont typeface="Arial" panose="020B0604020202020204" pitchFamily="34" charset="0"/>
              <a:buChar char="•"/>
            </a:pPr>
            <a:r>
              <a:rPr lang="nl-NL" dirty="0">
                <a:solidFill>
                  <a:schemeClr val="bg1"/>
                </a:solidFill>
              </a:rPr>
              <a:t>Verborgen bestanden en mappen tonen of verbergen</a:t>
            </a:r>
          </a:p>
          <a:p>
            <a:pPr>
              <a:buFont typeface="Arial" panose="020B0604020202020204" pitchFamily="34" charset="0"/>
              <a:buChar char="•"/>
            </a:pPr>
            <a:r>
              <a:rPr lang="nl-NL" dirty="0">
                <a:solidFill>
                  <a:schemeClr val="bg1"/>
                </a:solidFill>
              </a:rPr>
              <a:t>Navigatievenster weergeven of verbergen</a:t>
            </a:r>
          </a:p>
          <a:p>
            <a:pPr>
              <a:buFont typeface="Arial" panose="020B0604020202020204" pitchFamily="34" charset="0"/>
              <a:buChar char="•"/>
            </a:pPr>
            <a:r>
              <a:rPr lang="nl-NL" dirty="0">
                <a:solidFill>
                  <a:schemeClr val="bg1"/>
                </a:solidFill>
              </a:rPr>
              <a:t>Kolommen aanpassen in detailweergave</a:t>
            </a:r>
          </a:p>
          <a:p>
            <a:pPr>
              <a:buFont typeface="Arial" panose="020B0604020202020204" pitchFamily="34" charset="0"/>
              <a:buChar char="•"/>
            </a:pPr>
            <a:endParaRPr lang="nl-NL" dirty="0">
              <a:solidFill>
                <a:schemeClr val="bg1"/>
              </a:solidFill>
            </a:endParaRPr>
          </a:p>
          <a:p>
            <a:r>
              <a:rPr lang="nl-NL" b="1" dirty="0">
                <a:solidFill>
                  <a:schemeClr val="bg1"/>
                </a:solidFill>
              </a:rPr>
              <a:t>Navigatie-instellingen</a:t>
            </a:r>
          </a:p>
          <a:p>
            <a:pPr>
              <a:buFont typeface="Arial" panose="020B0604020202020204" pitchFamily="34" charset="0"/>
              <a:buChar char="•"/>
            </a:pPr>
            <a:r>
              <a:rPr lang="nl-NL" dirty="0">
                <a:solidFill>
                  <a:schemeClr val="bg1"/>
                </a:solidFill>
              </a:rPr>
              <a:t>Snelle toegang in- of uitschakelen</a:t>
            </a:r>
          </a:p>
          <a:p>
            <a:pPr>
              <a:buFont typeface="Arial" panose="020B0604020202020204" pitchFamily="34" charset="0"/>
              <a:buChar char="•"/>
            </a:pPr>
            <a:r>
              <a:rPr lang="nl-NL" dirty="0">
                <a:solidFill>
                  <a:schemeClr val="bg1"/>
                </a:solidFill>
              </a:rPr>
              <a:t>Recent geopende bestanden tonen/verbergen</a:t>
            </a:r>
          </a:p>
          <a:p>
            <a:pPr>
              <a:buFont typeface="Arial" panose="020B0604020202020204" pitchFamily="34" charset="0"/>
              <a:buChar char="•"/>
            </a:pPr>
            <a:r>
              <a:rPr lang="nl-NL" dirty="0">
                <a:solidFill>
                  <a:schemeClr val="bg1"/>
                </a:solidFill>
              </a:rPr>
              <a:t>Favoriete mappen vastzetten of losmaken</a:t>
            </a:r>
          </a:p>
          <a:p>
            <a:pPr>
              <a:buFont typeface="Arial" panose="020B0604020202020204" pitchFamily="34" charset="0"/>
              <a:buChar char="•"/>
            </a:pPr>
            <a:r>
              <a:rPr lang="nl-NL" dirty="0">
                <a:solidFill>
                  <a:schemeClr val="bg1"/>
                </a:solidFill>
              </a:rPr>
              <a:t>Eén klik of dubbelklik om bestanden te openen</a:t>
            </a:r>
          </a:p>
        </p:txBody>
      </p:sp>
      <p:sp>
        <p:nvSpPr>
          <p:cNvPr id="20" name="Rechthoek: afgeronde hoeken 19">
            <a:hlinkClick r:id="rId49" action="ppaction://hlinksldjump"/>
            <a:extLst>
              <a:ext uri="{FF2B5EF4-FFF2-40B4-BE49-F238E27FC236}">
                <a16:creationId xmlns:a16="http://schemas.microsoft.com/office/drawing/2014/main" id="{9418C478-855D-7666-92E0-513192FDC238}"/>
              </a:ext>
            </a:extLst>
          </p:cNvPr>
          <p:cNvSpPr/>
          <p:nvPr/>
        </p:nvSpPr>
        <p:spPr>
          <a:xfrm>
            <a:off x="8702780" y="3166318"/>
            <a:ext cx="1809964" cy="246221"/>
          </a:xfrm>
          <a:prstGeom prst="roundRect">
            <a:avLst>
              <a:gd name="adj" fmla="val 34892"/>
            </a:avLst>
          </a:prstGeom>
          <a:solidFill>
            <a:srgbClr val="3F3F3F">
              <a:alpha val="59000"/>
            </a:srgb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9" name="Groep 38">
            <a:extLst>
              <a:ext uri="{FF2B5EF4-FFF2-40B4-BE49-F238E27FC236}">
                <a16:creationId xmlns:a16="http://schemas.microsoft.com/office/drawing/2014/main" id="{8DDB60E6-74EE-3F24-7A2C-70E2701737C0}"/>
              </a:ext>
            </a:extLst>
          </p:cNvPr>
          <p:cNvGrpSpPr/>
          <p:nvPr/>
        </p:nvGrpSpPr>
        <p:grpSpPr>
          <a:xfrm>
            <a:off x="8869104" y="3182779"/>
            <a:ext cx="651966" cy="246221"/>
            <a:chOff x="8903700" y="1668546"/>
            <a:chExt cx="651966" cy="246221"/>
          </a:xfrm>
        </p:grpSpPr>
        <p:sp>
          <p:nvSpPr>
            <p:cNvPr id="40" name="Rechthoek: afgeronde hoeken 39">
              <a:hlinkClick r:id="rId50" action="ppaction://hlinksldjump"/>
              <a:extLst>
                <a:ext uri="{FF2B5EF4-FFF2-40B4-BE49-F238E27FC236}">
                  <a16:creationId xmlns:a16="http://schemas.microsoft.com/office/drawing/2014/main" id="{D6E846A2-3995-1DBC-1F5E-418054EAA0B1}"/>
                </a:ext>
              </a:extLst>
            </p:cNvPr>
            <p:cNvSpPr/>
            <p:nvPr/>
          </p:nvSpPr>
          <p:spPr>
            <a:xfrm>
              <a:off x="8903700" y="1695457"/>
              <a:ext cx="651966" cy="164601"/>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dirty="0"/>
            </a:p>
          </p:txBody>
        </p:sp>
        <p:sp>
          <p:nvSpPr>
            <p:cNvPr id="41" name="Tekstvak 40">
              <a:hlinkClick r:id="rId50" action="ppaction://hlinksldjump"/>
              <a:extLst>
                <a:ext uri="{FF2B5EF4-FFF2-40B4-BE49-F238E27FC236}">
                  <a16:creationId xmlns:a16="http://schemas.microsoft.com/office/drawing/2014/main" id="{63A96E25-2D85-223E-522D-802C67519667}"/>
                </a:ext>
              </a:extLst>
            </p:cNvPr>
            <p:cNvSpPr txBox="1"/>
            <p:nvPr/>
          </p:nvSpPr>
          <p:spPr>
            <a:xfrm>
              <a:off x="8963536" y="1668546"/>
              <a:ext cx="532293" cy="246221"/>
            </a:xfrm>
            <a:prstGeom prst="rect">
              <a:avLst/>
            </a:prstGeom>
            <a:noFill/>
          </p:spPr>
          <p:txBody>
            <a:bodyPr wrap="square" rtlCol="0">
              <a:spAutoFit/>
            </a:bodyPr>
            <a:lstStyle/>
            <a:p>
              <a:pPr algn="ctr"/>
              <a:r>
                <a:rPr lang="nl-NL" sz="1000" dirty="0">
                  <a:solidFill>
                    <a:schemeClr val="bg1"/>
                  </a:solidFill>
                </a:rPr>
                <a:t>licht</a:t>
              </a:r>
            </a:p>
          </p:txBody>
        </p:sp>
      </p:grpSp>
      <p:grpSp>
        <p:nvGrpSpPr>
          <p:cNvPr id="42" name="Groep 41">
            <a:extLst>
              <a:ext uri="{FF2B5EF4-FFF2-40B4-BE49-F238E27FC236}">
                <a16:creationId xmlns:a16="http://schemas.microsoft.com/office/drawing/2014/main" id="{2AB54C9E-9306-F660-7CE7-E0428E00E49D}"/>
              </a:ext>
            </a:extLst>
          </p:cNvPr>
          <p:cNvGrpSpPr/>
          <p:nvPr/>
        </p:nvGrpSpPr>
        <p:grpSpPr>
          <a:xfrm>
            <a:off x="9720769" y="3166161"/>
            <a:ext cx="651966" cy="246221"/>
            <a:chOff x="8903700" y="1654646"/>
            <a:chExt cx="651966" cy="246221"/>
          </a:xfrm>
        </p:grpSpPr>
        <p:sp>
          <p:nvSpPr>
            <p:cNvPr id="46" name="Rechthoek: afgeronde hoeken 45">
              <a:extLst>
                <a:ext uri="{FF2B5EF4-FFF2-40B4-BE49-F238E27FC236}">
                  <a16:creationId xmlns:a16="http://schemas.microsoft.com/office/drawing/2014/main" id="{745DE450-F02A-FF0B-92F9-574C919F0AAC}"/>
                </a:ext>
              </a:extLst>
            </p:cNvPr>
            <p:cNvSpPr/>
            <p:nvPr/>
          </p:nvSpPr>
          <p:spPr>
            <a:xfrm>
              <a:off x="8903700" y="1695457"/>
              <a:ext cx="651966" cy="164601"/>
            </a:xfrm>
            <a:prstGeom prst="roundRect">
              <a:avLst/>
            </a:prstGeom>
            <a:solidFill>
              <a:schemeClr val="bg1">
                <a:lumMod val="85000"/>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Tekstvak 46">
              <a:extLst>
                <a:ext uri="{FF2B5EF4-FFF2-40B4-BE49-F238E27FC236}">
                  <a16:creationId xmlns:a16="http://schemas.microsoft.com/office/drawing/2014/main" id="{62838CE1-7D8D-D4BD-F59C-88DE12E32449}"/>
                </a:ext>
              </a:extLst>
            </p:cNvPr>
            <p:cNvSpPr txBox="1"/>
            <p:nvPr/>
          </p:nvSpPr>
          <p:spPr>
            <a:xfrm>
              <a:off x="8946556" y="1654646"/>
              <a:ext cx="600383" cy="246221"/>
            </a:xfrm>
            <a:prstGeom prst="rect">
              <a:avLst/>
            </a:prstGeom>
            <a:noFill/>
          </p:spPr>
          <p:txBody>
            <a:bodyPr wrap="square" rtlCol="0">
              <a:spAutoFit/>
            </a:bodyPr>
            <a:lstStyle/>
            <a:p>
              <a:pPr algn="ctr"/>
              <a:r>
                <a:rPr lang="nl-NL" sz="1000" dirty="0">
                  <a:solidFill>
                    <a:schemeClr val="bg1"/>
                  </a:solidFill>
                </a:rPr>
                <a:t>donker</a:t>
              </a:r>
            </a:p>
          </p:txBody>
        </p:sp>
      </p:grpSp>
      <p:grpSp>
        <p:nvGrpSpPr>
          <p:cNvPr id="48" name="Groep 47">
            <a:extLst>
              <a:ext uri="{FF2B5EF4-FFF2-40B4-BE49-F238E27FC236}">
                <a16:creationId xmlns:a16="http://schemas.microsoft.com/office/drawing/2014/main" id="{1325F12E-806E-3615-4967-5B1C9E4C625F}"/>
              </a:ext>
            </a:extLst>
          </p:cNvPr>
          <p:cNvGrpSpPr/>
          <p:nvPr/>
        </p:nvGrpSpPr>
        <p:grpSpPr>
          <a:xfrm>
            <a:off x="9031252" y="5202754"/>
            <a:ext cx="2490299" cy="496920"/>
            <a:chOff x="9031252" y="5202754"/>
            <a:chExt cx="2490299" cy="496920"/>
          </a:xfrm>
        </p:grpSpPr>
        <p:sp>
          <p:nvSpPr>
            <p:cNvPr id="49" name="Rechthoek: afgeronde hoeken 48">
              <a:hlinkClick r:id="rId51" action="ppaction://hlinksldjump"/>
              <a:extLst>
                <a:ext uri="{FF2B5EF4-FFF2-40B4-BE49-F238E27FC236}">
                  <a16:creationId xmlns:a16="http://schemas.microsoft.com/office/drawing/2014/main" id="{60D179DB-7145-5837-D4B6-1E676AF50E70}"/>
                </a:ext>
              </a:extLst>
            </p:cNvPr>
            <p:cNvSpPr>
              <a:spLocks/>
            </p:cNvSpPr>
            <p:nvPr/>
          </p:nvSpPr>
          <p:spPr>
            <a:xfrm>
              <a:off x="9031252" y="5202754"/>
              <a:ext cx="2455898" cy="496920"/>
            </a:xfrm>
            <a:prstGeom prst="roundRect">
              <a:avLst>
                <a:gd name="adj" fmla="val 2572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0" name="Graphic 49" descr="Introductiepagina met effen opvulling">
              <a:hlinkClick r:id="rId51" action="ppaction://hlinksldjump"/>
              <a:extLst>
                <a:ext uri="{FF2B5EF4-FFF2-40B4-BE49-F238E27FC236}">
                  <a16:creationId xmlns:a16="http://schemas.microsoft.com/office/drawing/2014/main" id="{2BD67D42-EA37-17D2-C1BD-295DF06B27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47400" y="5202754"/>
              <a:ext cx="492810" cy="492810"/>
            </a:xfrm>
            <a:prstGeom prst="rect">
              <a:avLst/>
            </a:prstGeom>
          </p:spPr>
        </p:pic>
        <p:sp>
          <p:nvSpPr>
            <p:cNvPr id="51" name="Tekstvak 50">
              <a:hlinkClick r:id="rId51" action="ppaction://hlinksldjump"/>
              <a:extLst>
                <a:ext uri="{FF2B5EF4-FFF2-40B4-BE49-F238E27FC236}">
                  <a16:creationId xmlns:a16="http://schemas.microsoft.com/office/drawing/2014/main" id="{0C206D22-8535-D326-B5CB-5312594366A5}"/>
                </a:ext>
              </a:extLst>
            </p:cNvPr>
            <p:cNvSpPr txBox="1">
              <a:spLocks/>
            </p:cNvSpPr>
            <p:nvPr/>
          </p:nvSpPr>
          <p:spPr>
            <a:xfrm>
              <a:off x="9850980" y="5313097"/>
              <a:ext cx="1670571" cy="307777"/>
            </a:xfrm>
            <a:prstGeom prst="rect">
              <a:avLst/>
            </a:prstGeom>
            <a:noFill/>
          </p:spPr>
          <p:txBody>
            <a:bodyPr wrap="square" rtlCol="0">
              <a:spAutoFit/>
            </a:bodyPr>
            <a:lstStyle/>
            <a:p>
              <a:r>
                <a:rPr lang="nl-NL" sz="1400" dirty="0">
                  <a:solidFill>
                    <a:schemeClr val="bg1"/>
                  </a:solidFill>
                </a:rPr>
                <a:t>Terug naar thuis</a:t>
              </a:r>
            </a:p>
          </p:txBody>
        </p:sp>
      </p:grpSp>
      <p:grpSp>
        <p:nvGrpSpPr>
          <p:cNvPr id="133" name="Groep 132">
            <a:extLst>
              <a:ext uri="{FF2B5EF4-FFF2-40B4-BE49-F238E27FC236}">
                <a16:creationId xmlns:a16="http://schemas.microsoft.com/office/drawing/2014/main" id="{92D10C61-FBE9-C652-B819-1871890DEE9A}"/>
              </a:ext>
            </a:extLst>
          </p:cNvPr>
          <p:cNvGrpSpPr/>
          <p:nvPr/>
        </p:nvGrpSpPr>
        <p:grpSpPr>
          <a:xfrm>
            <a:off x="108846" y="1679087"/>
            <a:ext cx="1741501" cy="298595"/>
            <a:chOff x="108846" y="1698137"/>
            <a:chExt cx="1741501" cy="298595"/>
          </a:xfrm>
        </p:grpSpPr>
        <p:sp>
          <p:nvSpPr>
            <p:cNvPr id="134" name="Rechthoek: afgeronde hoeken 133">
              <a:hlinkClick r:id="rId51" action="ppaction://hlinksldjump"/>
              <a:extLst>
                <a:ext uri="{FF2B5EF4-FFF2-40B4-BE49-F238E27FC236}">
                  <a16:creationId xmlns:a16="http://schemas.microsoft.com/office/drawing/2014/main" id="{C2D58E5C-8D27-8B51-4CDF-4FC5DC2BDB21}"/>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hlinkClick r:id="rId51" action="ppaction://hlinksldjump"/>
              <a:extLst>
                <a:ext uri="{FF2B5EF4-FFF2-40B4-BE49-F238E27FC236}">
                  <a16:creationId xmlns:a16="http://schemas.microsoft.com/office/drawing/2014/main" id="{C5080DEB-AE26-F264-E9DA-67AA27CDCA62}"/>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Thuis</a:t>
              </a:r>
            </a:p>
          </p:txBody>
        </p:sp>
        <p:pic>
          <p:nvPicPr>
            <p:cNvPr id="136" name="Graphic 135" descr="Introductiepagina met effen opvulling">
              <a:hlinkClick r:id="rId51" action="ppaction://hlinksldjump"/>
              <a:extLst>
                <a:ext uri="{FF2B5EF4-FFF2-40B4-BE49-F238E27FC236}">
                  <a16:creationId xmlns:a16="http://schemas.microsoft.com/office/drawing/2014/main" id="{44E20EBB-8A36-299A-4753-32DE34C8E428}"/>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a:off x="257175" y="1709331"/>
              <a:ext cx="275468" cy="275468"/>
            </a:xfrm>
            <a:prstGeom prst="rect">
              <a:avLst/>
            </a:prstGeom>
          </p:spPr>
        </p:pic>
      </p:grpSp>
    </p:spTree>
    <p:extLst>
      <p:ext uri="{BB962C8B-B14F-4D97-AF65-F5344CB8AC3E}">
        <p14:creationId xmlns:p14="http://schemas.microsoft.com/office/powerpoint/2010/main" val="424329912"/>
      </p:ext>
    </p:extLst>
  </p:cSld>
  <p:clrMapOvr>
    <a:masterClrMapping/>
  </p:clrMapOvr>
  <p:transition spd="slow" advClick="0">
    <p:cover dir="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AE9D36DA-DFCD-E9D3-84C0-D3AAEAE13B0F}"/>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F34148CE-25F9-238A-C738-6B6DDAD1383E}"/>
              </a:ext>
            </a:extLst>
          </p:cNvPr>
          <p:cNvPicPr>
            <a:picLocks/>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35" name="Rechthoek 34">
            <a:extLst>
              <a:ext uri="{FF2B5EF4-FFF2-40B4-BE49-F238E27FC236}">
                <a16:creationId xmlns:a16="http://schemas.microsoft.com/office/drawing/2014/main" id="{18FDE963-522B-DFD2-FEBB-1C6BA869F5EF}"/>
              </a:ext>
            </a:extLst>
          </p:cNvPr>
          <p:cNvSpPr>
            <a:spLocks/>
          </p:cNvSpPr>
          <p:nvPr/>
        </p:nvSpPr>
        <p:spPr>
          <a:xfrm>
            <a:off x="-247137" y="6658667"/>
            <a:ext cx="12739817" cy="379704"/>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Rechthoek 51">
            <a:extLst>
              <a:ext uri="{FF2B5EF4-FFF2-40B4-BE49-F238E27FC236}">
                <a16:creationId xmlns:a16="http://schemas.microsoft.com/office/drawing/2014/main" id="{CF1CC28C-EF63-0ED3-16D4-179317E08F98}"/>
              </a:ext>
            </a:extLst>
          </p:cNvPr>
          <p:cNvSpPr>
            <a:spLocks/>
          </p:cNvSpPr>
          <p:nvPr/>
        </p:nvSpPr>
        <p:spPr>
          <a:xfrm>
            <a:off x="-247135" y="1544595"/>
            <a:ext cx="2236573" cy="5980670"/>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B55EDA57-D8EB-5075-6E15-53D2545A3597}"/>
              </a:ext>
            </a:extLst>
          </p:cNvPr>
          <p:cNvSpPr>
            <a:spLocks/>
          </p:cNvSpPr>
          <p:nvPr/>
        </p:nvSpPr>
        <p:spPr>
          <a:xfrm>
            <a:off x="-247137" y="-788681"/>
            <a:ext cx="12739817" cy="236837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5" name="Rechthoek 54">
            <a:extLst>
              <a:ext uri="{FF2B5EF4-FFF2-40B4-BE49-F238E27FC236}">
                <a16:creationId xmlns:a16="http://schemas.microsoft.com/office/drawing/2014/main" id="{EFC9B3A8-75AD-BE5F-1A80-8168B762DAD7}"/>
              </a:ext>
            </a:extLst>
          </p:cNvPr>
          <p:cNvSpPr>
            <a:spLocks/>
          </p:cNvSpPr>
          <p:nvPr/>
        </p:nvSpPr>
        <p:spPr>
          <a:xfrm>
            <a:off x="1989438" y="1544595"/>
            <a:ext cx="247135" cy="598067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Rechthoek: afgeronde hoeken 55">
            <a:extLst>
              <a:ext uri="{FF2B5EF4-FFF2-40B4-BE49-F238E27FC236}">
                <a16:creationId xmlns:a16="http://schemas.microsoft.com/office/drawing/2014/main" id="{E722874C-1591-5BE8-3929-B1B568705A4F}"/>
              </a:ext>
            </a:extLst>
          </p:cNvPr>
          <p:cNvSpPr>
            <a:spLocks/>
          </p:cNvSpPr>
          <p:nvPr/>
        </p:nvSpPr>
        <p:spPr>
          <a:xfrm rot="5400000">
            <a:off x="1252273" y="2512729"/>
            <a:ext cx="1721462" cy="86497"/>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Rechthoek: afgeronde hoeken 56">
            <a:extLst>
              <a:ext uri="{FF2B5EF4-FFF2-40B4-BE49-F238E27FC236}">
                <a16:creationId xmlns:a16="http://schemas.microsoft.com/office/drawing/2014/main" id="{26FCDF91-34A4-5443-9825-F0E6A7C37116}"/>
              </a:ext>
            </a:extLst>
          </p:cNvPr>
          <p:cNvSpPr>
            <a:spLocks/>
          </p:cNvSpPr>
          <p:nvPr/>
        </p:nvSpPr>
        <p:spPr>
          <a:xfrm rot="5400000">
            <a:off x="-226997" y="3991998"/>
            <a:ext cx="4680000" cy="86498"/>
          </a:xfrm>
          <a:prstGeom prst="roundRect">
            <a:avLst>
              <a:gd name="adj" fmla="val 50000"/>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8" name="Rechthoek 57">
            <a:extLst>
              <a:ext uri="{FF2B5EF4-FFF2-40B4-BE49-F238E27FC236}">
                <a16:creationId xmlns:a16="http://schemas.microsoft.com/office/drawing/2014/main" id="{5FE05D62-8C38-DFA0-F641-AFBE3D416CCB}"/>
              </a:ext>
            </a:extLst>
          </p:cNvPr>
          <p:cNvSpPr>
            <a:spLocks/>
          </p:cNvSpPr>
          <p:nvPr/>
        </p:nvSpPr>
        <p:spPr>
          <a:xfrm>
            <a:off x="2236569" y="1544903"/>
            <a:ext cx="10256111" cy="5980362"/>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5" name="Groep 14">
            <a:extLst>
              <a:ext uri="{FF2B5EF4-FFF2-40B4-BE49-F238E27FC236}">
                <a16:creationId xmlns:a16="http://schemas.microsoft.com/office/drawing/2014/main" id="{1D5C45F8-9191-62AE-98DB-923788CDA503}"/>
              </a:ext>
            </a:extLst>
          </p:cNvPr>
          <p:cNvGrpSpPr>
            <a:grpSpLocks/>
          </p:cNvGrpSpPr>
          <p:nvPr/>
        </p:nvGrpSpPr>
        <p:grpSpPr>
          <a:xfrm>
            <a:off x="8284995" y="250280"/>
            <a:ext cx="2302190" cy="394730"/>
            <a:chOff x="9637986" y="247200"/>
            <a:chExt cx="2302190" cy="394730"/>
          </a:xfrm>
        </p:grpSpPr>
        <p:sp>
          <p:nvSpPr>
            <p:cNvPr id="59" name="Rechthoek: afgeronde hoeken 58">
              <a:extLst>
                <a:ext uri="{FF2B5EF4-FFF2-40B4-BE49-F238E27FC236}">
                  <a16:creationId xmlns:a16="http://schemas.microsoft.com/office/drawing/2014/main" id="{C55AB572-1C68-3783-8FFF-8F9CB61BAECD}"/>
                </a:ext>
              </a:extLst>
            </p:cNvPr>
            <p:cNvSpPr>
              <a:spLocks/>
            </p:cNvSpPr>
            <p:nvPr/>
          </p:nvSpPr>
          <p:spPr>
            <a:xfrm>
              <a:off x="9637987" y="247200"/>
              <a:ext cx="230218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kstvak 59">
              <a:extLst>
                <a:ext uri="{FF2B5EF4-FFF2-40B4-BE49-F238E27FC236}">
                  <a16:creationId xmlns:a16="http://schemas.microsoft.com/office/drawing/2014/main" id="{5B4CBF47-4493-2CE5-5C4D-AAD75E963D60}"/>
                </a:ext>
              </a:extLst>
            </p:cNvPr>
            <p:cNvSpPr txBox="1">
              <a:spLocks/>
            </p:cNvSpPr>
            <p:nvPr/>
          </p:nvSpPr>
          <p:spPr>
            <a:xfrm>
              <a:off x="9637986" y="290676"/>
              <a:ext cx="1805450" cy="307777"/>
            </a:xfrm>
            <a:prstGeom prst="rect">
              <a:avLst/>
            </a:prstGeom>
            <a:noFill/>
          </p:spPr>
          <p:txBody>
            <a:bodyPr wrap="square" rtlCol="0">
              <a:spAutoFit/>
            </a:bodyPr>
            <a:lstStyle/>
            <a:p>
              <a:r>
                <a:rPr lang="nl-NL" sz="1400" dirty="0">
                  <a:solidFill>
                    <a:schemeClr val="bg1"/>
                  </a:solidFill>
                </a:rPr>
                <a:t>zoeken</a:t>
              </a:r>
            </a:p>
          </p:txBody>
        </p:sp>
      </p:grpSp>
      <p:grpSp>
        <p:nvGrpSpPr>
          <p:cNvPr id="170" name="Groep 169">
            <a:extLst>
              <a:ext uri="{FF2B5EF4-FFF2-40B4-BE49-F238E27FC236}">
                <a16:creationId xmlns:a16="http://schemas.microsoft.com/office/drawing/2014/main" id="{55815E84-FC99-F0DA-2F3E-618BFCDCA92F}"/>
              </a:ext>
            </a:extLst>
          </p:cNvPr>
          <p:cNvGrpSpPr/>
          <p:nvPr/>
        </p:nvGrpSpPr>
        <p:grpSpPr>
          <a:xfrm>
            <a:off x="1485300" y="196104"/>
            <a:ext cx="496921" cy="496920"/>
            <a:chOff x="1485300" y="196104"/>
            <a:chExt cx="496921" cy="496920"/>
          </a:xfrm>
        </p:grpSpPr>
        <p:sp>
          <p:nvSpPr>
            <p:cNvPr id="9" name="Rechthoek: afgeronde hoeken 8">
              <a:extLst>
                <a:ext uri="{FF2B5EF4-FFF2-40B4-BE49-F238E27FC236}">
                  <a16:creationId xmlns:a16="http://schemas.microsoft.com/office/drawing/2014/main" id="{1821E7CB-004A-D414-A5CA-BEF033BFD6D0}"/>
                </a:ext>
              </a:extLst>
            </p:cNvPr>
            <p:cNvSpPr>
              <a:spLocks/>
            </p:cNvSpPr>
            <p:nvPr/>
          </p:nvSpPr>
          <p:spPr>
            <a:xfrm>
              <a:off x="1485300"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Graphic 6" descr="Herhalen met effen opvulling">
              <a:hlinkClick r:id="rId4" action="ppaction://hlinksldjump"/>
              <a:extLst>
                <a:ext uri="{FF2B5EF4-FFF2-40B4-BE49-F238E27FC236}">
                  <a16:creationId xmlns:a16="http://schemas.microsoft.com/office/drawing/2014/main" id="{2A33AAF9-5504-6302-0EFF-3B69D438A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4865" y="238079"/>
              <a:ext cx="405889" cy="405889"/>
            </a:xfrm>
            <a:prstGeom prst="rect">
              <a:avLst/>
            </a:prstGeom>
          </p:spPr>
        </p:pic>
      </p:grpSp>
      <p:grpSp>
        <p:nvGrpSpPr>
          <p:cNvPr id="171" name="Groep 170">
            <a:extLst>
              <a:ext uri="{FF2B5EF4-FFF2-40B4-BE49-F238E27FC236}">
                <a16:creationId xmlns:a16="http://schemas.microsoft.com/office/drawing/2014/main" id="{DEEB9548-7EF7-44E6-D13B-992D86C4319C}"/>
              </a:ext>
            </a:extLst>
          </p:cNvPr>
          <p:cNvGrpSpPr/>
          <p:nvPr/>
        </p:nvGrpSpPr>
        <p:grpSpPr>
          <a:xfrm>
            <a:off x="335552" y="196104"/>
            <a:ext cx="496921" cy="496920"/>
            <a:chOff x="335552" y="196104"/>
            <a:chExt cx="496921" cy="496920"/>
          </a:xfrm>
        </p:grpSpPr>
        <p:sp>
          <p:nvSpPr>
            <p:cNvPr id="12" name="Rechthoek: afgeronde hoeken 11">
              <a:extLst>
                <a:ext uri="{FF2B5EF4-FFF2-40B4-BE49-F238E27FC236}">
                  <a16:creationId xmlns:a16="http://schemas.microsoft.com/office/drawing/2014/main" id="{101A0142-2038-4CBD-86AD-7F86CFA60D1E}"/>
                </a:ext>
              </a:extLst>
            </p:cNvPr>
            <p:cNvSpPr>
              <a:spLocks/>
            </p:cNvSpPr>
            <p:nvPr/>
          </p:nvSpPr>
          <p:spPr>
            <a:xfrm>
              <a:off x="335552" y="19610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Graphic 7" descr="Pijl-rechts met effen opvulling">
              <a:extLst>
                <a:ext uri="{FF2B5EF4-FFF2-40B4-BE49-F238E27FC236}">
                  <a16:creationId xmlns:a16="http://schemas.microsoft.com/office/drawing/2014/main" id="{0B78FCA5-AC42-FFC5-3025-DD17D1F94A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384304" y="247199"/>
              <a:ext cx="399006" cy="399006"/>
            </a:xfrm>
            <a:prstGeom prst="rect">
              <a:avLst/>
            </a:prstGeom>
          </p:spPr>
        </p:pic>
      </p:grpSp>
      <p:grpSp>
        <p:nvGrpSpPr>
          <p:cNvPr id="169" name="Groep 168">
            <a:extLst>
              <a:ext uri="{FF2B5EF4-FFF2-40B4-BE49-F238E27FC236}">
                <a16:creationId xmlns:a16="http://schemas.microsoft.com/office/drawing/2014/main" id="{A6363C4C-8F0C-CE2A-64FD-EC782594D1CC}"/>
              </a:ext>
            </a:extLst>
          </p:cNvPr>
          <p:cNvGrpSpPr/>
          <p:nvPr/>
        </p:nvGrpSpPr>
        <p:grpSpPr>
          <a:xfrm>
            <a:off x="930208" y="199334"/>
            <a:ext cx="496921" cy="496920"/>
            <a:chOff x="930208" y="199334"/>
            <a:chExt cx="496921" cy="496920"/>
          </a:xfrm>
        </p:grpSpPr>
        <p:sp>
          <p:nvSpPr>
            <p:cNvPr id="11" name="Rechthoek: afgeronde hoeken 10">
              <a:extLst>
                <a:ext uri="{FF2B5EF4-FFF2-40B4-BE49-F238E27FC236}">
                  <a16:creationId xmlns:a16="http://schemas.microsoft.com/office/drawing/2014/main" id="{C401B8D5-DFC0-19AA-4CEC-46ECAABD3CD4}"/>
                </a:ext>
              </a:extLst>
            </p:cNvPr>
            <p:cNvSpPr>
              <a:spLocks/>
            </p:cNvSpPr>
            <p:nvPr/>
          </p:nvSpPr>
          <p:spPr>
            <a:xfrm>
              <a:off x="930208" y="199334"/>
              <a:ext cx="496921"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Graphic 12" descr="Pijl-rechts met effen opvulling">
              <a:extLst>
                <a:ext uri="{FF2B5EF4-FFF2-40B4-BE49-F238E27FC236}">
                  <a16:creationId xmlns:a16="http://schemas.microsoft.com/office/drawing/2014/main" id="{3C7DB75F-EA9F-64FD-828A-E236A86151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9597" y="247199"/>
              <a:ext cx="399006" cy="399006"/>
            </a:xfrm>
            <a:prstGeom prst="rect">
              <a:avLst/>
            </a:prstGeom>
          </p:spPr>
        </p:pic>
      </p:grpSp>
      <p:grpSp>
        <p:nvGrpSpPr>
          <p:cNvPr id="16" name="Groep 15">
            <a:extLst>
              <a:ext uri="{FF2B5EF4-FFF2-40B4-BE49-F238E27FC236}">
                <a16:creationId xmlns:a16="http://schemas.microsoft.com/office/drawing/2014/main" id="{5743C258-5336-4AA4-D19D-6545D5A3AE4B}"/>
              </a:ext>
            </a:extLst>
          </p:cNvPr>
          <p:cNvGrpSpPr>
            <a:grpSpLocks/>
          </p:cNvGrpSpPr>
          <p:nvPr/>
        </p:nvGrpSpPr>
        <p:grpSpPr>
          <a:xfrm>
            <a:off x="2236569" y="247199"/>
            <a:ext cx="5794079" cy="394730"/>
            <a:chOff x="2236569" y="247199"/>
            <a:chExt cx="5794079" cy="394730"/>
          </a:xfrm>
        </p:grpSpPr>
        <p:sp>
          <p:nvSpPr>
            <p:cNvPr id="2" name="Rechthoek: afgeronde hoeken 1">
              <a:extLst>
                <a:ext uri="{FF2B5EF4-FFF2-40B4-BE49-F238E27FC236}">
                  <a16:creationId xmlns:a16="http://schemas.microsoft.com/office/drawing/2014/main" id="{741B611E-71AF-530A-E0C3-39F5C5522AC7}"/>
                </a:ext>
              </a:extLst>
            </p:cNvPr>
            <p:cNvSpPr>
              <a:spLocks/>
            </p:cNvSpPr>
            <p:nvPr/>
          </p:nvSpPr>
          <p:spPr>
            <a:xfrm>
              <a:off x="2236569" y="247199"/>
              <a:ext cx="5794079" cy="39473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FEF4F337-EFAF-3005-71B0-F4B6CE29F33F}"/>
                </a:ext>
              </a:extLst>
            </p:cNvPr>
            <p:cNvSpPr txBox="1">
              <a:spLocks/>
            </p:cNvSpPr>
            <p:nvPr/>
          </p:nvSpPr>
          <p:spPr>
            <a:xfrm>
              <a:off x="2614550" y="285550"/>
              <a:ext cx="5416098" cy="307777"/>
            </a:xfrm>
            <a:prstGeom prst="rect">
              <a:avLst/>
            </a:prstGeom>
            <a:noFill/>
          </p:spPr>
          <p:txBody>
            <a:bodyPr wrap="square" rtlCol="0">
              <a:spAutoFit/>
            </a:bodyPr>
            <a:lstStyle/>
            <a:p>
              <a:r>
                <a:rPr lang="nl-NL" sz="1400" dirty="0">
                  <a:solidFill>
                    <a:schemeClr val="bg1"/>
                  </a:solidFill>
                </a:rPr>
                <a:t>Instellingen-</a:t>
              </a:r>
            </a:p>
          </p:txBody>
        </p:sp>
      </p:grpSp>
      <p:grpSp>
        <p:nvGrpSpPr>
          <p:cNvPr id="17" name="Groep 16">
            <a:extLst>
              <a:ext uri="{FF2B5EF4-FFF2-40B4-BE49-F238E27FC236}">
                <a16:creationId xmlns:a16="http://schemas.microsoft.com/office/drawing/2014/main" id="{17E7B00C-6175-2908-1972-9026943A9F6D}"/>
              </a:ext>
            </a:extLst>
          </p:cNvPr>
          <p:cNvGrpSpPr>
            <a:grpSpLocks/>
          </p:cNvGrpSpPr>
          <p:nvPr/>
        </p:nvGrpSpPr>
        <p:grpSpPr>
          <a:xfrm>
            <a:off x="10826079" y="-16116"/>
            <a:ext cx="1247421" cy="780705"/>
            <a:chOff x="258588" y="-59024"/>
            <a:chExt cx="742023" cy="464399"/>
          </a:xfrm>
        </p:grpSpPr>
        <p:pic>
          <p:nvPicPr>
            <p:cNvPr id="18" name="Graphic 17" descr="Lijn met pijl: Recht met effen opvulling">
              <a:hlinkClick r:id="rId9" action="ppaction://hlinksldjump"/>
              <a:extLst>
                <a:ext uri="{FF2B5EF4-FFF2-40B4-BE49-F238E27FC236}">
                  <a16:creationId xmlns:a16="http://schemas.microsoft.com/office/drawing/2014/main" id="{B5D6CF5D-EB37-7E79-D490-6AE3A775B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58588" y="-59024"/>
              <a:ext cx="464399" cy="464399"/>
            </a:xfrm>
            <a:prstGeom prst="rect">
              <a:avLst/>
            </a:prstGeom>
          </p:spPr>
        </p:pic>
        <p:pic>
          <p:nvPicPr>
            <p:cNvPr id="19" name="Graphic 18" descr="Introductiepagina met effen opvulling">
              <a:hlinkClick r:id="rId9" action="ppaction://hlinksldjump"/>
              <a:extLst>
                <a:ext uri="{FF2B5EF4-FFF2-40B4-BE49-F238E27FC236}">
                  <a16:creationId xmlns:a16="http://schemas.microsoft.com/office/drawing/2014/main" id="{8A471D67-FF6D-F1E7-D3B4-9FE5EB0AF7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465" y="-1944"/>
              <a:ext cx="293146" cy="293146"/>
            </a:xfrm>
            <a:prstGeom prst="rect">
              <a:avLst/>
            </a:prstGeom>
          </p:spPr>
        </p:pic>
      </p:grpSp>
      <p:grpSp>
        <p:nvGrpSpPr>
          <p:cNvPr id="61" name="Groep 60">
            <a:extLst>
              <a:ext uri="{FF2B5EF4-FFF2-40B4-BE49-F238E27FC236}">
                <a16:creationId xmlns:a16="http://schemas.microsoft.com/office/drawing/2014/main" id="{16F5198C-77C5-ADF1-FB4D-9D5589976B82}"/>
              </a:ext>
            </a:extLst>
          </p:cNvPr>
          <p:cNvGrpSpPr/>
          <p:nvPr/>
        </p:nvGrpSpPr>
        <p:grpSpPr>
          <a:xfrm>
            <a:off x="108835" y="2041953"/>
            <a:ext cx="1741512" cy="298595"/>
            <a:chOff x="108835" y="1698137"/>
            <a:chExt cx="1741512" cy="298595"/>
          </a:xfrm>
        </p:grpSpPr>
        <p:sp>
          <p:nvSpPr>
            <p:cNvPr id="62" name="Rechthoek: afgeronde hoeken 61">
              <a:extLst>
                <a:ext uri="{FF2B5EF4-FFF2-40B4-BE49-F238E27FC236}">
                  <a16:creationId xmlns:a16="http://schemas.microsoft.com/office/drawing/2014/main" id="{45336768-4E27-378C-5868-BF37A94E1EE1}"/>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16720374-C6ED-57CC-FA8D-4FE774B41C3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64" name="Graphic 63" descr="Papier met effen opvulling">
              <a:extLst>
                <a:ext uri="{FF2B5EF4-FFF2-40B4-BE49-F238E27FC236}">
                  <a16:creationId xmlns:a16="http://schemas.microsoft.com/office/drawing/2014/main" id="{51DE9D40-FA46-FA91-9B86-8D5B68542C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65" name="Graphic 64" descr="Geopende map met effen opvulling">
              <a:extLst>
                <a:ext uri="{FF2B5EF4-FFF2-40B4-BE49-F238E27FC236}">
                  <a16:creationId xmlns:a16="http://schemas.microsoft.com/office/drawing/2014/main" id="{CED60D8F-64DF-73F6-117C-7A6E16C9E68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66" name="Graphic 65" descr="Paperclip met effen opvulling">
              <a:extLst>
                <a:ext uri="{FF2B5EF4-FFF2-40B4-BE49-F238E27FC236}">
                  <a16:creationId xmlns:a16="http://schemas.microsoft.com/office/drawing/2014/main" id="{184F524F-3FC0-7740-9F87-C7D7C893688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67" name="Groep 66">
            <a:extLst>
              <a:ext uri="{FF2B5EF4-FFF2-40B4-BE49-F238E27FC236}">
                <a16:creationId xmlns:a16="http://schemas.microsoft.com/office/drawing/2014/main" id="{37496CF7-CE03-0A18-DF07-D0E7BED7BC89}"/>
              </a:ext>
            </a:extLst>
          </p:cNvPr>
          <p:cNvGrpSpPr/>
          <p:nvPr/>
        </p:nvGrpSpPr>
        <p:grpSpPr>
          <a:xfrm>
            <a:off x="108835" y="2404819"/>
            <a:ext cx="1741512" cy="298595"/>
            <a:chOff x="108835" y="1698137"/>
            <a:chExt cx="1741512" cy="298595"/>
          </a:xfrm>
        </p:grpSpPr>
        <p:sp>
          <p:nvSpPr>
            <p:cNvPr id="68" name="Rechthoek: afgeronde hoeken 67">
              <a:extLst>
                <a:ext uri="{FF2B5EF4-FFF2-40B4-BE49-F238E27FC236}">
                  <a16:creationId xmlns:a16="http://schemas.microsoft.com/office/drawing/2014/main" id="{91D55174-540D-71ED-F3D0-8D97D9422FF9}"/>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9" name="Tekstvak 68">
              <a:extLst>
                <a:ext uri="{FF2B5EF4-FFF2-40B4-BE49-F238E27FC236}">
                  <a16:creationId xmlns:a16="http://schemas.microsoft.com/office/drawing/2014/main" id="{6F25A969-8355-E34C-F262-7AEFF870671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0" name="Graphic 69" descr="Papier met effen opvulling">
              <a:extLst>
                <a:ext uri="{FF2B5EF4-FFF2-40B4-BE49-F238E27FC236}">
                  <a16:creationId xmlns:a16="http://schemas.microsoft.com/office/drawing/2014/main" id="{01339F79-ACAA-BB11-090D-7293B5B177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71" name="Graphic 70" descr="Geopende map met effen opvulling">
              <a:extLst>
                <a:ext uri="{FF2B5EF4-FFF2-40B4-BE49-F238E27FC236}">
                  <a16:creationId xmlns:a16="http://schemas.microsoft.com/office/drawing/2014/main" id="{E732A5A2-AE0E-7487-7255-358F1D7A03A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72" name="Graphic 71" descr="Paperclip met effen opvulling">
              <a:extLst>
                <a:ext uri="{FF2B5EF4-FFF2-40B4-BE49-F238E27FC236}">
                  <a16:creationId xmlns:a16="http://schemas.microsoft.com/office/drawing/2014/main" id="{DBBEF7C1-62B1-5437-2D6B-6E050230403F}"/>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73" name="Groep 72">
            <a:extLst>
              <a:ext uri="{FF2B5EF4-FFF2-40B4-BE49-F238E27FC236}">
                <a16:creationId xmlns:a16="http://schemas.microsoft.com/office/drawing/2014/main" id="{B444FFE5-8626-E8AA-5114-7745F83D5027}"/>
              </a:ext>
            </a:extLst>
          </p:cNvPr>
          <p:cNvGrpSpPr/>
          <p:nvPr/>
        </p:nvGrpSpPr>
        <p:grpSpPr>
          <a:xfrm>
            <a:off x="108835" y="2767685"/>
            <a:ext cx="1741512" cy="298595"/>
            <a:chOff x="108835" y="1698137"/>
            <a:chExt cx="1741512" cy="298595"/>
          </a:xfrm>
        </p:grpSpPr>
        <p:sp>
          <p:nvSpPr>
            <p:cNvPr id="74" name="Rechthoek: afgeronde hoeken 73">
              <a:extLst>
                <a:ext uri="{FF2B5EF4-FFF2-40B4-BE49-F238E27FC236}">
                  <a16:creationId xmlns:a16="http://schemas.microsoft.com/office/drawing/2014/main" id="{761D50CA-8E04-07DC-F691-B1541C67C39E}"/>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5" name="Tekstvak 74">
              <a:extLst>
                <a:ext uri="{FF2B5EF4-FFF2-40B4-BE49-F238E27FC236}">
                  <a16:creationId xmlns:a16="http://schemas.microsoft.com/office/drawing/2014/main" id="{CCF68554-D4FC-848D-7763-12C54617510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76" name="Graphic 75" descr="Papier met effen opvulling">
              <a:extLst>
                <a:ext uri="{FF2B5EF4-FFF2-40B4-BE49-F238E27FC236}">
                  <a16:creationId xmlns:a16="http://schemas.microsoft.com/office/drawing/2014/main" id="{975799F4-08F8-634D-38BC-EC98E13EBF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77" name="Graphic 76" descr="Geopende map met effen opvulling">
              <a:extLst>
                <a:ext uri="{FF2B5EF4-FFF2-40B4-BE49-F238E27FC236}">
                  <a16:creationId xmlns:a16="http://schemas.microsoft.com/office/drawing/2014/main" id="{87EE1CDC-5524-0B1E-B85C-EBA43EEF2DF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78" name="Graphic 77" descr="Paperclip met effen opvulling">
              <a:extLst>
                <a:ext uri="{FF2B5EF4-FFF2-40B4-BE49-F238E27FC236}">
                  <a16:creationId xmlns:a16="http://schemas.microsoft.com/office/drawing/2014/main" id="{E8916CD0-CBD4-BA8A-8535-781FCE2E41CD}"/>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79" name="Groep 78">
            <a:extLst>
              <a:ext uri="{FF2B5EF4-FFF2-40B4-BE49-F238E27FC236}">
                <a16:creationId xmlns:a16="http://schemas.microsoft.com/office/drawing/2014/main" id="{C4C987C2-91EB-C1CA-5C2B-E93DF4E51DBE}"/>
              </a:ext>
            </a:extLst>
          </p:cNvPr>
          <p:cNvGrpSpPr/>
          <p:nvPr/>
        </p:nvGrpSpPr>
        <p:grpSpPr>
          <a:xfrm>
            <a:off x="108835" y="3130551"/>
            <a:ext cx="1741512" cy="298595"/>
            <a:chOff x="108835" y="1698137"/>
            <a:chExt cx="1741512" cy="298595"/>
          </a:xfrm>
        </p:grpSpPr>
        <p:sp>
          <p:nvSpPr>
            <p:cNvPr id="80" name="Rechthoek: afgeronde hoeken 79">
              <a:extLst>
                <a:ext uri="{FF2B5EF4-FFF2-40B4-BE49-F238E27FC236}">
                  <a16:creationId xmlns:a16="http://schemas.microsoft.com/office/drawing/2014/main" id="{722948DD-B10C-5305-E4AD-C693099953D9}"/>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1" name="Tekstvak 80">
              <a:extLst>
                <a:ext uri="{FF2B5EF4-FFF2-40B4-BE49-F238E27FC236}">
                  <a16:creationId xmlns:a16="http://schemas.microsoft.com/office/drawing/2014/main" id="{8AF9A1F8-685C-6BF6-5E3F-66800E4E9B67}"/>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2" name="Graphic 81" descr="Papier met effen opvulling">
              <a:extLst>
                <a:ext uri="{FF2B5EF4-FFF2-40B4-BE49-F238E27FC236}">
                  <a16:creationId xmlns:a16="http://schemas.microsoft.com/office/drawing/2014/main" id="{BDD0C754-670B-455B-2A11-BDB7C2D000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83" name="Graphic 82" descr="Geopende map met effen opvulling">
              <a:extLst>
                <a:ext uri="{FF2B5EF4-FFF2-40B4-BE49-F238E27FC236}">
                  <a16:creationId xmlns:a16="http://schemas.microsoft.com/office/drawing/2014/main" id="{C6ADCC46-0CF2-AAC4-8D73-979C6260EE00}"/>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84" name="Graphic 83" descr="Paperclip met effen opvulling">
              <a:extLst>
                <a:ext uri="{FF2B5EF4-FFF2-40B4-BE49-F238E27FC236}">
                  <a16:creationId xmlns:a16="http://schemas.microsoft.com/office/drawing/2014/main" id="{C6324606-00A8-00A8-7598-85A59186FF9A}"/>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85" name="Groep 84">
            <a:extLst>
              <a:ext uri="{FF2B5EF4-FFF2-40B4-BE49-F238E27FC236}">
                <a16:creationId xmlns:a16="http://schemas.microsoft.com/office/drawing/2014/main" id="{A7CF0024-4962-7341-6F74-5086B5CC1D46}"/>
              </a:ext>
            </a:extLst>
          </p:cNvPr>
          <p:cNvGrpSpPr/>
          <p:nvPr/>
        </p:nvGrpSpPr>
        <p:grpSpPr>
          <a:xfrm>
            <a:off x="108835" y="3493417"/>
            <a:ext cx="1741512" cy="298595"/>
            <a:chOff x="108835" y="1698137"/>
            <a:chExt cx="1741512" cy="298595"/>
          </a:xfrm>
        </p:grpSpPr>
        <p:sp>
          <p:nvSpPr>
            <p:cNvPr id="86" name="Rechthoek: afgeronde hoeken 85">
              <a:extLst>
                <a:ext uri="{FF2B5EF4-FFF2-40B4-BE49-F238E27FC236}">
                  <a16:creationId xmlns:a16="http://schemas.microsoft.com/office/drawing/2014/main" id="{F35883D5-3F60-DAFD-B0F2-DBA3E8794A0A}"/>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7" name="Tekstvak 86">
              <a:extLst>
                <a:ext uri="{FF2B5EF4-FFF2-40B4-BE49-F238E27FC236}">
                  <a16:creationId xmlns:a16="http://schemas.microsoft.com/office/drawing/2014/main" id="{13EB0141-7BBD-4696-89CE-93783BD816E4}"/>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88" name="Graphic 87" descr="Papier met effen opvulling">
              <a:extLst>
                <a:ext uri="{FF2B5EF4-FFF2-40B4-BE49-F238E27FC236}">
                  <a16:creationId xmlns:a16="http://schemas.microsoft.com/office/drawing/2014/main" id="{B5ED019F-5851-BA33-C32C-8221A77084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89" name="Graphic 88" descr="Geopende map met effen opvulling">
              <a:extLst>
                <a:ext uri="{FF2B5EF4-FFF2-40B4-BE49-F238E27FC236}">
                  <a16:creationId xmlns:a16="http://schemas.microsoft.com/office/drawing/2014/main" id="{AACB0EEC-2021-9673-9516-6B9893AE01E3}"/>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90" name="Graphic 89" descr="Paperclip met effen opvulling">
              <a:extLst>
                <a:ext uri="{FF2B5EF4-FFF2-40B4-BE49-F238E27FC236}">
                  <a16:creationId xmlns:a16="http://schemas.microsoft.com/office/drawing/2014/main" id="{D2B8A451-9B2F-6EB2-8F9C-5E566D19E27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91" name="Groep 90">
            <a:extLst>
              <a:ext uri="{FF2B5EF4-FFF2-40B4-BE49-F238E27FC236}">
                <a16:creationId xmlns:a16="http://schemas.microsoft.com/office/drawing/2014/main" id="{C7AB1096-30E8-C65A-BD21-77C267512DEA}"/>
              </a:ext>
            </a:extLst>
          </p:cNvPr>
          <p:cNvGrpSpPr/>
          <p:nvPr/>
        </p:nvGrpSpPr>
        <p:grpSpPr>
          <a:xfrm>
            <a:off x="108835" y="3856283"/>
            <a:ext cx="1741512" cy="298595"/>
            <a:chOff x="108835" y="1698137"/>
            <a:chExt cx="1741512" cy="298595"/>
          </a:xfrm>
        </p:grpSpPr>
        <p:sp>
          <p:nvSpPr>
            <p:cNvPr id="92" name="Rechthoek: afgeronde hoeken 91">
              <a:extLst>
                <a:ext uri="{FF2B5EF4-FFF2-40B4-BE49-F238E27FC236}">
                  <a16:creationId xmlns:a16="http://schemas.microsoft.com/office/drawing/2014/main" id="{F55CB26B-385B-B3DB-F963-52E7D56400AC}"/>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3" name="Tekstvak 92">
              <a:extLst>
                <a:ext uri="{FF2B5EF4-FFF2-40B4-BE49-F238E27FC236}">
                  <a16:creationId xmlns:a16="http://schemas.microsoft.com/office/drawing/2014/main" id="{204E99E5-5121-6646-CDDF-9435CFDE6E6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94" name="Graphic 93" descr="Papier met effen opvulling">
              <a:extLst>
                <a:ext uri="{FF2B5EF4-FFF2-40B4-BE49-F238E27FC236}">
                  <a16:creationId xmlns:a16="http://schemas.microsoft.com/office/drawing/2014/main" id="{CA7FD3EE-78AD-179B-0815-F475CE0DB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95" name="Graphic 94" descr="Geopende map met effen opvulling">
              <a:extLst>
                <a:ext uri="{FF2B5EF4-FFF2-40B4-BE49-F238E27FC236}">
                  <a16:creationId xmlns:a16="http://schemas.microsoft.com/office/drawing/2014/main" id="{7C5332E6-E738-97B8-2099-144A58B505F8}"/>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96" name="Graphic 95" descr="Paperclip met effen opvulling">
              <a:extLst>
                <a:ext uri="{FF2B5EF4-FFF2-40B4-BE49-F238E27FC236}">
                  <a16:creationId xmlns:a16="http://schemas.microsoft.com/office/drawing/2014/main" id="{EBC4C8D3-CE31-0A43-0E5F-308B61E9913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97" name="Groep 96">
            <a:extLst>
              <a:ext uri="{FF2B5EF4-FFF2-40B4-BE49-F238E27FC236}">
                <a16:creationId xmlns:a16="http://schemas.microsoft.com/office/drawing/2014/main" id="{D44C95AA-F28C-2BFC-53F5-EDBFA6AB3D60}"/>
              </a:ext>
            </a:extLst>
          </p:cNvPr>
          <p:cNvGrpSpPr/>
          <p:nvPr/>
        </p:nvGrpSpPr>
        <p:grpSpPr>
          <a:xfrm>
            <a:off x="108835" y="4219149"/>
            <a:ext cx="1741512" cy="298595"/>
            <a:chOff x="108835" y="1698137"/>
            <a:chExt cx="1741512" cy="298595"/>
          </a:xfrm>
        </p:grpSpPr>
        <p:sp>
          <p:nvSpPr>
            <p:cNvPr id="98" name="Rechthoek: afgeronde hoeken 97">
              <a:extLst>
                <a:ext uri="{FF2B5EF4-FFF2-40B4-BE49-F238E27FC236}">
                  <a16:creationId xmlns:a16="http://schemas.microsoft.com/office/drawing/2014/main" id="{C0A87EAE-827F-4702-EECA-3CB6FF83F4F7}"/>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9" name="Tekstvak 98">
              <a:extLst>
                <a:ext uri="{FF2B5EF4-FFF2-40B4-BE49-F238E27FC236}">
                  <a16:creationId xmlns:a16="http://schemas.microsoft.com/office/drawing/2014/main" id="{73E201F8-E2B5-693B-06D1-B1BA1C9007B0}"/>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0" name="Graphic 99" descr="Papier met effen opvulling">
              <a:extLst>
                <a:ext uri="{FF2B5EF4-FFF2-40B4-BE49-F238E27FC236}">
                  <a16:creationId xmlns:a16="http://schemas.microsoft.com/office/drawing/2014/main" id="{196D9EED-D647-00E0-EE3C-22C20593C8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01" name="Graphic 100" descr="Geopende map met effen opvulling">
              <a:extLst>
                <a:ext uri="{FF2B5EF4-FFF2-40B4-BE49-F238E27FC236}">
                  <a16:creationId xmlns:a16="http://schemas.microsoft.com/office/drawing/2014/main" id="{0D20EDEB-6288-99E1-95D3-F904E3F6A88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02" name="Graphic 101" descr="Paperclip met effen opvulling">
              <a:extLst>
                <a:ext uri="{FF2B5EF4-FFF2-40B4-BE49-F238E27FC236}">
                  <a16:creationId xmlns:a16="http://schemas.microsoft.com/office/drawing/2014/main" id="{E2155AE5-21E0-7ED4-C5D0-22D99EBACE84}"/>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03" name="Groep 102">
            <a:extLst>
              <a:ext uri="{FF2B5EF4-FFF2-40B4-BE49-F238E27FC236}">
                <a16:creationId xmlns:a16="http://schemas.microsoft.com/office/drawing/2014/main" id="{3F506093-5CA6-00F2-5433-A0F65C3E202F}"/>
              </a:ext>
            </a:extLst>
          </p:cNvPr>
          <p:cNvGrpSpPr/>
          <p:nvPr/>
        </p:nvGrpSpPr>
        <p:grpSpPr>
          <a:xfrm>
            <a:off x="108835" y="4582015"/>
            <a:ext cx="1741512" cy="298595"/>
            <a:chOff x="108835" y="1698137"/>
            <a:chExt cx="1741512" cy="298595"/>
          </a:xfrm>
        </p:grpSpPr>
        <p:sp>
          <p:nvSpPr>
            <p:cNvPr id="104" name="Rechthoek: afgeronde hoeken 103">
              <a:extLst>
                <a:ext uri="{FF2B5EF4-FFF2-40B4-BE49-F238E27FC236}">
                  <a16:creationId xmlns:a16="http://schemas.microsoft.com/office/drawing/2014/main" id="{6B7D4BC4-21D4-4095-FACE-882E7B118D3D}"/>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5" name="Tekstvak 104">
              <a:extLst>
                <a:ext uri="{FF2B5EF4-FFF2-40B4-BE49-F238E27FC236}">
                  <a16:creationId xmlns:a16="http://schemas.microsoft.com/office/drawing/2014/main" id="{338648DA-3B86-670A-B131-DEA7882D3301}"/>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06" name="Graphic 105" descr="Papier met effen opvulling">
              <a:extLst>
                <a:ext uri="{FF2B5EF4-FFF2-40B4-BE49-F238E27FC236}">
                  <a16:creationId xmlns:a16="http://schemas.microsoft.com/office/drawing/2014/main" id="{B5D55E16-AF99-95CE-8E8E-5704ED2E51F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07" name="Graphic 106" descr="Geopende map met effen opvulling">
              <a:extLst>
                <a:ext uri="{FF2B5EF4-FFF2-40B4-BE49-F238E27FC236}">
                  <a16:creationId xmlns:a16="http://schemas.microsoft.com/office/drawing/2014/main" id="{ED579851-A10C-5C4D-9E9F-F5B88F2E8FE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08" name="Graphic 107" descr="Paperclip met effen opvulling">
              <a:extLst>
                <a:ext uri="{FF2B5EF4-FFF2-40B4-BE49-F238E27FC236}">
                  <a16:creationId xmlns:a16="http://schemas.microsoft.com/office/drawing/2014/main" id="{ED15956C-A134-6BE1-F0BA-447EE1B4559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09" name="Groep 108">
            <a:extLst>
              <a:ext uri="{FF2B5EF4-FFF2-40B4-BE49-F238E27FC236}">
                <a16:creationId xmlns:a16="http://schemas.microsoft.com/office/drawing/2014/main" id="{94291BF3-F58F-1859-F9A2-B66636456CC0}"/>
              </a:ext>
            </a:extLst>
          </p:cNvPr>
          <p:cNvGrpSpPr/>
          <p:nvPr/>
        </p:nvGrpSpPr>
        <p:grpSpPr>
          <a:xfrm>
            <a:off x="108835" y="4944881"/>
            <a:ext cx="1741512" cy="298595"/>
            <a:chOff x="108835" y="1698137"/>
            <a:chExt cx="1741512" cy="298595"/>
          </a:xfrm>
        </p:grpSpPr>
        <p:sp>
          <p:nvSpPr>
            <p:cNvPr id="110" name="Rechthoek: afgeronde hoeken 109">
              <a:extLst>
                <a:ext uri="{FF2B5EF4-FFF2-40B4-BE49-F238E27FC236}">
                  <a16:creationId xmlns:a16="http://schemas.microsoft.com/office/drawing/2014/main" id="{E8743EE3-6C66-ED48-EB53-7319483489E1}"/>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1" name="Tekstvak 110">
              <a:extLst>
                <a:ext uri="{FF2B5EF4-FFF2-40B4-BE49-F238E27FC236}">
                  <a16:creationId xmlns:a16="http://schemas.microsoft.com/office/drawing/2014/main" id="{A23EFB58-C524-B11E-F980-B67AD3029315}"/>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2" name="Graphic 111" descr="Papier met effen opvulling">
              <a:extLst>
                <a:ext uri="{FF2B5EF4-FFF2-40B4-BE49-F238E27FC236}">
                  <a16:creationId xmlns:a16="http://schemas.microsoft.com/office/drawing/2014/main" id="{678BCC73-8006-4DC6-50F3-18E23FFA64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13" name="Graphic 112" descr="Geopende map met effen opvulling">
              <a:extLst>
                <a:ext uri="{FF2B5EF4-FFF2-40B4-BE49-F238E27FC236}">
                  <a16:creationId xmlns:a16="http://schemas.microsoft.com/office/drawing/2014/main" id="{6E3641B5-D1CD-6968-7AD4-101371CBBE0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14" name="Graphic 113" descr="Paperclip met effen opvulling">
              <a:extLst>
                <a:ext uri="{FF2B5EF4-FFF2-40B4-BE49-F238E27FC236}">
                  <a16:creationId xmlns:a16="http://schemas.microsoft.com/office/drawing/2014/main" id="{293BEC3D-CF60-BF27-6432-F3F714FC797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15" name="Groep 114">
            <a:extLst>
              <a:ext uri="{FF2B5EF4-FFF2-40B4-BE49-F238E27FC236}">
                <a16:creationId xmlns:a16="http://schemas.microsoft.com/office/drawing/2014/main" id="{5F646536-1AC2-4868-5088-B8D9CB6955EE}"/>
              </a:ext>
            </a:extLst>
          </p:cNvPr>
          <p:cNvGrpSpPr/>
          <p:nvPr/>
        </p:nvGrpSpPr>
        <p:grpSpPr>
          <a:xfrm>
            <a:off x="108835" y="5307747"/>
            <a:ext cx="1741512" cy="298595"/>
            <a:chOff x="108835" y="1698137"/>
            <a:chExt cx="1741512" cy="298595"/>
          </a:xfrm>
        </p:grpSpPr>
        <p:sp>
          <p:nvSpPr>
            <p:cNvPr id="116" name="Rechthoek: afgeronde hoeken 115">
              <a:extLst>
                <a:ext uri="{FF2B5EF4-FFF2-40B4-BE49-F238E27FC236}">
                  <a16:creationId xmlns:a16="http://schemas.microsoft.com/office/drawing/2014/main" id="{6392B0FC-B20E-1DA2-758E-943CEE80B785}"/>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7" name="Tekstvak 116">
              <a:extLst>
                <a:ext uri="{FF2B5EF4-FFF2-40B4-BE49-F238E27FC236}">
                  <a16:creationId xmlns:a16="http://schemas.microsoft.com/office/drawing/2014/main" id="{7F74C54E-F0BF-D288-C3DA-5A571131D8CA}"/>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18" name="Graphic 117" descr="Papier met effen opvulling">
              <a:extLst>
                <a:ext uri="{FF2B5EF4-FFF2-40B4-BE49-F238E27FC236}">
                  <a16:creationId xmlns:a16="http://schemas.microsoft.com/office/drawing/2014/main" id="{98129315-D77F-C02D-2420-45E5DB8A7E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19" name="Graphic 118" descr="Geopende map met effen opvulling">
              <a:extLst>
                <a:ext uri="{FF2B5EF4-FFF2-40B4-BE49-F238E27FC236}">
                  <a16:creationId xmlns:a16="http://schemas.microsoft.com/office/drawing/2014/main" id="{4A4C5551-B26A-717B-863C-69FCF5E28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20" name="Graphic 119" descr="Paperclip met effen opvulling">
              <a:extLst>
                <a:ext uri="{FF2B5EF4-FFF2-40B4-BE49-F238E27FC236}">
                  <a16:creationId xmlns:a16="http://schemas.microsoft.com/office/drawing/2014/main" id="{81CA208D-17F7-09AA-8F32-3CDF7FE69AA1}"/>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21" name="Groep 120">
            <a:extLst>
              <a:ext uri="{FF2B5EF4-FFF2-40B4-BE49-F238E27FC236}">
                <a16:creationId xmlns:a16="http://schemas.microsoft.com/office/drawing/2014/main" id="{66389F31-02F1-54D9-F11F-271E2D9C78C2}"/>
              </a:ext>
            </a:extLst>
          </p:cNvPr>
          <p:cNvGrpSpPr/>
          <p:nvPr/>
        </p:nvGrpSpPr>
        <p:grpSpPr>
          <a:xfrm>
            <a:off x="108835" y="5670613"/>
            <a:ext cx="1741512" cy="298595"/>
            <a:chOff x="108835" y="1698137"/>
            <a:chExt cx="1741512" cy="298595"/>
          </a:xfrm>
        </p:grpSpPr>
        <p:sp>
          <p:nvSpPr>
            <p:cNvPr id="122" name="Rechthoek: afgeronde hoeken 121">
              <a:extLst>
                <a:ext uri="{FF2B5EF4-FFF2-40B4-BE49-F238E27FC236}">
                  <a16:creationId xmlns:a16="http://schemas.microsoft.com/office/drawing/2014/main" id="{ACB6FEFE-1BE6-C687-2B5F-2DD1F3D2A6B4}"/>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3" name="Tekstvak 122">
              <a:extLst>
                <a:ext uri="{FF2B5EF4-FFF2-40B4-BE49-F238E27FC236}">
                  <a16:creationId xmlns:a16="http://schemas.microsoft.com/office/drawing/2014/main" id="{DE79AA45-7626-8BA6-4ABA-89871CF5DDDC}"/>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24" name="Graphic 123" descr="Papier met effen opvulling">
              <a:extLst>
                <a:ext uri="{FF2B5EF4-FFF2-40B4-BE49-F238E27FC236}">
                  <a16:creationId xmlns:a16="http://schemas.microsoft.com/office/drawing/2014/main" id="{8FA47FAE-677A-7AF1-F261-E7E9D290BA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25" name="Graphic 124" descr="Geopende map met effen opvulling">
              <a:extLst>
                <a:ext uri="{FF2B5EF4-FFF2-40B4-BE49-F238E27FC236}">
                  <a16:creationId xmlns:a16="http://schemas.microsoft.com/office/drawing/2014/main" id="{5EF06DD2-20B7-E759-A949-A3AD3F9C0B4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26" name="Graphic 125" descr="Paperclip met effen opvulling">
              <a:extLst>
                <a:ext uri="{FF2B5EF4-FFF2-40B4-BE49-F238E27FC236}">
                  <a16:creationId xmlns:a16="http://schemas.microsoft.com/office/drawing/2014/main" id="{C0A0555F-270D-DDAA-423E-9754EC026B8C}"/>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27" name="Groep 126">
            <a:extLst>
              <a:ext uri="{FF2B5EF4-FFF2-40B4-BE49-F238E27FC236}">
                <a16:creationId xmlns:a16="http://schemas.microsoft.com/office/drawing/2014/main" id="{21679B51-D4B6-51CB-CD57-2AC6BE30187A}"/>
              </a:ext>
            </a:extLst>
          </p:cNvPr>
          <p:cNvGrpSpPr/>
          <p:nvPr/>
        </p:nvGrpSpPr>
        <p:grpSpPr>
          <a:xfrm>
            <a:off x="108835" y="6033479"/>
            <a:ext cx="1741512" cy="298595"/>
            <a:chOff x="108835" y="1698137"/>
            <a:chExt cx="1741512" cy="298595"/>
          </a:xfrm>
        </p:grpSpPr>
        <p:sp>
          <p:nvSpPr>
            <p:cNvPr id="128" name="Rechthoek: afgeronde hoeken 127">
              <a:extLst>
                <a:ext uri="{FF2B5EF4-FFF2-40B4-BE49-F238E27FC236}">
                  <a16:creationId xmlns:a16="http://schemas.microsoft.com/office/drawing/2014/main" id="{F3E02154-EDC0-BF2C-B036-87E4359CB3BF}"/>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9" name="Tekstvak 128">
              <a:extLst>
                <a:ext uri="{FF2B5EF4-FFF2-40B4-BE49-F238E27FC236}">
                  <a16:creationId xmlns:a16="http://schemas.microsoft.com/office/drawing/2014/main" id="{656CAEDF-AF2E-8AD8-12A5-3F8675F9794E}"/>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File/map/link.</a:t>
              </a:r>
            </a:p>
          </p:txBody>
        </p:sp>
        <p:pic>
          <p:nvPicPr>
            <p:cNvPr id="130" name="Graphic 129" descr="Papier met effen opvulling">
              <a:extLst>
                <a:ext uri="{FF2B5EF4-FFF2-40B4-BE49-F238E27FC236}">
                  <a16:creationId xmlns:a16="http://schemas.microsoft.com/office/drawing/2014/main" id="{562BD8F0-5F23-DA75-ED96-E24EA8E979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35" y="1704912"/>
              <a:ext cx="275468" cy="275468"/>
            </a:xfrm>
            <a:prstGeom prst="rect">
              <a:avLst/>
            </a:prstGeom>
          </p:spPr>
        </p:pic>
        <p:pic>
          <p:nvPicPr>
            <p:cNvPr id="131" name="Graphic 130" descr="Geopende map met effen opvulling">
              <a:extLst>
                <a:ext uri="{FF2B5EF4-FFF2-40B4-BE49-F238E27FC236}">
                  <a16:creationId xmlns:a16="http://schemas.microsoft.com/office/drawing/2014/main" id="{C2FDB55C-6A4B-D227-592C-0813A111AD7E}"/>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98385" y="1717177"/>
              <a:ext cx="275468" cy="275468"/>
            </a:xfrm>
            <a:prstGeom prst="rect">
              <a:avLst/>
            </a:prstGeom>
          </p:spPr>
        </p:pic>
        <p:pic>
          <p:nvPicPr>
            <p:cNvPr id="132" name="Graphic 131" descr="Paperclip met effen opvulling">
              <a:extLst>
                <a:ext uri="{FF2B5EF4-FFF2-40B4-BE49-F238E27FC236}">
                  <a16:creationId xmlns:a16="http://schemas.microsoft.com/office/drawing/2014/main" id="{315C9014-2020-A18A-7BB7-ABF459252121}"/>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57915" y="1700911"/>
              <a:ext cx="275468" cy="275468"/>
            </a:xfrm>
            <a:prstGeom prst="rect">
              <a:avLst/>
            </a:prstGeom>
          </p:spPr>
        </p:pic>
      </p:grpSp>
      <p:grpSp>
        <p:nvGrpSpPr>
          <p:cNvPr id="168" name="Groep 167">
            <a:extLst>
              <a:ext uri="{FF2B5EF4-FFF2-40B4-BE49-F238E27FC236}">
                <a16:creationId xmlns:a16="http://schemas.microsoft.com/office/drawing/2014/main" id="{D0CA1DCA-B672-0813-8453-9220A44A576D}"/>
              </a:ext>
            </a:extLst>
          </p:cNvPr>
          <p:cNvGrpSpPr/>
          <p:nvPr/>
        </p:nvGrpSpPr>
        <p:grpSpPr>
          <a:xfrm>
            <a:off x="211086" y="1002685"/>
            <a:ext cx="1274214" cy="442546"/>
            <a:chOff x="211086" y="1002685"/>
            <a:chExt cx="1274214" cy="442546"/>
          </a:xfrm>
        </p:grpSpPr>
        <p:pic>
          <p:nvPicPr>
            <p:cNvPr id="140" name="Graphic 139" descr="Badge volgen met effen opvulling">
              <a:extLst>
                <a:ext uri="{FF2B5EF4-FFF2-40B4-BE49-F238E27FC236}">
                  <a16:creationId xmlns:a16="http://schemas.microsoft.com/office/drawing/2014/main" id="{4B4AA63E-0263-E299-B51F-B84493C31D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1086" y="1002685"/>
              <a:ext cx="442546" cy="442546"/>
            </a:xfrm>
            <a:prstGeom prst="rect">
              <a:avLst/>
            </a:prstGeom>
          </p:spPr>
        </p:pic>
        <p:sp>
          <p:nvSpPr>
            <p:cNvPr id="141" name="Tekstvak 140">
              <a:extLst>
                <a:ext uri="{FF2B5EF4-FFF2-40B4-BE49-F238E27FC236}">
                  <a16:creationId xmlns:a16="http://schemas.microsoft.com/office/drawing/2014/main" id="{98903E30-550C-3528-FE89-72703300D44C}"/>
                </a:ext>
              </a:extLst>
            </p:cNvPr>
            <p:cNvSpPr txBox="1">
              <a:spLocks/>
            </p:cNvSpPr>
            <p:nvPr/>
          </p:nvSpPr>
          <p:spPr>
            <a:xfrm>
              <a:off x="653633" y="1079107"/>
              <a:ext cx="831667" cy="307777"/>
            </a:xfrm>
            <a:prstGeom prst="rect">
              <a:avLst/>
            </a:prstGeom>
            <a:noFill/>
          </p:spPr>
          <p:txBody>
            <a:bodyPr wrap="square" rtlCol="0">
              <a:spAutoFit/>
            </a:bodyPr>
            <a:lstStyle/>
            <a:p>
              <a:r>
                <a:rPr lang="nl-NL" sz="1400" dirty="0">
                  <a:solidFill>
                    <a:schemeClr val="bg1"/>
                  </a:solidFill>
                </a:rPr>
                <a:t>Nieuw</a:t>
              </a:r>
            </a:p>
          </p:txBody>
        </p:sp>
      </p:grpSp>
      <p:pic>
        <p:nvPicPr>
          <p:cNvPr id="142" name="Graphic 141" descr="Schaar met effen opvulling">
            <a:extLst>
              <a:ext uri="{FF2B5EF4-FFF2-40B4-BE49-F238E27FC236}">
                <a16:creationId xmlns:a16="http://schemas.microsoft.com/office/drawing/2014/main" id="{86B92353-1A40-E575-1676-509842EA99E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891730" y="1002685"/>
            <a:ext cx="442546" cy="442546"/>
          </a:xfrm>
          <a:prstGeom prst="rect">
            <a:avLst/>
          </a:prstGeom>
        </p:spPr>
      </p:pic>
      <p:pic>
        <p:nvPicPr>
          <p:cNvPr id="143" name="Graphic 142" descr="Klembord met effen opvulling">
            <a:extLst>
              <a:ext uri="{FF2B5EF4-FFF2-40B4-BE49-F238E27FC236}">
                <a16:creationId xmlns:a16="http://schemas.microsoft.com/office/drawing/2014/main" id="{09C8D73F-02D5-C99B-67C1-09DF4EB6026E}"/>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2581411" y="1002685"/>
            <a:ext cx="442546" cy="442546"/>
          </a:xfrm>
          <a:prstGeom prst="rect">
            <a:avLst/>
          </a:prstGeom>
        </p:spPr>
      </p:pic>
      <p:pic>
        <p:nvPicPr>
          <p:cNvPr id="144" name="Graphic 143" descr="Fax met effen opvulling">
            <a:extLst>
              <a:ext uri="{FF2B5EF4-FFF2-40B4-BE49-F238E27FC236}">
                <a16:creationId xmlns:a16="http://schemas.microsoft.com/office/drawing/2014/main" id="{49B9C155-E538-B351-D033-875BCA68F5D3}"/>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3271092" y="1002685"/>
            <a:ext cx="442546" cy="442546"/>
          </a:xfrm>
          <a:prstGeom prst="rect">
            <a:avLst/>
          </a:prstGeom>
        </p:spPr>
      </p:pic>
      <p:pic>
        <p:nvPicPr>
          <p:cNvPr id="145" name="Graphic 144" descr="QR-code met effen opvulling">
            <a:extLst>
              <a:ext uri="{FF2B5EF4-FFF2-40B4-BE49-F238E27FC236}">
                <a16:creationId xmlns:a16="http://schemas.microsoft.com/office/drawing/2014/main" id="{2B01D161-4392-4844-80AC-3DC567C1BA07}"/>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3960773" y="1002685"/>
            <a:ext cx="442546" cy="442546"/>
          </a:xfrm>
          <a:prstGeom prst="rect">
            <a:avLst/>
          </a:prstGeom>
        </p:spPr>
      </p:pic>
      <p:pic>
        <p:nvPicPr>
          <p:cNvPr id="146" name="Graphic 145" descr="Delen met effen opvulling">
            <a:extLst>
              <a:ext uri="{FF2B5EF4-FFF2-40B4-BE49-F238E27FC236}">
                <a16:creationId xmlns:a16="http://schemas.microsoft.com/office/drawing/2014/main" id="{E861EBF7-304B-521A-E458-6B18C831F77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4650454" y="1002685"/>
            <a:ext cx="442546" cy="442546"/>
          </a:xfrm>
          <a:prstGeom prst="rect">
            <a:avLst/>
          </a:prstGeom>
        </p:spPr>
      </p:pic>
      <p:pic>
        <p:nvPicPr>
          <p:cNvPr id="147" name="Graphic 146" descr="Vuilnis met effen opvulling">
            <a:extLst>
              <a:ext uri="{FF2B5EF4-FFF2-40B4-BE49-F238E27FC236}">
                <a16:creationId xmlns:a16="http://schemas.microsoft.com/office/drawing/2014/main" id="{F8AF6B60-3E18-4358-E1B9-563B5B4FD1C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5340135" y="1002685"/>
            <a:ext cx="442546" cy="442546"/>
          </a:xfrm>
          <a:prstGeom prst="rect">
            <a:avLst/>
          </a:prstGeom>
        </p:spPr>
      </p:pic>
      <p:grpSp>
        <p:nvGrpSpPr>
          <p:cNvPr id="167" name="Groep 166">
            <a:extLst>
              <a:ext uri="{FF2B5EF4-FFF2-40B4-BE49-F238E27FC236}">
                <a16:creationId xmlns:a16="http://schemas.microsoft.com/office/drawing/2014/main" id="{B1495A41-0E49-AB78-BC8B-736657132CB0}"/>
              </a:ext>
            </a:extLst>
          </p:cNvPr>
          <p:cNvGrpSpPr/>
          <p:nvPr/>
        </p:nvGrpSpPr>
        <p:grpSpPr>
          <a:xfrm>
            <a:off x="6029816" y="1002685"/>
            <a:ext cx="1233321" cy="442546"/>
            <a:chOff x="6029816" y="1002685"/>
            <a:chExt cx="1233321" cy="442546"/>
          </a:xfrm>
        </p:grpSpPr>
        <p:pic>
          <p:nvPicPr>
            <p:cNvPr id="148" name="Graphic 147" descr="Filter met effen opvulling">
              <a:extLst>
                <a:ext uri="{FF2B5EF4-FFF2-40B4-BE49-F238E27FC236}">
                  <a16:creationId xmlns:a16="http://schemas.microsoft.com/office/drawing/2014/main" id="{25AD4399-7123-1D1D-D0F4-B05E3B844098}"/>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6029816" y="1002685"/>
              <a:ext cx="442546" cy="442546"/>
            </a:xfrm>
            <a:prstGeom prst="rect">
              <a:avLst/>
            </a:prstGeom>
          </p:spPr>
        </p:pic>
        <p:sp>
          <p:nvSpPr>
            <p:cNvPr id="159" name="Tekstvak 158">
              <a:extLst>
                <a:ext uri="{FF2B5EF4-FFF2-40B4-BE49-F238E27FC236}">
                  <a16:creationId xmlns:a16="http://schemas.microsoft.com/office/drawing/2014/main" id="{EF0E0D27-BBEF-B747-AA5D-888E76E59569}"/>
                </a:ext>
              </a:extLst>
            </p:cNvPr>
            <p:cNvSpPr txBox="1">
              <a:spLocks/>
            </p:cNvSpPr>
            <p:nvPr/>
          </p:nvSpPr>
          <p:spPr>
            <a:xfrm>
              <a:off x="6431470" y="1083613"/>
              <a:ext cx="831667" cy="307777"/>
            </a:xfrm>
            <a:prstGeom prst="rect">
              <a:avLst/>
            </a:prstGeom>
            <a:noFill/>
          </p:spPr>
          <p:txBody>
            <a:bodyPr wrap="square" rtlCol="0">
              <a:spAutoFit/>
            </a:bodyPr>
            <a:lstStyle/>
            <a:p>
              <a:r>
                <a:rPr lang="nl-NL" sz="1400" dirty="0">
                  <a:solidFill>
                    <a:schemeClr val="bg1"/>
                  </a:solidFill>
                </a:rPr>
                <a:t>filteren</a:t>
              </a:r>
            </a:p>
          </p:txBody>
        </p:sp>
      </p:grpSp>
      <p:grpSp>
        <p:nvGrpSpPr>
          <p:cNvPr id="166" name="Groep 165">
            <a:extLst>
              <a:ext uri="{FF2B5EF4-FFF2-40B4-BE49-F238E27FC236}">
                <a16:creationId xmlns:a16="http://schemas.microsoft.com/office/drawing/2014/main" id="{CBC3681D-1494-3FB5-F375-858FD091D211}"/>
              </a:ext>
            </a:extLst>
          </p:cNvPr>
          <p:cNvGrpSpPr/>
          <p:nvPr/>
        </p:nvGrpSpPr>
        <p:grpSpPr>
          <a:xfrm>
            <a:off x="7409178" y="1002685"/>
            <a:ext cx="1525272" cy="442546"/>
            <a:chOff x="7409178" y="1002685"/>
            <a:chExt cx="1525272" cy="442546"/>
          </a:xfrm>
        </p:grpSpPr>
        <p:pic>
          <p:nvPicPr>
            <p:cNvPr id="150" name="Graphic 149" descr="Prioriteiten met effen opvulling">
              <a:extLst>
                <a:ext uri="{FF2B5EF4-FFF2-40B4-BE49-F238E27FC236}">
                  <a16:creationId xmlns:a16="http://schemas.microsoft.com/office/drawing/2014/main" id="{C0782192-2AC8-1170-28B6-86CA812685B4}"/>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7409178" y="1002685"/>
              <a:ext cx="442546" cy="442546"/>
            </a:xfrm>
            <a:prstGeom prst="rect">
              <a:avLst/>
            </a:prstGeom>
          </p:spPr>
        </p:pic>
        <p:sp>
          <p:nvSpPr>
            <p:cNvPr id="160" name="Tekstvak 159">
              <a:extLst>
                <a:ext uri="{FF2B5EF4-FFF2-40B4-BE49-F238E27FC236}">
                  <a16:creationId xmlns:a16="http://schemas.microsoft.com/office/drawing/2014/main" id="{EA804B76-7592-4046-2530-0C4927565A22}"/>
                </a:ext>
              </a:extLst>
            </p:cNvPr>
            <p:cNvSpPr txBox="1">
              <a:spLocks/>
            </p:cNvSpPr>
            <p:nvPr/>
          </p:nvSpPr>
          <p:spPr>
            <a:xfrm>
              <a:off x="7833304" y="1079107"/>
              <a:ext cx="1101146" cy="307777"/>
            </a:xfrm>
            <a:prstGeom prst="rect">
              <a:avLst/>
            </a:prstGeom>
            <a:noFill/>
          </p:spPr>
          <p:txBody>
            <a:bodyPr wrap="square" rtlCol="0">
              <a:spAutoFit/>
            </a:bodyPr>
            <a:lstStyle/>
            <a:p>
              <a:r>
                <a:rPr lang="nl-NL" sz="1400" dirty="0">
                  <a:solidFill>
                    <a:schemeClr val="bg1"/>
                  </a:solidFill>
                </a:rPr>
                <a:t>weergeven</a:t>
              </a:r>
            </a:p>
          </p:txBody>
        </p:sp>
      </p:grpSp>
      <p:grpSp>
        <p:nvGrpSpPr>
          <p:cNvPr id="165" name="Groep 164">
            <a:extLst>
              <a:ext uri="{FF2B5EF4-FFF2-40B4-BE49-F238E27FC236}">
                <a16:creationId xmlns:a16="http://schemas.microsoft.com/office/drawing/2014/main" id="{80729A88-5DEC-02EE-3F20-61A0FAEC0BAE}"/>
              </a:ext>
            </a:extLst>
          </p:cNvPr>
          <p:cNvGrpSpPr/>
          <p:nvPr/>
        </p:nvGrpSpPr>
        <p:grpSpPr>
          <a:xfrm>
            <a:off x="8788540" y="1002685"/>
            <a:ext cx="1274213" cy="442546"/>
            <a:chOff x="8788540" y="1002685"/>
            <a:chExt cx="1274213" cy="442546"/>
          </a:xfrm>
        </p:grpSpPr>
        <p:pic>
          <p:nvPicPr>
            <p:cNvPr id="152" name="Graphic 151" descr="Sorteren met effen opvulling">
              <a:extLst>
                <a:ext uri="{FF2B5EF4-FFF2-40B4-BE49-F238E27FC236}">
                  <a16:creationId xmlns:a16="http://schemas.microsoft.com/office/drawing/2014/main" id="{0802AC67-E6D1-709B-55A1-250551F68B0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8788540" y="1002685"/>
              <a:ext cx="442546" cy="442546"/>
            </a:xfrm>
            <a:prstGeom prst="rect">
              <a:avLst/>
            </a:prstGeom>
          </p:spPr>
        </p:pic>
        <p:sp>
          <p:nvSpPr>
            <p:cNvPr id="161" name="Tekstvak 160">
              <a:extLst>
                <a:ext uri="{FF2B5EF4-FFF2-40B4-BE49-F238E27FC236}">
                  <a16:creationId xmlns:a16="http://schemas.microsoft.com/office/drawing/2014/main" id="{7F4708AA-3FE0-6DE5-AC49-E6C3D188E6CD}"/>
                </a:ext>
              </a:extLst>
            </p:cNvPr>
            <p:cNvSpPr txBox="1">
              <a:spLocks/>
            </p:cNvSpPr>
            <p:nvPr/>
          </p:nvSpPr>
          <p:spPr>
            <a:xfrm>
              <a:off x="9231086" y="1079107"/>
              <a:ext cx="831667" cy="307777"/>
            </a:xfrm>
            <a:prstGeom prst="rect">
              <a:avLst/>
            </a:prstGeom>
            <a:noFill/>
          </p:spPr>
          <p:txBody>
            <a:bodyPr wrap="square" rtlCol="0">
              <a:spAutoFit/>
            </a:bodyPr>
            <a:lstStyle/>
            <a:p>
              <a:r>
                <a:rPr lang="nl-NL" sz="1400" dirty="0">
                  <a:solidFill>
                    <a:schemeClr val="bg1"/>
                  </a:solidFill>
                </a:rPr>
                <a:t>sorteren</a:t>
              </a:r>
            </a:p>
          </p:txBody>
        </p:sp>
      </p:grpSp>
      <p:grpSp>
        <p:nvGrpSpPr>
          <p:cNvPr id="164" name="Groep 163">
            <a:extLst>
              <a:ext uri="{FF2B5EF4-FFF2-40B4-BE49-F238E27FC236}">
                <a16:creationId xmlns:a16="http://schemas.microsoft.com/office/drawing/2014/main" id="{39CE8BD4-158F-8376-D651-F47AE2AD6F82}"/>
              </a:ext>
            </a:extLst>
          </p:cNvPr>
          <p:cNvGrpSpPr/>
          <p:nvPr/>
        </p:nvGrpSpPr>
        <p:grpSpPr>
          <a:xfrm>
            <a:off x="11334869" y="1094626"/>
            <a:ext cx="872101" cy="282100"/>
            <a:chOff x="10999569" y="1051338"/>
            <a:chExt cx="1181882" cy="382305"/>
          </a:xfrm>
        </p:grpSpPr>
        <p:sp>
          <p:nvSpPr>
            <p:cNvPr id="162" name="Tekstvak 161">
              <a:extLst>
                <a:ext uri="{FF2B5EF4-FFF2-40B4-BE49-F238E27FC236}">
                  <a16:creationId xmlns:a16="http://schemas.microsoft.com/office/drawing/2014/main" id="{004D57F2-CA34-A0BC-B653-08DDBFD2696E}"/>
                </a:ext>
              </a:extLst>
            </p:cNvPr>
            <p:cNvSpPr txBox="1">
              <a:spLocks/>
            </p:cNvSpPr>
            <p:nvPr/>
          </p:nvSpPr>
          <p:spPr>
            <a:xfrm>
              <a:off x="11349784" y="1079106"/>
              <a:ext cx="831667" cy="354537"/>
            </a:xfrm>
            <a:prstGeom prst="rect">
              <a:avLst/>
            </a:prstGeom>
            <a:noFill/>
          </p:spPr>
          <p:txBody>
            <a:bodyPr wrap="square" rtlCol="0">
              <a:spAutoFit/>
            </a:bodyPr>
            <a:lstStyle/>
            <a:p>
              <a:r>
                <a:rPr lang="nl-NL" sz="1050" dirty="0">
                  <a:solidFill>
                    <a:schemeClr val="bg1"/>
                  </a:solidFill>
                </a:rPr>
                <a:t>details</a:t>
              </a:r>
              <a:endParaRPr lang="nl-NL" sz="1400" dirty="0">
                <a:solidFill>
                  <a:schemeClr val="bg1"/>
                </a:solidFill>
              </a:endParaRPr>
            </a:p>
          </p:txBody>
        </p:sp>
        <p:pic>
          <p:nvPicPr>
            <p:cNvPr id="163" name="Graphic 162" descr="Klembord met effen opvulling">
              <a:extLst>
                <a:ext uri="{FF2B5EF4-FFF2-40B4-BE49-F238E27FC236}">
                  <a16:creationId xmlns:a16="http://schemas.microsoft.com/office/drawing/2014/main" id="{B7FBB0D1-387C-DF34-8C93-C72DE802E7BF}"/>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0999569" y="1051338"/>
              <a:ext cx="370462" cy="370462"/>
            </a:xfrm>
            <a:prstGeom prst="rect">
              <a:avLst/>
            </a:prstGeom>
          </p:spPr>
        </p:pic>
      </p:grpSp>
      <p:sp>
        <p:nvSpPr>
          <p:cNvPr id="256" name="Tekstvak 255">
            <a:extLst>
              <a:ext uri="{FF2B5EF4-FFF2-40B4-BE49-F238E27FC236}">
                <a16:creationId xmlns:a16="http://schemas.microsoft.com/office/drawing/2014/main" id="{3C8773CB-3141-5DB2-59F1-0B877828B4B4}"/>
              </a:ext>
            </a:extLst>
          </p:cNvPr>
          <p:cNvSpPr txBox="1">
            <a:spLocks/>
          </p:cNvSpPr>
          <p:nvPr/>
        </p:nvSpPr>
        <p:spPr>
          <a:xfrm>
            <a:off x="493367" y="6666013"/>
            <a:ext cx="1004565" cy="215444"/>
          </a:xfrm>
          <a:prstGeom prst="rect">
            <a:avLst/>
          </a:prstGeom>
          <a:noFill/>
        </p:spPr>
        <p:txBody>
          <a:bodyPr wrap="square" rtlCol="0">
            <a:spAutoFit/>
          </a:bodyPr>
          <a:lstStyle/>
          <a:p>
            <a:pPr algn="ctr"/>
            <a:r>
              <a:rPr lang="nl-NL" sz="800" dirty="0">
                <a:solidFill>
                  <a:schemeClr val="bg1"/>
                </a:solidFill>
              </a:rPr>
              <a:t>Aantal artikelen</a:t>
            </a:r>
          </a:p>
        </p:txBody>
      </p:sp>
      <p:pic>
        <p:nvPicPr>
          <p:cNvPr id="3" name="Graphic 2" descr="Tandwiel met effen opvulling">
            <a:extLst>
              <a:ext uri="{FF2B5EF4-FFF2-40B4-BE49-F238E27FC236}">
                <a16:creationId xmlns:a16="http://schemas.microsoft.com/office/drawing/2014/main" id="{6B5D9F61-117D-DDA5-DF97-3B8B1FF0FDC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312089" y="267442"/>
            <a:ext cx="344842" cy="344842"/>
          </a:xfrm>
          <a:prstGeom prst="rect">
            <a:avLst/>
          </a:prstGeom>
        </p:spPr>
      </p:pic>
      <p:pic>
        <p:nvPicPr>
          <p:cNvPr id="5" name="Graphic 4" descr="Tandwielen met effen opvulling">
            <a:extLst>
              <a:ext uri="{FF2B5EF4-FFF2-40B4-BE49-F238E27FC236}">
                <a16:creationId xmlns:a16="http://schemas.microsoft.com/office/drawing/2014/main" id="{A39DA914-1888-3369-6772-C4749D416407}"/>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10167902" y="285335"/>
            <a:ext cx="344842" cy="344842"/>
          </a:xfrm>
          <a:prstGeom prst="rect">
            <a:avLst/>
          </a:prstGeom>
        </p:spPr>
      </p:pic>
      <p:grpSp>
        <p:nvGrpSpPr>
          <p:cNvPr id="10" name="Groep 9">
            <a:extLst>
              <a:ext uri="{FF2B5EF4-FFF2-40B4-BE49-F238E27FC236}">
                <a16:creationId xmlns:a16="http://schemas.microsoft.com/office/drawing/2014/main" id="{BE05A3BE-E739-1570-AB52-3161494C4E9F}"/>
              </a:ext>
            </a:extLst>
          </p:cNvPr>
          <p:cNvGrpSpPr/>
          <p:nvPr/>
        </p:nvGrpSpPr>
        <p:grpSpPr>
          <a:xfrm>
            <a:off x="10167902" y="1002685"/>
            <a:ext cx="1233321" cy="442546"/>
            <a:chOff x="10167902" y="1002685"/>
            <a:chExt cx="1233321" cy="442546"/>
          </a:xfrm>
        </p:grpSpPr>
        <p:pic>
          <p:nvPicPr>
            <p:cNvPr id="154" name="Graphic 153" descr="Gemengd met effen opvulling">
              <a:extLst>
                <a:ext uri="{FF2B5EF4-FFF2-40B4-BE49-F238E27FC236}">
                  <a16:creationId xmlns:a16="http://schemas.microsoft.com/office/drawing/2014/main" id="{0ED42988-459B-FBA1-0050-08870A0CB288}"/>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10167902" y="1002685"/>
              <a:ext cx="442546" cy="442546"/>
            </a:xfrm>
            <a:prstGeom prst="rect">
              <a:avLst/>
            </a:prstGeom>
          </p:spPr>
        </p:pic>
        <p:sp>
          <p:nvSpPr>
            <p:cNvPr id="6" name="Tekstvak 5">
              <a:extLst>
                <a:ext uri="{FF2B5EF4-FFF2-40B4-BE49-F238E27FC236}">
                  <a16:creationId xmlns:a16="http://schemas.microsoft.com/office/drawing/2014/main" id="{9CC80D44-36D9-14FC-504F-2C7015CC8A33}"/>
                </a:ext>
              </a:extLst>
            </p:cNvPr>
            <p:cNvSpPr txBox="1">
              <a:spLocks/>
            </p:cNvSpPr>
            <p:nvPr/>
          </p:nvSpPr>
          <p:spPr>
            <a:xfrm>
              <a:off x="10569556" y="1070069"/>
              <a:ext cx="831667" cy="307777"/>
            </a:xfrm>
            <a:prstGeom prst="rect">
              <a:avLst/>
            </a:prstGeom>
            <a:noFill/>
          </p:spPr>
          <p:txBody>
            <a:bodyPr wrap="square" rtlCol="0">
              <a:spAutoFit/>
            </a:bodyPr>
            <a:lstStyle/>
            <a:p>
              <a:r>
                <a:rPr lang="nl-NL" sz="1400" dirty="0">
                  <a:solidFill>
                    <a:schemeClr val="bg1"/>
                  </a:solidFill>
                </a:rPr>
                <a:t>meer</a:t>
              </a:r>
            </a:p>
          </p:txBody>
        </p:sp>
      </p:grpSp>
      <p:pic>
        <p:nvPicPr>
          <p:cNvPr id="21" name="Graphic 20" descr="Tandwiel met effen opvulling">
            <a:extLst>
              <a:ext uri="{FF2B5EF4-FFF2-40B4-BE49-F238E27FC236}">
                <a16:creationId xmlns:a16="http://schemas.microsoft.com/office/drawing/2014/main" id="{78405912-F53C-AF23-34C9-4CBDE5CE1AE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1325616" y="1012210"/>
            <a:ext cx="442546" cy="442546"/>
          </a:xfrm>
          <a:prstGeom prst="rect">
            <a:avLst/>
          </a:prstGeom>
        </p:spPr>
      </p:pic>
      <p:sp>
        <p:nvSpPr>
          <p:cNvPr id="54" name="Rechthoek 53">
            <a:extLst>
              <a:ext uri="{FF2B5EF4-FFF2-40B4-BE49-F238E27FC236}">
                <a16:creationId xmlns:a16="http://schemas.microsoft.com/office/drawing/2014/main" id="{602F1157-802E-B9C4-2AAE-23D829B3C9E8}"/>
              </a:ext>
            </a:extLst>
          </p:cNvPr>
          <p:cNvSpPr>
            <a:spLocks/>
          </p:cNvSpPr>
          <p:nvPr/>
        </p:nvSpPr>
        <p:spPr>
          <a:xfrm>
            <a:off x="-247137" y="926757"/>
            <a:ext cx="12739818" cy="617838"/>
          </a:xfrm>
          <a:prstGeom prst="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22" name="Groep 21">
            <a:extLst>
              <a:ext uri="{FF2B5EF4-FFF2-40B4-BE49-F238E27FC236}">
                <a16:creationId xmlns:a16="http://schemas.microsoft.com/office/drawing/2014/main" id="{2FDCC7EA-3565-36D6-B45F-47D4405D7E4C}"/>
              </a:ext>
            </a:extLst>
          </p:cNvPr>
          <p:cNvGrpSpPr/>
          <p:nvPr/>
        </p:nvGrpSpPr>
        <p:grpSpPr>
          <a:xfrm>
            <a:off x="10340323" y="5775421"/>
            <a:ext cx="1140477" cy="496920"/>
            <a:chOff x="10340323" y="5775421"/>
            <a:chExt cx="1140477" cy="496920"/>
          </a:xfrm>
        </p:grpSpPr>
        <p:grpSp>
          <p:nvGrpSpPr>
            <p:cNvPr id="23" name="Groep 22">
              <a:extLst>
                <a:ext uri="{FF2B5EF4-FFF2-40B4-BE49-F238E27FC236}">
                  <a16:creationId xmlns:a16="http://schemas.microsoft.com/office/drawing/2014/main" id="{48C907FC-4EB4-8654-890F-895115924D3D}"/>
                </a:ext>
              </a:extLst>
            </p:cNvPr>
            <p:cNvGrpSpPr/>
            <p:nvPr/>
          </p:nvGrpSpPr>
          <p:grpSpPr>
            <a:xfrm>
              <a:off x="10344150" y="5775421"/>
              <a:ext cx="1136650" cy="496920"/>
              <a:chOff x="565150" y="199334"/>
              <a:chExt cx="1136650" cy="496920"/>
            </a:xfrm>
          </p:grpSpPr>
          <p:sp>
            <p:nvSpPr>
              <p:cNvPr id="25" name="Rechthoek: afgeronde hoeken 24">
                <a:extLst>
                  <a:ext uri="{FF2B5EF4-FFF2-40B4-BE49-F238E27FC236}">
                    <a16:creationId xmlns:a16="http://schemas.microsoft.com/office/drawing/2014/main" id="{E6935DE7-53B6-B708-2C80-0944A0308F7F}"/>
                  </a:ext>
                </a:extLst>
              </p:cNvPr>
              <p:cNvSpPr>
                <a:spLocks/>
              </p:cNvSpPr>
              <p:nvPr/>
            </p:nvSpPr>
            <p:spPr>
              <a:xfrm>
                <a:off x="565150" y="199334"/>
                <a:ext cx="1136650" cy="496920"/>
              </a:xfrm>
              <a:prstGeom prst="roundRect">
                <a:avLst>
                  <a:gd name="adj" fmla="val 2572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6" name="Graphic 25" descr="Pijl-rechts met effen opvulling">
                <a:extLst>
                  <a:ext uri="{FF2B5EF4-FFF2-40B4-BE49-F238E27FC236}">
                    <a16:creationId xmlns:a16="http://schemas.microsoft.com/office/drawing/2014/main" id="{5DA75B8E-22E5-85E5-DACB-D06078E4C1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5347" y="274203"/>
                <a:ext cx="399006" cy="399006"/>
              </a:xfrm>
              <a:prstGeom prst="rect">
                <a:avLst/>
              </a:prstGeom>
            </p:spPr>
          </p:pic>
        </p:grpSp>
        <p:sp>
          <p:nvSpPr>
            <p:cNvPr id="24" name="Tekstvak 23">
              <a:extLst>
                <a:ext uri="{FF2B5EF4-FFF2-40B4-BE49-F238E27FC236}">
                  <a16:creationId xmlns:a16="http://schemas.microsoft.com/office/drawing/2014/main" id="{D373413D-E146-F308-15AD-1E27DC8ED4BE}"/>
                </a:ext>
              </a:extLst>
            </p:cNvPr>
            <p:cNvSpPr txBox="1">
              <a:spLocks/>
            </p:cNvSpPr>
            <p:nvPr/>
          </p:nvSpPr>
          <p:spPr>
            <a:xfrm>
              <a:off x="10340323" y="5925552"/>
              <a:ext cx="707445" cy="246221"/>
            </a:xfrm>
            <a:prstGeom prst="rect">
              <a:avLst/>
            </a:prstGeom>
            <a:noFill/>
          </p:spPr>
          <p:txBody>
            <a:bodyPr wrap="square" rtlCol="0">
              <a:spAutoFit/>
            </a:bodyPr>
            <a:lstStyle/>
            <a:p>
              <a:r>
                <a:rPr lang="nl-NL" sz="1000" dirty="0">
                  <a:solidFill>
                    <a:schemeClr val="bg1"/>
                  </a:solidFill>
                </a:rPr>
                <a:t>volgende</a:t>
              </a:r>
            </a:p>
          </p:txBody>
        </p:sp>
      </p:grpSp>
      <p:sp>
        <p:nvSpPr>
          <p:cNvPr id="37" name="Rechthoek: afgeronde hoeken 36">
            <a:extLst>
              <a:ext uri="{FF2B5EF4-FFF2-40B4-BE49-F238E27FC236}">
                <a16:creationId xmlns:a16="http://schemas.microsoft.com/office/drawing/2014/main" id="{F659D658-B266-94CE-36D0-22EB62CBF56B}"/>
              </a:ext>
            </a:extLst>
          </p:cNvPr>
          <p:cNvSpPr>
            <a:spLocks/>
          </p:cNvSpPr>
          <p:nvPr/>
        </p:nvSpPr>
        <p:spPr>
          <a:xfrm>
            <a:off x="2489129" y="1817738"/>
            <a:ext cx="9450315" cy="4637989"/>
          </a:xfrm>
          <a:prstGeom prst="roundRect">
            <a:avLst>
              <a:gd name="adj" fmla="val 11115"/>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9" name="Groep 38">
            <a:extLst>
              <a:ext uri="{FF2B5EF4-FFF2-40B4-BE49-F238E27FC236}">
                <a16:creationId xmlns:a16="http://schemas.microsoft.com/office/drawing/2014/main" id="{DBB05E18-3DD0-0FEA-B381-F60E916429D3}"/>
              </a:ext>
            </a:extLst>
          </p:cNvPr>
          <p:cNvGrpSpPr/>
          <p:nvPr/>
        </p:nvGrpSpPr>
        <p:grpSpPr>
          <a:xfrm>
            <a:off x="9031252" y="5770251"/>
            <a:ext cx="1185102" cy="496920"/>
            <a:chOff x="9031252" y="5770251"/>
            <a:chExt cx="1185102" cy="496920"/>
          </a:xfrm>
        </p:grpSpPr>
        <p:grpSp>
          <p:nvGrpSpPr>
            <p:cNvPr id="40" name="Groep 39">
              <a:extLst>
                <a:ext uri="{FF2B5EF4-FFF2-40B4-BE49-F238E27FC236}">
                  <a16:creationId xmlns:a16="http://schemas.microsoft.com/office/drawing/2014/main" id="{68079B43-94FB-A692-CF8E-C9DD629C3575}"/>
                </a:ext>
              </a:extLst>
            </p:cNvPr>
            <p:cNvGrpSpPr/>
            <p:nvPr/>
          </p:nvGrpSpPr>
          <p:grpSpPr>
            <a:xfrm rot="10800000">
              <a:off x="9031252" y="5770251"/>
              <a:ext cx="1136650" cy="496920"/>
              <a:chOff x="565150" y="199334"/>
              <a:chExt cx="1136650" cy="496920"/>
            </a:xfrm>
          </p:grpSpPr>
          <p:sp>
            <p:nvSpPr>
              <p:cNvPr id="42" name="Rechthoek: afgeronde hoeken 41">
                <a:hlinkClick r:id="rId48" action="ppaction://hlinksldjump"/>
                <a:extLst>
                  <a:ext uri="{FF2B5EF4-FFF2-40B4-BE49-F238E27FC236}">
                    <a16:creationId xmlns:a16="http://schemas.microsoft.com/office/drawing/2014/main" id="{177EF466-84CD-31ED-3B55-4D99B404462D}"/>
                  </a:ext>
                </a:extLst>
              </p:cNvPr>
              <p:cNvSpPr>
                <a:spLocks/>
              </p:cNvSpPr>
              <p:nvPr/>
            </p:nvSpPr>
            <p:spPr>
              <a:xfrm>
                <a:off x="565150" y="199334"/>
                <a:ext cx="1136650" cy="496920"/>
              </a:xfrm>
              <a:prstGeom prst="roundRect">
                <a:avLst>
                  <a:gd name="adj" fmla="val 1933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6" name="Graphic 45" descr="Pijl-rechts met effen opvulling">
                <a:hlinkClick r:id="rId48" action="ppaction://hlinksldjump"/>
                <a:extLst>
                  <a:ext uri="{FF2B5EF4-FFF2-40B4-BE49-F238E27FC236}">
                    <a16:creationId xmlns:a16="http://schemas.microsoft.com/office/drawing/2014/main" id="{0A6E3DD7-8872-4164-F477-97619C7E1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75033" y="217209"/>
                <a:ext cx="399006" cy="399006"/>
              </a:xfrm>
              <a:prstGeom prst="rect">
                <a:avLst/>
              </a:prstGeom>
            </p:spPr>
          </p:pic>
        </p:grpSp>
        <p:sp>
          <p:nvSpPr>
            <p:cNvPr id="41" name="Tekstvak 40">
              <a:hlinkClick r:id="rId48" action="ppaction://hlinksldjump"/>
              <a:extLst>
                <a:ext uri="{FF2B5EF4-FFF2-40B4-BE49-F238E27FC236}">
                  <a16:creationId xmlns:a16="http://schemas.microsoft.com/office/drawing/2014/main" id="{74AFE8C2-673E-F0CD-0E01-C902D375C0CD}"/>
                </a:ext>
              </a:extLst>
            </p:cNvPr>
            <p:cNvSpPr txBox="1">
              <a:spLocks/>
            </p:cNvSpPr>
            <p:nvPr/>
          </p:nvSpPr>
          <p:spPr>
            <a:xfrm>
              <a:off x="9508909" y="5925552"/>
              <a:ext cx="707445" cy="246221"/>
            </a:xfrm>
            <a:prstGeom prst="rect">
              <a:avLst/>
            </a:prstGeom>
            <a:noFill/>
          </p:spPr>
          <p:txBody>
            <a:bodyPr wrap="square" rtlCol="0">
              <a:spAutoFit/>
            </a:bodyPr>
            <a:lstStyle/>
            <a:p>
              <a:r>
                <a:rPr lang="nl-NL" sz="1000" dirty="0">
                  <a:solidFill>
                    <a:schemeClr val="bg1"/>
                  </a:solidFill>
                </a:rPr>
                <a:t>vorige</a:t>
              </a:r>
            </a:p>
          </p:txBody>
        </p:sp>
      </p:grpSp>
      <p:sp>
        <p:nvSpPr>
          <p:cNvPr id="47" name="Tekstvak 46">
            <a:extLst>
              <a:ext uri="{FF2B5EF4-FFF2-40B4-BE49-F238E27FC236}">
                <a16:creationId xmlns:a16="http://schemas.microsoft.com/office/drawing/2014/main" id="{3477BB02-0FB6-F65F-18D8-EB34429ADD43}"/>
              </a:ext>
            </a:extLst>
          </p:cNvPr>
          <p:cNvSpPr txBox="1"/>
          <p:nvPr/>
        </p:nvSpPr>
        <p:spPr>
          <a:xfrm>
            <a:off x="2829655" y="1899640"/>
            <a:ext cx="6378574" cy="4524315"/>
          </a:xfrm>
          <a:prstGeom prst="rect">
            <a:avLst/>
          </a:prstGeom>
          <a:noFill/>
        </p:spPr>
        <p:txBody>
          <a:bodyPr wrap="square">
            <a:spAutoFit/>
          </a:bodyPr>
          <a:lstStyle/>
          <a:p>
            <a:r>
              <a:rPr lang="nl-NL" b="1" dirty="0">
                <a:solidFill>
                  <a:schemeClr val="bg1"/>
                </a:solidFill>
              </a:rPr>
              <a:t>Zoekinstellingen</a:t>
            </a:r>
          </a:p>
          <a:p>
            <a:pPr>
              <a:buFont typeface="Arial" panose="020B0604020202020204" pitchFamily="34" charset="0"/>
              <a:buChar char="•"/>
            </a:pPr>
            <a:r>
              <a:rPr lang="nl-NL" dirty="0">
                <a:solidFill>
                  <a:schemeClr val="bg1"/>
                </a:solidFill>
              </a:rPr>
              <a:t>Indexering van mappen en bestanden in- of uitschakelen</a:t>
            </a:r>
          </a:p>
          <a:p>
            <a:pPr>
              <a:buFont typeface="Arial" panose="020B0604020202020204" pitchFamily="34" charset="0"/>
              <a:buChar char="•"/>
            </a:pPr>
            <a:r>
              <a:rPr lang="nl-NL" dirty="0">
                <a:solidFill>
                  <a:schemeClr val="bg1"/>
                </a:solidFill>
              </a:rPr>
              <a:t>Inhoud van bestanden doorzoeken</a:t>
            </a:r>
          </a:p>
          <a:p>
            <a:pPr>
              <a:buFont typeface="Arial" panose="020B0604020202020204" pitchFamily="34" charset="0"/>
              <a:buChar char="•"/>
            </a:pPr>
            <a:r>
              <a:rPr lang="nl-NL" dirty="0">
                <a:solidFill>
                  <a:schemeClr val="bg1"/>
                </a:solidFill>
              </a:rPr>
              <a:t>Zoekgeschiedenis opslaan of wissen</a:t>
            </a:r>
          </a:p>
          <a:p>
            <a:pPr>
              <a:buFont typeface="Arial" panose="020B0604020202020204" pitchFamily="34" charset="0"/>
              <a:buChar char="•"/>
            </a:pPr>
            <a:endParaRPr lang="nl-NL" dirty="0">
              <a:solidFill>
                <a:schemeClr val="bg1"/>
              </a:solidFill>
            </a:endParaRPr>
          </a:p>
          <a:p>
            <a:r>
              <a:rPr lang="nl-NL" b="1" dirty="0">
                <a:solidFill>
                  <a:schemeClr val="bg1"/>
                </a:solidFill>
              </a:rPr>
              <a:t>Bestandsbeheer-instellingen</a:t>
            </a:r>
          </a:p>
          <a:p>
            <a:pPr>
              <a:buFont typeface="Arial" panose="020B0604020202020204" pitchFamily="34" charset="0"/>
              <a:buChar char="•"/>
            </a:pPr>
            <a:r>
              <a:rPr lang="nl-NL" dirty="0">
                <a:solidFill>
                  <a:schemeClr val="bg1"/>
                </a:solidFill>
              </a:rPr>
              <a:t>Bestanden openen in hetzelfde of een nieuw venster</a:t>
            </a:r>
          </a:p>
          <a:p>
            <a:pPr>
              <a:buFont typeface="Arial" panose="020B0604020202020204" pitchFamily="34" charset="0"/>
              <a:buChar char="•"/>
            </a:pPr>
            <a:r>
              <a:rPr lang="nl-NL" dirty="0">
                <a:solidFill>
                  <a:schemeClr val="bg1"/>
                </a:solidFill>
              </a:rPr>
              <a:t>Bestanden en mappen sorteren op naam, datum, grootte, type</a:t>
            </a:r>
          </a:p>
          <a:p>
            <a:pPr>
              <a:buFont typeface="Arial" panose="020B0604020202020204" pitchFamily="34" charset="0"/>
              <a:buChar char="•"/>
            </a:pPr>
            <a:r>
              <a:rPr lang="nl-NL" dirty="0">
                <a:solidFill>
                  <a:schemeClr val="bg1"/>
                </a:solidFill>
              </a:rPr>
              <a:t>Bestanden kopiëren, verplaatsen, verwijderen en hernoemen</a:t>
            </a:r>
          </a:p>
          <a:p>
            <a:pPr>
              <a:buFont typeface="Arial" panose="020B0604020202020204" pitchFamily="34" charset="0"/>
              <a:buChar char="•"/>
            </a:pPr>
            <a:r>
              <a:rPr lang="nl-NL" dirty="0">
                <a:solidFill>
                  <a:schemeClr val="bg1"/>
                </a:solidFill>
              </a:rPr>
              <a:t>Snelle toegang tot veelgebruikte mappen instellen</a:t>
            </a:r>
          </a:p>
          <a:p>
            <a:pPr>
              <a:buFont typeface="Arial" panose="020B0604020202020204" pitchFamily="34" charset="0"/>
              <a:buChar char="•"/>
            </a:pPr>
            <a:endParaRPr lang="nl-NL" dirty="0">
              <a:solidFill>
                <a:schemeClr val="bg1"/>
              </a:solidFill>
            </a:endParaRPr>
          </a:p>
          <a:p>
            <a:r>
              <a:rPr lang="nl-NL" b="1" dirty="0">
                <a:solidFill>
                  <a:schemeClr val="bg1"/>
                </a:solidFill>
              </a:rPr>
              <a:t>Beveiligings- en privacy-instellingen</a:t>
            </a:r>
          </a:p>
          <a:p>
            <a:pPr>
              <a:buFont typeface="Arial" panose="020B0604020202020204" pitchFamily="34" charset="0"/>
              <a:buChar char="•"/>
            </a:pPr>
            <a:r>
              <a:rPr lang="nl-NL" dirty="0">
                <a:solidFill>
                  <a:schemeClr val="bg1"/>
                </a:solidFill>
              </a:rPr>
              <a:t>Toegang tot bepaalde mappen beperken</a:t>
            </a:r>
          </a:p>
          <a:p>
            <a:pPr>
              <a:buFont typeface="Arial" panose="020B0604020202020204" pitchFamily="34" charset="0"/>
              <a:buChar char="•"/>
            </a:pPr>
            <a:r>
              <a:rPr lang="nl-NL" dirty="0">
                <a:solidFill>
                  <a:schemeClr val="bg1"/>
                </a:solidFill>
              </a:rPr>
              <a:t>Wachtwoord beveiligde bestanden/mappen beheren</a:t>
            </a:r>
          </a:p>
          <a:p>
            <a:pPr>
              <a:buFont typeface="Arial" panose="020B0604020202020204" pitchFamily="34" charset="0"/>
              <a:buChar char="•"/>
            </a:pPr>
            <a:r>
              <a:rPr lang="nl-NL" dirty="0">
                <a:solidFill>
                  <a:schemeClr val="bg1"/>
                </a:solidFill>
              </a:rPr>
              <a:t>Bestandsmachtigingen instellen</a:t>
            </a:r>
          </a:p>
          <a:p>
            <a:pPr>
              <a:buFont typeface="Arial" panose="020B0604020202020204" pitchFamily="34" charset="0"/>
              <a:buChar char="•"/>
            </a:pPr>
            <a:r>
              <a:rPr lang="nl-NL" dirty="0">
                <a:solidFill>
                  <a:schemeClr val="bg1"/>
                </a:solidFill>
              </a:rPr>
              <a:t>Bestanden veilig verwijderen</a:t>
            </a:r>
          </a:p>
        </p:txBody>
      </p:sp>
      <p:sp>
        <p:nvSpPr>
          <p:cNvPr id="48" name="Tekstvak 47">
            <a:extLst>
              <a:ext uri="{FF2B5EF4-FFF2-40B4-BE49-F238E27FC236}">
                <a16:creationId xmlns:a16="http://schemas.microsoft.com/office/drawing/2014/main" id="{D43D60F7-349D-FE47-0E44-682CD662F371}"/>
              </a:ext>
            </a:extLst>
          </p:cNvPr>
          <p:cNvSpPr txBox="1"/>
          <p:nvPr/>
        </p:nvSpPr>
        <p:spPr>
          <a:xfrm>
            <a:off x="9515904" y="1894170"/>
            <a:ext cx="2104596" cy="523220"/>
          </a:xfrm>
          <a:prstGeom prst="rect">
            <a:avLst/>
          </a:prstGeom>
          <a:noFill/>
          <a:ln>
            <a:noFill/>
          </a:ln>
          <a:effectLst/>
        </p:spPr>
        <p:txBody>
          <a:bodyPr wrap="square">
            <a:spAutoFit/>
          </a:bodyPr>
          <a:lstStyle/>
          <a:p>
            <a:r>
              <a:rPr lang="nl-NL" sz="2800" b="1" dirty="0">
                <a:solidFill>
                  <a:schemeClr val="bg1"/>
                </a:solidFill>
                <a:effectLst>
                  <a:glow rad="63500">
                    <a:srgbClr val="19FFFA">
                      <a:alpha val="40000"/>
                    </a:srgbClr>
                  </a:glow>
                </a:effectLst>
              </a:rPr>
              <a:t>instellingen</a:t>
            </a:r>
            <a:endParaRPr lang="nl-NL" sz="2800" dirty="0">
              <a:solidFill>
                <a:schemeClr val="bg1"/>
              </a:solidFill>
              <a:effectLst>
                <a:glow rad="63500">
                  <a:srgbClr val="19FFFA">
                    <a:alpha val="40000"/>
                  </a:srgbClr>
                </a:glow>
              </a:effectLst>
            </a:endParaRPr>
          </a:p>
        </p:txBody>
      </p:sp>
      <p:grpSp>
        <p:nvGrpSpPr>
          <p:cNvPr id="49" name="Groep 48">
            <a:extLst>
              <a:ext uri="{FF2B5EF4-FFF2-40B4-BE49-F238E27FC236}">
                <a16:creationId xmlns:a16="http://schemas.microsoft.com/office/drawing/2014/main" id="{EC50004D-B0B3-22B9-C183-DDD50931B0AA}"/>
              </a:ext>
            </a:extLst>
          </p:cNvPr>
          <p:cNvGrpSpPr/>
          <p:nvPr/>
        </p:nvGrpSpPr>
        <p:grpSpPr>
          <a:xfrm>
            <a:off x="9031252" y="5202754"/>
            <a:ext cx="2490299" cy="496920"/>
            <a:chOff x="9031252" y="5202754"/>
            <a:chExt cx="2490299" cy="496920"/>
          </a:xfrm>
        </p:grpSpPr>
        <p:sp>
          <p:nvSpPr>
            <p:cNvPr id="50" name="Rechthoek: afgeronde hoeken 49">
              <a:hlinkClick r:id="rId49" action="ppaction://hlinksldjump"/>
              <a:extLst>
                <a:ext uri="{FF2B5EF4-FFF2-40B4-BE49-F238E27FC236}">
                  <a16:creationId xmlns:a16="http://schemas.microsoft.com/office/drawing/2014/main" id="{04DDABBA-4FB9-2E02-5F09-D531F7768ABD}"/>
                </a:ext>
              </a:extLst>
            </p:cNvPr>
            <p:cNvSpPr>
              <a:spLocks/>
            </p:cNvSpPr>
            <p:nvPr/>
          </p:nvSpPr>
          <p:spPr>
            <a:xfrm>
              <a:off x="9031252" y="5202754"/>
              <a:ext cx="2455898" cy="496920"/>
            </a:xfrm>
            <a:prstGeom prst="roundRect">
              <a:avLst>
                <a:gd name="adj" fmla="val 25720"/>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1" name="Graphic 50" descr="Introductiepagina met effen opvulling">
              <a:hlinkClick r:id="rId49" action="ppaction://hlinksldjump"/>
              <a:extLst>
                <a:ext uri="{FF2B5EF4-FFF2-40B4-BE49-F238E27FC236}">
                  <a16:creationId xmlns:a16="http://schemas.microsoft.com/office/drawing/2014/main" id="{7CEE20DD-0A49-84CB-BEDB-C87D5F7818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47400" y="5202754"/>
              <a:ext cx="492810" cy="492810"/>
            </a:xfrm>
            <a:prstGeom prst="rect">
              <a:avLst/>
            </a:prstGeom>
          </p:spPr>
        </p:pic>
        <p:sp>
          <p:nvSpPr>
            <p:cNvPr id="133" name="Tekstvak 132">
              <a:hlinkClick r:id="rId49" action="ppaction://hlinksldjump"/>
              <a:extLst>
                <a:ext uri="{FF2B5EF4-FFF2-40B4-BE49-F238E27FC236}">
                  <a16:creationId xmlns:a16="http://schemas.microsoft.com/office/drawing/2014/main" id="{E6899D6B-87F6-A4D1-7A83-266E6CEEF912}"/>
                </a:ext>
              </a:extLst>
            </p:cNvPr>
            <p:cNvSpPr txBox="1">
              <a:spLocks/>
            </p:cNvSpPr>
            <p:nvPr/>
          </p:nvSpPr>
          <p:spPr>
            <a:xfrm>
              <a:off x="9850980" y="5313097"/>
              <a:ext cx="1670571" cy="307777"/>
            </a:xfrm>
            <a:prstGeom prst="rect">
              <a:avLst/>
            </a:prstGeom>
            <a:noFill/>
          </p:spPr>
          <p:txBody>
            <a:bodyPr wrap="square" rtlCol="0">
              <a:spAutoFit/>
            </a:bodyPr>
            <a:lstStyle/>
            <a:p>
              <a:r>
                <a:rPr lang="nl-NL" sz="1400" dirty="0">
                  <a:solidFill>
                    <a:schemeClr val="bg1"/>
                  </a:solidFill>
                </a:rPr>
                <a:t>Terug naar thuis</a:t>
              </a:r>
            </a:p>
          </p:txBody>
        </p:sp>
      </p:grpSp>
      <p:grpSp>
        <p:nvGrpSpPr>
          <p:cNvPr id="134" name="Groep 133">
            <a:extLst>
              <a:ext uri="{FF2B5EF4-FFF2-40B4-BE49-F238E27FC236}">
                <a16:creationId xmlns:a16="http://schemas.microsoft.com/office/drawing/2014/main" id="{508392EF-927B-142F-8204-C5957A25073A}"/>
              </a:ext>
            </a:extLst>
          </p:cNvPr>
          <p:cNvGrpSpPr/>
          <p:nvPr/>
        </p:nvGrpSpPr>
        <p:grpSpPr>
          <a:xfrm>
            <a:off x="108846" y="1679087"/>
            <a:ext cx="1741501" cy="298595"/>
            <a:chOff x="108846" y="1698137"/>
            <a:chExt cx="1741501" cy="298595"/>
          </a:xfrm>
        </p:grpSpPr>
        <p:sp>
          <p:nvSpPr>
            <p:cNvPr id="135" name="Rechthoek: afgeronde hoeken 134">
              <a:hlinkClick r:id="rId49" action="ppaction://hlinksldjump"/>
              <a:extLst>
                <a:ext uri="{FF2B5EF4-FFF2-40B4-BE49-F238E27FC236}">
                  <a16:creationId xmlns:a16="http://schemas.microsoft.com/office/drawing/2014/main" id="{96554B7B-9D35-131C-B779-C07E84010526}"/>
                </a:ext>
              </a:extLst>
            </p:cNvPr>
            <p:cNvSpPr>
              <a:spLocks/>
            </p:cNvSpPr>
            <p:nvPr/>
          </p:nvSpPr>
          <p:spPr>
            <a:xfrm>
              <a:off x="108846" y="1698137"/>
              <a:ext cx="1741501" cy="298595"/>
            </a:xfrm>
            <a:prstGeom prst="roundRect">
              <a:avLst>
                <a:gd name="adj" fmla="val 19330"/>
              </a:avLst>
            </a:prstGeom>
            <a:solidFill>
              <a:schemeClr val="tx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49" action="ppaction://hlinksldjump"/>
              <a:extLst>
                <a:ext uri="{FF2B5EF4-FFF2-40B4-BE49-F238E27FC236}">
                  <a16:creationId xmlns:a16="http://schemas.microsoft.com/office/drawing/2014/main" id="{EE7A2D56-0011-4AA6-0C2B-C968FED1EEEB}"/>
                </a:ext>
              </a:extLst>
            </p:cNvPr>
            <p:cNvSpPr txBox="1">
              <a:spLocks/>
            </p:cNvSpPr>
            <p:nvPr/>
          </p:nvSpPr>
          <p:spPr>
            <a:xfrm>
              <a:off x="832473" y="1717177"/>
              <a:ext cx="1004565" cy="261610"/>
            </a:xfrm>
            <a:prstGeom prst="rect">
              <a:avLst/>
            </a:prstGeom>
            <a:noFill/>
          </p:spPr>
          <p:txBody>
            <a:bodyPr wrap="square" rtlCol="0">
              <a:spAutoFit/>
            </a:bodyPr>
            <a:lstStyle/>
            <a:p>
              <a:r>
                <a:rPr lang="nl-NL" sz="1050" dirty="0">
                  <a:solidFill>
                    <a:schemeClr val="bg1"/>
                  </a:solidFill>
                </a:rPr>
                <a:t>Thuis</a:t>
              </a:r>
            </a:p>
          </p:txBody>
        </p:sp>
        <p:pic>
          <p:nvPicPr>
            <p:cNvPr id="137" name="Graphic 136" descr="Introductiepagina met effen opvulling">
              <a:hlinkClick r:id="rId49" action="ppaction://hlinksldjump"/>
              <a:extLst>
                <a:ext uri="{FF2B5EF4-FFF2-40B4-BE49-F238E27FC236}">
                  <a16:creationId xmlns:a16="http://schemas.microsoft.com/office/drawing/2014/main" id="{B074B79A-69F8-FBF0-28B9-ACE547952B0C}"/>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257175" y="1709331"/>
              <a:ext cx="275468" cy="275468"/>
            </a:xfrm>
            <a:prstGeom prst="rect">
              <a:avLst/>
            </a:prstGeom>
          </p:spPr>
        </p:pic>
      </p:grpSp>
    </p:spTree>
    <p:extLst>
      <p:ext uri="{BB962C8B-B14F-4D97-AF65-F5344CB8AC3E}">
        <p14:creationId xmlns:p14="http://schemas.microsoft.com/office/powerpoint/2010/main" val="534394297"/>
      </p:ext>
    </p:extLst>
  </p:cSld>
  <p:clrMapOvr>
    <a:masterClrMapping/>
  </p:clrMapOvr>
  <p:transition spd="slow" advClick="0">
    <p:cover dir="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0EF16564-8A84-1A91-4FAB-71EDA85FD918}"/>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6085E9A7-AC05-869E-1F35-2E81ABB8C4C4}"/>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3E242B44-2864-12A0-8D3F-4240F834CC0F}"/>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20D1110F-B11F-19E6-E764-2B9F7E2ABF98}"/>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6C59589C-E5CC-B997-844E-A8B813F56946}"/>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266D71A5-7AE3-7062-C378-AB43DB0D9B1E}"/>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137F7496-36C6-F5C1-3679-7D256EFE9A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86CD83CF-BE6B-5B32-1314-1359AC988481}"/>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A090B6EC-C8EA-3A75-62EF-1ED4310D50B3}"/>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9A4BB371-0AD1-7B28-20F2-F5FBC0D8F171}"/>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09542AF9-C4FB-A13F-7452-1B4BAFC74A9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FE00BD67-89E7-4D8A-6D61-30B3D6F1E8F6}"/>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58E34B12-F922-C66E-ADFA-B75BE05BB48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261" name="Groep 260">
            <a:extLst>
              <a:ext uri="{FF2B5EF4-FFF2-40B4-BE49-F238E27FC236}">
                <a16:creationId xmlns:a16="http://schemas.microsoft.com/office/drawing/2014/main" id="{E59BF25F-6DF3-E634-BD2A-E0098CEBD970}"/>
              </a:ext>
            </a:extLst>
          </p:cNvPr>
          <p:cNvGrpSpPr/>
          <p:nvPr/>
        </p:nvGrpSpPr>
        <p:grpSpPr>
          <a:xfrm>
            <a:off x="194707" y="4232911"/>
            <a:ext cx="2659811" cy="349305"/>
            <a:chOff x="121489" y="4876801"/>
            <a:chExt cx="2659811" cy="349305"/>
          </a:xfrm>
        </p:grpSpPr>
        <p:grpSp>
          <p:nvGrpSpPr>
            <p:cNvPr id="38" name="Groep 37">
              <a:extLst>
                <a:ext uri="{FF2B5EF4-FFF2-40B4-BE49-F238E27FC236}">
                  <a16:creationId xmlns:a16="http://schemas.microsoft.com/office/drawing/2014/main" id="{B374BCF3-31E4-F33D-BE24-997445AB755B}"/>
                </a:ext>
              </a:extLst>
            </p:cNvPr>
            <p:cNvGrpSpPr/>
            <p:nvPr/>
          </p:nvGrpSpPr>
          <p:grpSpPr>
            <a:xfrm>
              <a:off x="121489" y="4876801"/>
              <a:ext cx="2659811" cy="349305"/>
              <a:chOff x="121489" y="4886326"/>
              <a:chExt cx="2659811" cy="349305"/>
            </a:xfrm>
          </p:grpSpPr>
          <p:sp>
            <p:nvSpPr>
              <p:cNvPr id="32" name="Rechthoek: afgeronde hoeken 31">
                <a:extLst>
                  <a:ext uri="{FF2B5EF4-FFF2-40B4-BE49-F238E27FC236}">
                    <a16:creationId xmlns:a16="http://schemas.microsoft.com/office/drawing/2014/main" id="{913C89A0-4767-3B28-00E9-9F2B4D2BD03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3" name="Tekstvak 32">
                <a:hlinkClick r:id="rId8" action="ppaction://hlinksldjump"/>
                <a:extLst>
                  <a:ext uri="{FF2B5EF4-FFF2-40B4-BE49-F238E27FC236}">
                    <a16:creationId xmlns:a16="http://schemas.microsoft.com/office/drawing/2014/main" id="{438A78B1-0D97-78C3-C471-B550367C11A7}"/>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260" name="Graphic 259" descr="Creditcard met effen opvulling">
              <a:hlinkClick r:id="rId8" action="ppaction://hlinksldjump"/>
              <a:extLst>
                <a:ext uri="{FF2B5EF4-FFF2-40B4-BE49-F238E27FC236}">
                  <a16:creationId xmlns:a16="http://schemas.microsoft.com/office/drawing/2014/main" id="{EDA6ADF9-4CE2-F360-EF52-FF09E0300FF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3143" y="4894876"/>
              <a:ext cx="313151" cy="313151"/>
            </a:xfrm>
            <a:prstGeom prst="rect">
              <a:avLst/>
            </a:prstGeom>
          </p:spPr>
        </p:pic>
      </p:grpSp>
      <p:grpSp>
        <p:nvGrpSpPr>
          <p:cNvPr id="277" name="Groep 276">
            <a:extLst>
              <a:ext uri="{FF2B5EF4-FFF2-40B4-BE49-F238E27FC236}">
                <a16:creationId xmlns:a16="http://schemas.microsoft.com/office/drawing/2014/main" id="{BD31C1D4-A304-2A58-118D-E8406FC07614}"/>
              </a:ext>
            </a:extLst>
          </p:cNvPr>
          <p:cNvGrpSpPr/>
          <p:nvPr/>
        </p:nvGrpSpPr>
        <p:grpSpPr>
          <a:xfrm>
            <a:off x="194706" y="3805855"/>
            <a:ext cx="2659811" cy="349305"/>
            <a:chOff x="121489" y="4876801"/>
            <a:chExt cx="2659811" cy="349305"/>
          </a:xfrm>
        </p:grpSpPr>
        <p:grpSp>
          <p:nvGrpSpPr>
            <p:cNvPr id="278" name="Groep 277">
              <a:extLst>
                <a:ext uri="{FF2B5EF4-FFF2-40B4-BE49-F238E27FC236}">
                  <a16:creationId xmlns:a16="http://schemas.microsoft.com/office/drawing/2014/main" id="{4AA5B5F3-A698-3871-0D51-0EC6DD5BD7AB}"/>
                </a:ext>
              </a:extLst>
            </p:cNvPr>
            <p:cNvGrpSpPr/>
            <p:nvPr/>
          </p:nvGrpSpPr>
          <p:grpSpPr>
            <a:xfrm>
              <a:off x="121489" y="4876801"/>
              <a:ext cx="2659811" cy="349305"/>
              <a:chOff x="121489" y="4886326"/>
              <a:chExt cx="2659811" cy="349305"/>
            </a:xfrm>
          </p:grpSpPr>
          <p:sp>
            <p:nvSpPr>
              <p:cNvPr id="280" name="Rechthoek: afgeronde hoeken 279">
                <a:hlinkClick r:id="rId11" action="ppaction://hlinksldjump"/>
                <a:extLst>
                  <a:ext uri="{FF2B5EF4-FFF2-40B4-BE49-F238E27FC236}">
                    <a16:creationId xmlns:a16="http://schemas.microsoft.com/office/drawing/2014/main" id="{D20F1CFE-C350-8778-5FC4-D677A58690F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1" name="Tekstvak 280">
                <a:hlinkClick r:id="rId11" action="ppaction://hlinksldjump"/>
                <a:extLst>
                  <a:ext uri="{FF2B5EF4-FFF2-40B4-BE49-F238E27FC236}">
                    <a16:creationId xmlns:a16="http://schemas.microsoft.com/office/drawing/2014/main" id="{B49861E6-884B-7408-D661-3DAF74050D7D}"/>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279" name="Graphic 278" descr="Open enveloppe met effen opvulling">
              <a:hlinkClick r:id="rId11" action="ppaction://hlinksldjump"/>
              <a:extLst>
                <a:ext uri="{FF2B5EF4-FFF2-40B4-BE49-F238E27FC236}">
                  <a16:creationId xmlns:a16="http://schemas.microsoft.com/office/drawing/2014/main" id="{0DFA9068-ED99-120A-63AB-7EEFA989E85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13143" y="4894876"/>
              <a:ext cx="313151" cy="313151"/>
            </a:xfrm>
            <a:prstGeom prst="rect">
              <a:avLst/>
            </a:prstGeom>
          </p:spPr>
        </p:pic>
      </p:grpSp>
      <p:grpSp>
        <p:nvGrpSpPr>
          <p:cNvPr id="282" name="Groep 281">
            <a:extLst>
              <a:ext uri="{FF2B5EF4-FFF2-40B4-BE49-F238E27FC236}">
                <a16:creationId xmlns:a16="http://schemas.microsoft.com/office/drawing/2014/main" id="{FA7FE4ED-71A1-3C85-FF3C-ED04D150D4ED}"/>
              </a:ext>
            </a:extLst>
          </p:cNvPr>
          <p:cNvGrpSpPr/>
          <p:nvPr/>
        </p:nvGrpSpPr>
        <p:grpSpPr>
          <a:xfrm>
            <a:off x="194705" y="3378799"/>
            <a:ext cx="2719166" cy="349305"/>
            <a:chOff x="121489" y="4876801"/>
            <a:chExt cx="2719166" cy="349305"/>
          </a:xfrm>
        </p:grpSpPr>
        <p:grpSp>
          <p:nvGrpSpPr>
            <p:cNvPr id="283" name="Groep 282">
              <a:extLst>
                <a:ext uri="{FF2B5EF4-FFF2-40B4-BE49-F238E27FC236}">
                  <a16:creationId xmlns:a16="http://schemas.microsoft.com/office/drawing/2014/main" id="{3E4D3E0F-8EE6-7F1A-1AA2-83B93BBE67BA}"/>
                </a:ext>
              </a:extLst>
            </p:cNvPr>
            <p:cNvGrpSpPr/>
            <p:nvPr/>
          </p:nvGrpSpPr>
          <p:grpSpPr>
            <a:xfrm>
              <a:off x="121489" y="4876801"/>
              <a:ext cx="2719166" cy="349305"/>
              <a:chOff x="121489" y="4886326"/>
              <a:chExt cx="2719166" cy="349305"/>
            </a:xfrm>
          </p:grpSpPr>
          <p:sp>
            <p:nvSpPr>
              <p:cNvPr id="285" name="Rechthoek: afgeronde hoeken 284">
                <a:hlinkClick r:id="rId14" action="ppaction://hlinksldjump"/>
                <a:extLst>
                  <a:ext uri="{FF2B5EF4-FFF2-40B4-BE49-F238E27FC236}">
                    <a16:creationId xmlns:a16="http://schemas.microsoft.com/office/drawing/2014/main" id="{15EA901E-2213-A6E1-5A36-B22187FC6C5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86" name="Tekstvak 285">
                <a:hlinkClick r:id="rId14" action="ppaction://hlinksldjump"/>
                <a:extLst>
                  <a:ext uri="{FF2B5EF4-FFF2-40B4-BE49-F238E27FC236}">
                    <a16:creationId xmlns:a16="http://schemas.microsoft.com/office/drawing/2014/main" id="{10608909-70A6-713E-BF27-375442360884}"/>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284" name="Graphic 283" descr="Mijngereedschap met effen opvulling">
              <a:hlinkClick r:id="rId14" action="ppaction://hlinksldjump"/>
              <a:extLst>
                <a:ext uri="{FF2B5EF4-FFF2-40B4-BE49-F238E27FC236}">
                  <a16:creationId xmlns:a16="http://schemas.microsoft.com/office/drawing/2014/main" id="{E86992B4-8140-F620-F6F2-F94B3C193A9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3143" y="4894876"/>
              <a:ext cx="313151" cy="313151"/>
            </a:xfrm>
            <a:prstGeom prst="rect">
              <a:avLst/>
            </a:prstGeom>
          </p:spPr>
        </p:pic>
      </p:grpSp>
      <p:grpSp>
        <p:nvGrpSpPr>
          <p:cNvPr id="287" name="Groep 286">
            <a:extLst>
              <a:ext uri="{FF2B5EF4-FFF2-40B4-BE49-F238E27FC236}">
                <a16:creationId xmlns:a16="http://schemas.microsoft.com/office/drawing/2014/main" id="{85548D90-EF2C-E8E5-168D-5D6E3BDFED2B}"/>
              </a:ext>
            </a:extLst>
          </p:cNvPr>
          <p:cNvGrpSpPr/>
          <p:nvPr/>
        </p:nvGrpSpPr>
        <p:grpSpPr>
          <a:xfrm>
            <a:off x="194704" y="2951743"/>
            <a:ext cx="2659811" cy="349305"/>
            <a:chOff x="121489" y="4876801"/>
            <a:chExt cx="2659811" cy="349305"/>
          </a:xfrm>
        </p:grpSpPr>
        <p:grpSp>
          <p:nvGrpSpPr>
            <p:cNvPr id="288" name="Groep 287">
              <a:extLst>
                <a:ext uri="{FF2B5EF4-FFF2-40B4-BE49-F238E27FC236}">
                  <a16:creationId xmlns:a16="http://schemas.microsoft.com/office/drawing/2014/main" id="{2E43776F-485D-A228-1754-FFDB47C489D9}"/>
                </a:ext>
              </a:extLst>
            </p:cNvPr>
            <p:cNvGrpSpPr/>
            <p:nvPr/>
          </p:nvGrpSpPr>
          <p:grpSpPr>
            <a:xfrm>
              <a:off x="121489" y="4876801"/>
              <a:ext cx="2659811" cy="349305"/>
              <a:chOff x="121489" y="4886326"/>
              <a:chExt cx="2659811" cy="349305"/>
            </a:xfrm>
          </p:grpSpPr>
          <p:sp>
            <p:nvSpPr>
              <p:cNvPr id="290" name="Rechthoek: afgeronde hoeken 289">
                <a:hlinkClick r:id="rId17" action="ppaction://hlinksldjump"/>
                <a:extLst>
                  <a:ext uri="{FF2B5EF4-FFF2-40B4-BE49-F238E27FC236}">
                    <a16:creationId xmlns:a16="http://schemas.microsoft.com/office/drawing/2014/main" id="{FDF6119C-802F-1929-904E-B46A4A6672F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1" name="Tekstvak 290">
                <a:hlinkClick r:id="rId17" action="ppaction://hlinksldjump"/>
                <a:extLst>
                  <a:ext uri="{FF2B5EF4-FFF2-40B4-BE49-F238E27FC236}">
                    <a16:creationId xmlns:a16="http://schemas.microsoft.com/office/drawing/2014/main" id="{41EE0395-D077-0817-0C15-456A770683BC}"/>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89" name="Graphic 288" descr="Schild met effen opvulling">
              <a:hlinkClick r:id="rId17" action="ppaction://hlinksldjump"/>
              <a:extLst>
                <a:ext uri="{FF2B5EF4-FFF2-40B4-BE49-F238E27FC236}">
                  <a16:creationId xmlns:a16="http://schemas.microsoft.com/office/drawing/2014/main" id="{02165B20-53F8-53AB-48F5-387FEB76DA33}"/>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13143" y="4894876"/>
              <a:ext cx="313151" cy="313151"/>
            </a:xfrm>
            <a:prstGeom prst="rect">
              <a:avLst/>
            </a:prstGeom>
          </p:spPr>
        </p:pic>
      </p:grpSp>
      <p:grpSp>
        <p:nvGrpSpPr>
          <p:cNvPr id="292" name="Groep 291">
            <a:extLst>
              <a:ext uri="{FF2B5EF4-FFF2-40B4-BE49-F238E27FC236}">
                <a16:creationId xmlns:a16="http://schemas.microsoft.com/office/drawing/2014/main" id="{F7696324-FB1B-1D4F-1EE3-D226DAD21716}"/>
              </a:ext>
            </a:extLst>
          </p:cNvPr>
          <p:cNvGrpSpPr/>
          <p:nvPr/>
        </p:nvGrpSpPr>
        <p:grpSpPr>
          <a:xfrm>
            <a:off x="194703" y="2524687"/>
            <a:ext cx="2659811" cy="349305"/>
            <a:chOff x="121489" y="4876801"/>
            <a:chExt cx="2659811" cy="349305"/>
          </a:xfrm>
        </p:grpSpPr>
        <p:grpSp>
          <p:nvGrpSpPr>
            <p:cNvPr id="293" name="Groep 292">
              <a:extLst>
                <a:ext uri="{FF2B5EF4-FFF2-40B4-BE49-F238E27FC236}">
                  <a16:creationId xmlns:a16="http://schemas.microsoft.com/office/drawing/2014/main" id="{5BFE2D86-87A8-190C-9E93-12EB2A16B9AF}"/>
                </a:ext>
              </a:extLst>
            </p:cNvPr>
            <p:cNvGrpSpPr/>
            <p:nvPr/>
          </p:nvGrpSpPr>
          <p:grpSpPr>
            <a:xfrm>
              <a:off x="121489" y="4876801"/>
              <a:ext cx="2659811" cy="349305"/>
              <a:chOff x="121489" y="4886326"/>
              <a:chExt cx="2659811" cy="349305"/>
            </a:xfrm>
          </p:grpSpPr>
          <p:sp>
            <p:nvSpPr>
              <p:cNvPr id="295" name="Rechthoek: afgeronde hoeken 294">
                <a:hlinkClick r:id="rId20" action="ppaction://hlinksldjump"/>
                <a:extLst>
                  <a:ext uri="{FF2B5EF4-FFF2-40B4-BE49-F238E27FC236}">
                    <a16:creationId xmlns:a16="http://schemas.microsoft.com/office/drawing/2014/main" id="{A0681FDA-0B43-2F85-21FA-5E5D5EB8FE9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96" name="Tekstvak 295">
                <a:hlinkClick r:id="rId20" action="ppaction://hlinksldjump"/>
                <a:extLst>
                  <a:ext uri="{FF2B5EF4-FFF2-40B4-BE49-F238E27FC236}">
                    <a16:creationId xmlns:a16="http://schemas.microsoft.com/office/drawing/2014/main" id="{E2DEAD0E-F4AE-3846-DDCA-B3ABF9D4C294}"/>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94" name="Graphic 293" descr="Wi-Fi met effen opvulling">
              <a:hlinkClick r:id="rId20" action="ppaction://hlinksldjump"/>
              <a:extLst>
                <a:ext uri="{FF2B5EF4-FFF2-40B4-BE49-F238E27FC236}">
                  <a16:creationId xmlns:a16="http://schemas.microsoft.com/office/drawing/2014/main" id="{5884C18A-CE92-FCD9-0054-4B9A47BAC864}"/>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213143" y="4894876"/>
              <a:ext cx="313151" cy="313151"/>
            </a:xfrm>
            <a:prstGeom prst="rect">
              <a:avLst/>
            </a:prstGeom>
          </p:spPr>
        </p:pic>
      </p:grpSp>
      <p:grpSp>
        <p:nvGrpSpPr>
          <p:cNvPr id="297" name="Groep 296">
            <a:extLst>
              <a:ext uri="{FF2B5EF4-FFF2-40B4-BE49-F238E27FC236}">
                <a16:creationId xmlns:a16="http://schemas.microsoft.com/office/drawing/2014/main" id="{34E734E8-D95E-D4A6-7A45-A7E51BB5EBDB}"/>
              </a:ext>
            </a:extLst>
          </p:cNvPr>
          <p:cNvGrpSpPr/>
          <p:nvPr/>
        </p:nvGrpSpPr>
        <p:grpSpPr>
          <a:xfrm>
            <a:off x="194702" y="2097631"/>
            <a:ext cx="2659811" cy="349305"/>
            <a:chOff x="121489" y="4876801"/>
            <a:chExt cx="2659811" cy="349305"/>
          </a:xfrm>
        </p:grpSpPr>
        <p:grpSp>
          <p:nvGrpSpPr>
            <p:cNvPr id="298" name="Groep 297">
              <a:extLst>
                <a:ext uri="{FF2B5EF4-FFF2-40B4-BE49-F238E27FC236}">
                  <a16:creationId xmlns:a16="http://schemas.microsoft.com/office/drawing/2014/main" id="{AD04A4E3-D980-3621-CEDC-E318A75447EC}"/>
                </a:ext>
              </a:extLst>
            </p:cNvPr>
            <p:cNvGrpSpPr/>
            <p:nvPr/>
          </p:nvGrpSpPr>
          <p:grpSpPr>
            <a:xfrm>
              <a:off x="121489" y="4876801"/>
              <a:ext cx="2659811" cy="349305"/>
              <a:chOff x="121489" y="4886326"/>
              <a:chExt cx="2659811" cy="349305"/>
            </a:xfrm>
          </p:grpSpPr>
          <p:sp>
            <p:nvSpPr>
              <p:cNvPr id="300" name="Rechthoek: afgeronde hoeken 299">
                <a:hlinkClick r:id="rId23" action="ppaction://hlinksldjump"/>
                <a:extLst>
                  <a:ext uri="{FF2B5EF4-FFF2-40B4-BE49-F238E27FC236}">
                    <a16:creationId xmlns:a16="http://schemas.microsoft.com/office/drawing/2014/main" id="{47CD5A48-D20C-4557-28E0-AAEAAD75B8C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1" name="Tekstvak 300">
                <a:hlinkClick r:id="rId23" action="ppaction://hlinksldjump"/>
                <a:extLst>
                  <a:ext uri="{FF2B5EF4-FFF2-40B4-BE49-F238E27FC236}">
                    <a16:creationId xmlns:a16="http://schemas.microsoft.com/office/drawing/2014/main" id="{B3B7156B-1EFA-AB90-E8D5-9D6D5D18F2AE}"/>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299" name="Graphic 298" descr="Beltoon met effen opvulling">
              <a:extLst>
                <a:ext uri="{FF2B5EF4-FFF2-40B4-BE49-F238E27FC236}">
                  <a16:creationId xmlns:a16="http://schemas.microsoft.com/office/drawing/2014/main" id="{E507C088-5DD9-E88E-C674-A3BBDB1B171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213143" y="4894876"/>
              <a:ext cx="313151" cy="313151"/>
            </a:xfrm>
            <a:prstGeom prst="rect">
              <a:avLst/>
            </a:prstGeom>
          </p:spPr>
        </p:pic>
      </p:grpSp>
      <p:grpSp>
        <p:nvGrpSpPr>
          <p:cNvPr id="302" name="Groep 301">
            <a:extLst>
              <a:ext uri="{FF2B5EF4-FFF2-40B4-BE49-F238E27FC236}">
                <a16:creationId xmlns:a16="http://schemas.microsoft.com/office/drawing/2014/main" id="{C815EBBA-7428-8F56-1FFE-ACAB7B6EF255}"/>
              </a:ext>
            </a:extLst>
          </p:cNvPr>
          <p:cNvGrpSpPr/>
          <p:nvPr/>
        </p:nvGrpSpPr>
        <p:grpSpPr>
          <a:xfrm>
            <a:off x="194701" y="1670575"/>
            <a:ext cx="2659811" cy="349305"/>
            <a:chOff x="121489" y="4876801"/>
            <a:chExt cx="2659811" cy="349305"/>
          </a:xfrm>
        </p:grpSpPr>
        <p:grpSp>
          <p:nvGrpSpPr>
            <p:cNvPr id="303" name="Groep 302">
              <a:extLst>
                <a:ext uri="{FF2B5EF4-FFF2-40B4-BE49-F238E27FC236}">
                  <a16:creationId xmlns:a16="http://schemas.microsoft.com/office/drawing/2014/main" id="{3678A7CE-F375-3E93-E329-75ED06650BB5}"/>
                </a:ext>
              </a:extLst>
            </p:cNvPr>
            <p:cNvGrpSpPr/>
            <p:nvPr/>
          </p:nvGrpSpPr>
          <p:grpSpPr>
            <a:xfrm>
              <a:off x="121489" y="4876801"/>
              <a:ext cx="2659811" cy="349305"/>
              <a:chOff x="121489" y="4886326"/>
              <a:chExt cx="2659811" cy="349305"/>
            </a:xfrm>
          </p:grpSpPr>
          <p:sp>
            <p:nvSpPr>
              <p:cNvPr id="305" name="Rechthoek: afgeronde hoeken 304">
                <a:hlinkClick r:id="rId26" action="ppaction://hlinksldjump"/>
                <a:extLst>
                  <a:ext uri="{FF2B5EF4-FFF2-40B4-BE49-F238E27FC236}">
                    <a16:creationId xmlns:a16="http://schemas.microsoft.com/office/drawing/2014/main" id="{CB25D177-E1D3-5581-4486-26E3B9E60AC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6" name="Tekstvak 305">
                <a:hlinkClick r:id="rId26" action="ppaction://hlinksldjump"/>
                <a:extLst>
                  <a:ext uri="{FF2B5EF4-FFF2-40B4-BE49-F238E27FC236}">
                    <a16:creationId xmlns:a16="http://schemas.microsoft.com/office/drawing/2014/main" id="{E7D632BF-68F0-D611-648B-00C0FF6DFE2A}"/>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304" name="Graphic 303" descr="Palette met effen opvulling">
              <a:hlinkClick r:id="rId27" action="ppaction://hlinksldjump"/>
              <a:extLst>
                <a:ext uri="{FF2B5EF4-FFF2-40B4-BE49-F238E27FC236}">
                  <a16:creationId xmlns:a16="http://schemas.microsoft.com/office/drawing/2014/main" id="{800FF49D-690A-3A30-CB37-C27EB744C3F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213143" y="4894876"/>
              <a:ext cx="313151" cy="313151"/>
            </a:xfrm>
            <a:prstGeom prst="rect">
              <a:avLst/>
            </a:prstGeom>
          </p:spPr>
        </p:pic>
      </p:grpSp>
      <p:grpSp>
        <p:nvGrpSpPr>
          <p:cNvPr id="307" name="Groep 306">
            <a:extLst>
              <a:ext uri="{FF2B5EF4-FFF2-40B4-BE49-F238E27FC236}">
                <a16:creationId xmlns:a16="http://schemas.microsoft.com/office/drawing/2014/main" id="{7D418F94-F2C8-DD42-F39F-DCBEAC43F457}"/>
              </a:ext>
            </a:extLst>
          </p:cNvPr>
          <p:cNvGrpSpPr/>
          <p:nvPr/>
        </p:nvGrpSpPr>
        <p:grpSpPr>
          <a:xfrm>
            <a:off x="194700" y="1243519"/>
            <a:ext cx="2659811" cy="349305"/>
            <a:chOff x="121489" y="4876801"/>
            <a:chExt cx="2659811" cy="349305"/>
          </a:xfrm>
        </p:grpSpPr>
        <p:grpSp>
          <p:nvGrpSpPr>
            <p:cNvPr id="308" name="Groep 307">
              <a:extLst>
                <a:ext uri="{FF2B5EF4-FFF2-40B4-BE49-F238E27FC236}">
                  <a16:creationId xmlns:a16="http://schemas.microsoft.com/office/drawing/2014/main" id="{DFA4D731-A027-FEC3-E430-D9353A6DC3EE}"/>
                </a:ext>
              </a:extLst>
            </p:cNvPr>
            <p:cNvGrpSpPr/>
            <p:nvPr/>
          </p:nvGrpSpPr>
          <p:grpSpPr>
            <a:xfrm>
              <a:off x="121489" y="4876801"/>
              <a:ext cx="2659811" cy="349305"/>
              <a:chOff x="121489" y="4886326"/>
              <a:chExt cx="2659811" cy="349305"/>
            </a:xfrm>
          </p:grpSpPr>
          <p:sp>
            <p:nvSpPr>
              <p:cNvPr id="310" name="Rechthoek: afgeronde hoeken 309">
                <a:hlinkClick r:id="rId27" action="ppaction://hlinksldjump"/>
                <a:extLst>
                  <a:ext uri="{FF2B5EF4-FFF2-40B4-BE49-F238E27FC236}">
                    <a16:creationId xmlns:a16="http://schemas.microsoft.com/office/drawing/2014/main" id="{19B87876-7DCC-9571-9703-6D4C913DB45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1" name="Tekstvak 310">
                <a:hlinkClick r:id="rId27" action="ppaction://hlinksldjump"/>
                <a:extLst>
                  <a:ext uri="{FF2B5EF4-FFF2-40B4-BE49-F238E27FC236}">
                    <a16:creationId xmlns:a16="http://schemas.microsoft.com/office/drawing/2014/main" id="{64B64678-08B6-96BA-DF9F-8A8D928F12DA}"/>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309" name="Graphic 308" descr="Computer met effen opvulling">
              <a:hlinkClick r:id="rId27" action="ppaction://hlinksldjump"/>
              <a:extLst>
                <a:ext uri="{FF2B5EF4-FFF2-40B4-BE49-F238E27FC236}">
                  <a16:creationId xmlns:a16="http://schemas.microsoft.com/office/drawing/2014/main" id="{AB124F4A-BDB9-DBD1-E38D-1A96E16ABAC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313" name="Groep 312">
            <a:extLst>
              <a:ext uri="{FF2B5EF4-FFF2-40B4-BE49-F238E27FC236}">
                <a16:creationId xmlns:a16="http://schemas.microsoft.com/office/drawing/2014/main" id="{8D9E0090-2278-391C-4C2C-4EA8B1E523FA}"/>
              </a:ext>
            </a:extLst>
          </p:cNvPr>
          <p:cNvGrpSpPr/>
          <p:nvPr/>
        </p:nvGrpSpPr>
        <p:grpSpPr>
          <a:xfrm>
            <a:off x="3416494" y="1211960"/>
            <a:ext cx="8327832" cy="797981"/>
            <a:chOff x="3343276" y="1736055"/>
            <a:chExt cx="8327832" cy="797981"/>
          </a:xfrm>
        </p:grpSpPr>
        <p:sp>
          <p:nvSpPr>
            <p:cNvPr id="190" name="Rechthoek: afgeronde hoeken 189">
              <a:hlinkClick r:id="rId32" action="ppaction://hlinksldjump"/>
              <a:extLst>
                <a:ext uri="{FF2B5EF4-FFF2-40B4-BE49-F238E27FC236}">
                  <a16:creationId xmlns:a16="http://schemas.microsoft.com/office/drawing/2014/main" id="{5BA2BC0C-6886-D55F-172F-D575A8C6B4F3}"/>
                </a:ext>
              </a:extLst>
            </p:cNvPr>
            <p:cNvSpPr>
              <a:spLocks/>
            </p:cNvSpPr>
            <p:nvPr/>
          </p:nvSpPr>
          <p:spPr>
            <a:xfrm>
              <a:off x="33432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ED4514ED-227D-9484-DC16-98F90935FD1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221293" y="1979223"/>
              <a:ext cx="356154" cy="356154"/>
            </a:xfrm>
            <a:prstGeom prst="rect">
              <a:avLst/>
            </a:prstGeom>
          </p:spPr>
        </p:pic>
        <p:sp>
          <p:nvSpPr>
            <p:cNvPr id="258" name="Tekstvak 257">
              <a:hlinkClick r:id="rId32" action="ppaction://hlinksldjump"/>
              <a:extLst>
                <a:ext uri="{FF2B5EF4-FFF2-40B4-BE49-F238E27FC236}">
                  <a16:creationId xmlns:a16="http://schemas.microsoft.com/office/drawing/2014/main" id="{33695A3B-311E-AC3A-F67C-9A0AD0D9688B}"/>
                </a:ext>
              </a:extLst>
            </p:cNvPr>
            <p:cNvSpPr txBox="1"/>
            <p:nvPr/>
          </p:nvSpPr>
          <p:spPr>
            <a:xfrm>
              <a:off x="4046331" y="1886889"/>
              <a:ext cx="6922359" cy="307777"/>
            </a:xfrm>
            <a:prstGeom prst="rect">
              <a:avLst/>
            </a:prstGeom>
            <a:noFill/>
          </p:spPr>
          <p:txBody>
            <a:bodyPr wrap="square" rtlCol="0">
              <a:spAutoFit/>
            </a:bodyPr>
            <a:lstStyle/>
            <a:p>
              <a:r>
                <a:rPr lang="nl-NL" sz="1400" b="1" dirty="0"/>
                <a:t>Systeeminformatie</a:t>
              </a:r>
            </a:p>
          </p:txBody>
        </p:sp>
        <p:sp>
          <p:nvSpPr>
            <p:cNvPr id="259" name="Tekstvak 258">
              <a:hlinkClick r:id="rId32" action="ppaction://hlinksldjump"/>
              <a:extLst>
                <a:ext uri="{FF2B5EF4-FFF2-40B4-BE49-F238E27FC236}">
                  <a16:creationId xmlns:a16="http://schemas.microsoft.com/office/drawing/2014/main" id="{8FCF6ACA-856D-07F1-CAE2-00AA16B84194}"/>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de belangrijkste details van je apparaat</a:t>
              </a:r>
            </a:p>
          </p:txBody>
        </p:sp>
        <p:pic>
          <p:nvPicPr>
            <p:cNvPr id="312" name="Graphic 311" descr="Computer met effen opvulling">
              <a:extLst>
                <a:ext uri="{FF2B5EF4-FFF2-40B4-BE49-F238E27FC236}">
                  <a16:creationId xmlns:a16="http://schemas.microsoft.com/office/drawing/2014/main" id="{CF7749D9-FA25-316C-65C8-B2A3F6127078}"/>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521692" y="1908321"/>
              <a:ext cx="499029" cy="499029"/>
            </a:xfrm>
            <a:prstGeom prst="rect">
              <a:avLst/>
            </a:prstGeom>
          </p:spPr>
        </p:pic>
      </p:grpSp>
      <p:grpSp>
        <p:nvGrpSpPr>
          <p:cNvPr id="314" name="Groep 313">
            <a:extLst>
              <a:ext uri="{FF2B5EF4-FFF2-40B4-BE49-F238E27FC236}">
                <a16:creationId xmlns:a16="http://schemas.microsoft.com/office/drawing/2014/main" id="{CDCAB0E2-EF83-7846-11E5-73D731583628}"/>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2BABB974-3092-4C30-6C30-2DE90414DC33}"/>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hlinkClick r:id="rId35" action="ppaction://hlinksldjump"/>
              <a:extLst>
                <a:ext uri="{FF2B5EF4-FFF2-40B4-BE49-F238E27FC236}">
                  <a16:creationId xmlns:a16="http://schemas.microsoft.com/office/drawing/2014/main" id="{2614985B-BA8D-EE83-B49C-D2096A4D1CB8}"/>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221293" y="1979223"/>
              <a:ext cx="356154" cy="356154"/>
            </a:xfrm>
            <a:prstGeom prst="rect">
              <a:avLst/>
            </a:prstGeom>
          </p:spPr>
        </p:pic>
        <p:sp>
          <p:nvSpPr>
            <p:cNvPr id="317" name="Tekstvak 316">
              <a:hlinkClick r:id="rId35" action="ppaction://hlinksldjump"/>
              <a:extLst>
                <a:ext uri="{FF2B5EF4-FFF2-40B4-BE49-F238E27FC236}">
                  <a16:creationId xmlns:a16="http://schemas.microsoft.com/office/drawing/2014/main" id="{1DA2739B-C313-E0C0-6F55-E7369BC03D70}"/>
                </a:ext>
              </a:extLst>
            </p:cNvPr>
            <p:cNvSpPr txBox="1"/>
            <p:nvPr/>
          </p:nvSpPr>
          <p:spPr>
            <a:xfrm>
              <a:off x="4046331" y="1886889"/>
              <a:ext cx="6922359" cy="307777"/>
            </a:xfrm>
            <a:prstGeom prst="rect">
              <a:avLst/>
            </a:prstGeom>
            <a:noFill/>
          </p:spPr>
          <p:txBody>
            <a:bodyPr wrap="square" rtlCol="0">
              <a:spAutoFit/>
            </a:bodyPr>
            <a:lstStyle/>
            <a:p>
              <a:r>
                <a:rPr lang="nl-NL" sz="1400" b="1" dirty="0"/>
                <a:t>Opslagbeheer</a:t>
              </a:r>
            </a:p>
          </p:txBody>
        </p:sp>
        <p:sp>
          <p:nvSpPr>
            <p:cNvPr id="318" name="Tekstvak 317">
              <a:hlinkClick r:id="rId35" action="ppaction://hlinksldjump"/>
              <a:extLst>
                <a:ext uri="{FF2B5EF4-FFF2-40B4-BE49-F238E27FC236}">
                  <a16:creationId xmlns:a16="http://schemas.microsoft.com/office/drawing/2014/main" id="{3A7CBAA0-282D-F2A9-A281-7D1023500D96}"/>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en beheer de opslagcapaciteit van je apparaat</a:t>
              </a:r>
            </a:p>
          </p:txBody>
        </p:sp>
        <p:pic>
          <p:nvPicPr>
            <p:cNvPr id="319" name="Graphic 318" descr="Downloaden uit de cloud met effen opvulling">
              <a:hlinkClick r:id="rId35" action="ppaction://hlinksldjump"/>
              <a:extLst>
                <a:ext uri="{FF2B5EF4-FFF2-40B4-BE49-F238E27FC236}">
                  <a16:creationId xmlns:a16="http://schemas.microsoft.com/office/drawing/2014/main" id="{5D4572A9-B156-C125-76D3-0040314132E4}"/>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4010D024-E0CA-74B9-F0E8-A03BB242DF9E}"/>
              </a:ext>
            </a:extLst>
          </p:cNvPr>
          <p:cNvGrpSpPr/>
          <p:nvPr/>
        </p:nvGrpSpPr>
        <p:grpSpPr>
          <a:xfrm>
            <a:off x="3416491" y="2963424"/>
            <a:ext cx="8327833" cy="797981"/>
            <a:chOff x="3343275" y="1736055"/>
            <a:chExt cx="8327833" cy="797981"/>
          </a:xfrm>
        </p:grpSpPr>
        <p:sp>
          <p:nvSpPr>
            <p:cNvPr id="321" name="Rechthoek: afgeronde hoeken 320">
              <a:hlinkClick r:id="rId38" action="ppaction://hlinksldjump"/>
              <a:extLst>
                <a:ext uri="{FF2B5EF4-FFF2-40B4-BE49-F238E27FC236}">
                  <a16:creationId xmlns:a16="http://schemas.microsoft.com/office/drawing/2014/main" id="{84088D92-F5F3-16FD-7351-54F05E139B32}"/>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hlinkClick r:id="rId38" action="ppaction://hlinksldjump"/>
              <a:extLst>
                <a:ext uri="{FF2B5EF4-FFF2-40B4-BE49-F238E27FC236}">
                  <a16:creationId xmlns:a16="http://schemas.microsoft.com/office/drawing/2014/main" id="{49697958-77BC-DB08-6B64-A749F74EF361}"/>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221293" y="1979223"/>
              <a:ext cx="356154" cy="356154"/>
            </a:xfrm>
            <a:prstGeom prst="rect">
              <a:avLst/>
            </a:prstGeom>
          </p:spPr>
        </p:pic>
        <p:sp>
          <p:nvSpPr>
            <p:cNvPr id="323" name="Tekstvak 322">
              <a:hlinkClick r:id="rId38" action="ppaction://hlinksldjump"/>
              <a:extLst>
                <a:ext uri="{FF2B5EF4-FFF2-40B4-BE49-F238E27FC236}">
                  <a16:creationId xmlns:a16="http://schemas.microsoft.com/office/drawing/2014/main" id="{080D72C4-6FBA-EF57-AB33-3AEBEDE597E7}"/>
                </a:ext>
              </a:extLst>
            </p:cNvPr>
            <p:cNvSpPr txBox="1"/>
            <p:nvPr/>
          </p:nvSpPr>
          <p:spPr>
            <a:xfrm>
              <a:off x="4046331" y="1886889"/>
              <a:ext cx="6922359" cy="307777"/>
            </a:xfrm>
            <a:prstGeom prst="rect">
              <a:avLst/>
            </a:prstGeom>
            <a:noFill/>
          </p:spPr>
          <p:txBody>
            <a:bodyPr wrap="square" rtlCol="0">
              <a:spAutoFit/>
            </a:bodyPr>
            <a:lstStyle/>
            <a:p>
              <a:r>
                <a:rPr lang="nl-NL" sz="1400" b="1" dirty="0"/>
                <a:t>Systeemupdates</a:t>
              </a:r>
            </a:p>
          </p:txBody>
        </p:sp>
        <p:sp>
          <p:nvSpPr>
            <p:cNvPr id="324" name="Tekstvak 323">
              <a:hlinkClick r:id="rId38" action="ppaction://hlinksldjump"/>
              <a:extLst>
                <a:ext uri="{FF2B5EF4-FFF2-40B4-BE49-F238E27FC236}">
                  <a16:creationId xmlns:a16="http://schemas.microsoft.com/office/drawing/2014/main" id="{A4329B26-9AC4-8877-5488-B449E63C4182}"/>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Controleer op de laatste systeemupdates</a:t>
              </a:r>
            </a:p>
          </p:txBody>
        </p:sp>
        <p:pic>
          <p:nvPicPr>
            <p:cNvPr id="325" name="Graphic 324" descr="Server met effen opvulling">
              <a:hlinkClick r:id="rId38" action="ppaction://hlinksldjump"/>
              <a:extLst>
                <a:ext uri="{FF2B5EF4-FFF2-40B4-BE49-F238E27FC236}">
                  <a16:creationId xmlns:a16="http://schemas.microsoft.com/office/drawing/2014/main" id="{0206ADB6-3BB8-CC79-13C6-CDF74EF2FEF5}"/>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09240D03-B5AD-30F6-B039-44379E927FFD}"/>
              </a:ext>
            </a:extLst>
          </p:cNvPr>
          <p:cNvGrpSpPr/>
          <p:nvPr/>
        </p:nvGrpSpPr>
        <p:grpSpPr>
          <a:xfrm>
            <a:off x="3416491" y="3839156"/>
            <a:ext cx="8327834" cy="797981"/>
            <a:chOff x="3343276" y="1736055"/>
            <a:chExt cx="8327834" cy="797981"/>
          </a:xfrm>
        </p:grpSpPr>
        <p:sp>
          <p:nvSpPr>
            <p:cNvPr id="327" name="Rechthoek: afgeronde hoeken 326">
              <a:hlinkClick r:id="rId41" action="ppaction://hlinksldjump"/>
              <a:extLst>
                <a:ext uri="{FF2B5EF4-FFF2-40B4-BE49-F238E27FC236}">
                  <a16:creationId xmlns:a16="http://schemas.microsoft.com/office/drawing/2014/main" id="{509F480E-FD9E-F18A-D830-D27F33DC945A}"/>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hlinkClick r:id="rId41" action="ppaction://hlinksldjump"/>
              <a:extLst>
                <a:ext uri="{FF2B5EF4-FFF2-40B4-BE49-F238E27FC236}">
                  <a16:creationId xmlns:a16="http://schemas.microsoft.com/office/drawing/2014/main" id="{1DDEFA4E-6ABF-7760-C3A7-88AB7D37C6DC}"/>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221293" y="1979223"/>
              <a:ext cx="356154" cy="356154"/>
            </a:xfrm>
            <a:prstGeom prst="rect">
              <a:avLst/>
            </a:prstGeom>
          </p:spPr>
        </p:pic>
        <p:sp>
          <p:nvSpPr>
            <p:cNvPr id="329" name="Tekstvak 328">
              <a:hlinkClick r:id="rId41" action="ppaction://hlinksldjump"/>
              <a:extLst>
                <a:ext uri="{FF2B5EF4-FFF2-40B4-BE49-F238E27FC236}">
                  <a16:creationId xmlns:a16="http://schemas.microsoft.com/office/drawing/2014/main" id="{3973F59F-5202-E0B1-DB95-342C1E5DD754}"/>
                </a:ext>
              </a:extLst>
            </p:cNvPr>
            <p:cNvSpPr txBox="1"/>
            <p:nvPr/>
          </p:nvSpPr>
          <p:spPr>
            <a:xfrm>
              <a:off x="4046331" y="1886889"/>
              <a:ext cx="6922359" cy="307777"/>
            </a:xfrm>
            <a:prstGeom prst="rect">
              <a:avLst/>
            </a:prstGeom>
            <a:noFill/>
          </p:spPr>
          <p:txBody>
            <a:bodyPr wrap="square" rtlCol="0">
              <a:spAutoFit/>
            </a:bodyPr>
            <a:lstStyle/>
            <a:p>
              <a:r>
                <a:rPr lang="nl-NL" sz="1400" b="1" dirty="0"/>
                <a:t>Batterijbeheer</a:t>
              </a:r>
            </a:p>
          </p:txBody>
        </p:sp>
        <p:sp>
          <p:nvSpPr>
            <p:cNvPr id="330" name="Tekstvak 329">
              <a:hlinkClick r:id="rId41" action="ppaction://hlinksldjump"/>
              <a:extLst>
                <a:ext uri="{FF2B5EF4-FFF2-40B4-BE49-F238E27FC236}">
                  <a16:creationId xmlns:a16="http://schemas.microsoft.com/office/drawing/2014/main" id="{F12C399A-CDA2-9480-DD02-BE429772C792}"/>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het batterijniveau en pas energiebesparende opties aan</a:t>
              </a:r>
            </a:p>
          </p:txBody>
        </p:sp>
        <p:pic>
          <p:nvPicPr>
            <p:cNvPr id="331" name="Graphic 330" descr="Volle batterij met effen opvulling">
              <a:hlinkClick r:id="rId41" action="ppaction://hlinksldjump"/>
              <a:extLst>
                <a:ext uri="{FF2B5EF4-FFF2-40B4-BE49-F238E27FC236}">
                  <a16:creationId xmlns:a16="http://schemas.microsoft.com/office/drawing/2014/main" id="{20EBEED5-DC02-0F61-DC3A-117938EFCDD9}"/>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8CAE8FB7-ABFC-BD57-1F01-9A82C38BDDB4}"/>
              </a:ext>
            </a:extLst>
          </p:cNvPr>
          <p:cNvGrpSpPr/>
          <p:nvPr/>
        </p:nvGrpSpPr>
        <p:grpSpPr>
          <a:xfrm>
            <a:off x="3416489" y="4714888"/>
            <a:ext cx="8327833" cy="797981"/>
            <a:chOff x="3343275" y="1736055"/>
            <a:chExt cx="8327833" cy="797981"/>
          </a:xfrm>
        </p:grpSpPr>
        <p:sp>
          <p:nvSpPr>
            <p:cNvPr id="333" name="Rechthoek: afgeronde hoeken 332">
              <a:hlinkClick r:id="rId41" action="ppaction://hlinksldjump"/>
              <a:extLst>
                <a:ext uri="{FF2B5EF4-FFF2-40B4-BE49-F238E27FC236}">
                  <a16:creationId xmlns:a16="http://schemas.microsoft.com/office/drawing/2014/main" id="{239FC6A9-783E-A4EE-4977-AD06AE525667}"/>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hlinkClick r:id="rId41" action="ppaction://hlinksldjump"/>
              <a:extLst>
                <a:ext uri="{FF2B5EF4-FFF2-40B4-BE49-F238E27FC236}">
                  <a16:creationId xmlns:a16="http://schemas.microsoft.com/office/drawing/2014/main" id="{C4892819-950B-403D-091A-3B31239B7BD2}"/>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11221293" y="1979223"/>
              <a:ext cx="356154" cy="356154"/>
            </a:xfrm>
            <a:prstGeom prst="rect">
              <a:avLst/>
            </a:prstGeom>
          </p:spPr>
        </p:pic>
        <p:sp>
          <p:nvSpPr>
            <p:cNvPr id="335" name="Tekstvak 334">
              <a:hlinkClick r:id="rId41" action="ppaction://hlinksldjump"/>
              <a:extLst>
                <a:ext uri="{FF2B5EF4-FFF2-40B4-BE49-F238E27FC236}">
                  <a16:creationId xmlns:a16="http://schemas.microsoft.com/office/drawing/2014/main" id="{229BED0D-3444-80B1-4188-D27B95D3488F}"/>
                </a:ext>
              </a:extLst>
            </p:cNvPr>
            <p:cNvSpPr txBox="1"/>
            <p:nvPr/>
          </p:nvSpPr>
          <p:spPr>
            <a:xfrm>
              <a:off x="4046331" y="1886889"/>
              <a:ext cx="6922359" cy="307777"/>
            </a:xfrm>
            <a:prstGeom prst="rect">
              <a:avLst/>
            </a:prstGeom>
            <a:noFill/>
          </p:spPr>
          <p:txBody>
            <a:bodyPr wrap="square" rtlCol="0">
              <a:spAutoFit/>
            </a:bodyPr>
            <a:lstStyle/>
            <a:p>
              <a:r>
                <a:rPr lang="nl-NL" sz="1400" b="1" dirty="0"/>
                <a:t>Herstel &amp; Reset</a:t>
              </a:r>
            </a:p>
          </p:txBody>
        </p:sp>
        <p:sp>
          <p:nvSpPr>
            <p:cNvPr id="336" name="Tekstvak 335">
              <a:hlinkClick r:id="rId41" action="ppaction://hlinksldjump"/>
              <a:extLst>
                <a:ext uri="{FF2B5EF4-FFF2-40B4-BE49-F238E27FC236}">
                  <a16:creationId xmlns:a16="http://schemas.microsoft.com/office/drawing/2014/main" id="{3C04B1EA-9E22-D709-5899-D4D4E7631014}"/>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Herstel je apparaat naar fabrieksinstellingen of voer een reset uit</a:t>
              </a:r>
            </a:p>
          </p:txBody>
        </p:sp>
        <p:pic>
          <p:nvPicPr>
            <p:cNvPr id="337" name="Graphic 336" descr="Herhalen met effen opvulling">
              <a:hlinkClick r:id="rId41" action="ppaction://hlinksldjump"/>
              <a:extLst>
                <a:ext uri="{FF2B5EF4-FFF2-40B4-BE49-F238E27FC236}">
                  <a16:creationId xmlns:a16="http://schemas.microsoft.com/office/drawing/2014/main" id="{1314DE44-10B0-BED0-DCFA-70A8EA17E2B9}"/>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BE7FD699-9F6A-726C-CAD6-E8ACEB3B9753}"/>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46" action="ppaction://hlinksldjump"/>
              <a:extLst>
                <a:ext uri="{FF2B5EF4-FFF2-40B4-BE49-F238E27FC236}">
                  <a16:creationId xmlns:a16="http://schemas.microsoft.com/office/drawing/2014/main" id="{D8C2870B-2B1C-9A74-6519-E5443EDA556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46" action="ppaction://hlinksldjump"/>
              <a:extLst>
                <a:ext uri="{FF2B5EF4-FFF2-40B4-BE49-F238E27FC236}">
                  <a16:creationId xmlns:a16="http://schemas.microsoft.com/office/drawing/2014/main" id="{24534AF2-E938-5C3D-D249-15270990484F}"/>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707465" y="-1944"/>
              <a:ext cx="293146" cy="293146"/>
            </a:xfrm>
            <a:prstGeom prst="rect">
              <a:avLst/>
            </a:prstGeom>
          </p:spPr>
        </p:pic>
      </p:grpSp>
    </p:spTree>
    <p:extLst>
      <p:ext uri="{BB962C8B-B14F-4D97-AF65-F5344CB8AC3E}">
        <p14:creationId xmlns:p14="http://schemas.microsoft.com/office/powerpoint/2010/main" val="2609960515"/>
      </p:ext>
    </p:extLst>
  </p:cSld>
  <p:clrMapOvr>
    <a:masterClrMapping/>
  </p:clrMapOvr>
  <p:transition spd="slow" advClick="0">
    <p:cover dir="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9E8295E9-B967-8F9F-8928-68BD3A136E7A}"/>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ED43D52D-FB37-3B1E-DC5D-8F18D3BD65B6}"/>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309AB80C-BF6C-4522-EB1C-CE4F8207A849}"/>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D4D53B3A-9E72-B850-FBE6-D34C9640926E}"/>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E2024D3E-F0D8-9E39-86C6-A36AB89E7B21}"/>
              </a:ext>
            </a:extLst>
          </p:cNvPr>
          <p:cNvCxnSpPr>
            <a:stCxn id="310" idx="3"/>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6856A3FC-9D85-2621-51DA-018FA91B2378}"/>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3C192B3D-8358-89C5-B104-92A8384E1292}"/>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03236D76-08B2-298A-0BF7-9F1673E58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84F8DD36-611F-B03F-060F-E3FB23660DA5}"/>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B95C2A5E-2B8F-5FBE-AFB2-E61CB5F4ECB2}"/>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5D2DCB3B-4745-D0E3-296D-442EE04AD690}"/>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18F5D191-0B9E-5D4D-ECC3-1CE440B426B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11A385D6-712A-2297-8D8A-BB17A4FB6880}"/>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A27D79B5-BF3E-F0C1-55C8-C36A18D76C2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6" name="Groep 5">
            <a:extLst>
              <a:ext uri="{FF2B5EF4-FFF2-40B4-BE49-F238E27FC236}">
                <a16:creationId xmlns:a16="http://schemas.microsoft.com/office/drawing/2014/main" id="{E24F3947-F30A-FD68-802D-1CABF0EB34A8}"/>
              </a:ext>
            </a:extLst>
          </p:cNvPr>
          <p:cNvGrpSpPr/>
          <p:nvPr/>
        </p:nvGrpSpPr>
        <p:grpSpPr>
          <a:xfrm>
            <a:off x="194700" y="1243520"/>
            <a:ext cx="1315789" cy="266091"/>
            <a:chOff x="194700" y="1243520"/>
            <a:chExt cx="1315789" cy="266091"/>
          </a:xfrm>
        </p:grpSpPr>
        <p:sp>
          <p:nvSpPr>
            <p:cNvPr id="310" name="Rechthoek: afgeronde hoeken 309">
              <a:hlinkClick r:id="rId8" action="ppaction://hlinksldjump"/>
              <a:extLst>
                <a:ext uri="{FF2B5EF4-FFF2-40B4-BE49-F238E27FC236}">
                  <a16:creationId xmlns:a16="http://schemas.microsoft.com/office/drawing/2014/main" id="{8AF8EE7B-61CE-6EB1-1C35-1A30EA49C121}"/>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1" name="Tekstvak 310">
              <a:hlinkClick r:id="rId8" action="ppaction://hlinksldjump"/>
              <a:extLst>
                <a:ext uri="{FF2B5EF4-FFF2-40B4-BE49-F238E27FC236}">
                  <a16:creationId xmlns:a16="http://schemas.microsoft.com/office/drawing/2014/main" id="{53E430CE-729F-153D-1D78-3E017A5F24CA}"/>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309" name="Graphic 308" descr="Computer met effen opvulling">
              <a:hlinkClick r:id="rId8" action="ppaction://hlinksldjump"/>
              <a:extLst>
                <a:ext uri="{FF2B5EF4-FFF2-40B4-BE49-F238E27FC236}">
                  <a16:creationId xmlns:a16="http://schemas.microsoft.com/office/drawing/2014/main" id="{36022FFC-21CB-B621-545A-D408CDAFCB2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40044" y="1298495"/>
              <a:ext cx="154914" cy="154914"/>
            </a:xfrm>
            <a:prstGeom prst="rect">
              <a:avLst/>
            </a:prstGeom>
          </p:spPr>
        </p:pic>
      </p:grpSp>
      <p:grpSp>
        <p:nvGrpSpPr>
          <p:cNvPr id="338" name="Groep 337">
            <a:extLst>
              <a:ext uri="{FF2B5EF4-FFF2-40B4-BE49-F238E27FC236}">
                <a16:creationId xmlns:a16="http://schemas.microsoft.com/office/drawing/2014/main" id="{342E12A7-EC34-2677-2223-31D7A3D32A63}"/>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11" action="ppaction://hlinksldjump"/>
              <a:extLst>
                <a:ext uri="{FF2B5EF4-FFF2-40B4-BE49-F238E27FC236}">
                  <a16:creationId xmlns:a16="http://schemas.microsoft.com/office/drawing/2014/main" id="{A8D2FEE7-B72B-68C5-1171-218FAF828D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11" action="ppaction://hlinksldjump"/>
              <a:extLst>
                <a:ext uri="{FF2B5EF4-FFF2-40B4-BE49-F238E27FC236}">
                  <a16:creationId xmlns:a16="http://schemas.microsoft.com/office/drawing/2014/main" id="{1A9CE486-C81E-4649-81A1-E79DCC9540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DED23D5F-9F1D-8B53-3683-DABA0303B2DD}"/>
              </a:ext>
            </a:extLst>
          </p:cNvPr>
          <p:cNvGrpSpPr/>
          <p:nvPr/>
        </p:nvGrpSpPr>
        <p:grpSpPr>
          <a:xfrm>
            <a:off x="3435301" y="1242906"/>
            <a:ext cx="5481929" cy="801615"/>
            <a:chOff x="3888514" y="1736055"/>
            <a:chExt cx="8314897" cy="798322"/>
          </a:xfrm>
        </p:grpSpPr>
        <p:sp>
          <p:nvSpPr>
            <p:cNvPr id="190" name="Rechthoek: afgeronde hoeken 189">
              <a:extLst>
                <a:ext uri="{FF2B5EF4-FFF2-40B4-BE49-F238E27FC236}">
                  <a16:creationId xmlns:a16="http://schemas.microsoft.com/office/drawing/2014/main" id="{C6914973-F6BA-F984-874A-35BB0A978674}"/>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5912545E-5721-EC3B-A6C9-FBCDF119F5F8}"/>
                </a:ext>
              </a:extLst>
            </p:cNvPr>
            <p:cNvSpPr txBox="1"/>
            <p:nvPr/>
          </p:nvSpPr>
          <p:spPr>
            <a:xfrm>
              <a:off x="4046331" y="1886888"/>
              <a:ext cx="6922360" cy="275861"/>
            </a:xfrm>
            <a:prstGeom prst="rect">
              <a:avLst/>
            </a:prstGeom>
            <a:noFill/>
          </p:spPr>
          <p:txBody>
            <a:bodyPr wrap="square" rtlCol="0">
              <a:spAutoFit/>
            </a:bodyPr>
            <a:lstStyle/>
            <a:p>
              <a:r>
                <a:rPr lang="nl-NL" sz="1200" b="1" dirty="0"/>
                <a:t>Apparaat naam </a:t>
              </a:r>
              <a:endParaRPr lang="nl-NL" sz="1600" b="1" dirty="0"/>
            </a:p>
          </p:txBody>
        </p:sp>
        <p:sp>
          <p:nvSpPr>
            <p:cNvPr id="259" name="Tekstvak 258">
              <a:extLst>
                <a:ext uri="{FF2B5EF4-FFF2-40B4-BE49-F238E27FC236}">
                  <a16:creationId xmlns:a16="http://schemas.microsoft.com/office/drawing/2014/main" id="{16F07E8A-981A-38A7-0503-DD3CD8F446A9}"/>
                </a:ext>
              </a:extLst>
            </p:cNvPr>
            <p:cNvSpPr txBox="1"/>
            <p:nvPr/>
          </p:nvSpPr>
          <p:spPr>
            <a:xfrm>
              <a:off x="4046331" y="2160913"/>
              <a:ext cx="6922360" cy="373464"/>
            </a:xfrm>
            <a:prstGeom prst="rect">
              <a:avLst/>
            </a:prstGeom>
            <a:noFill/>
          </p:spPr>
          <p:txBody>
            <a:bodyPr wrap="square" rtlCol="0">
              <a:spAutoFit/>
            </a:bodyPr>
            <a:lstStyle/>
            <a:p>
              <a:r>
                <a:rPr lang="nl-NL" sz="1000" dirty="0">
                  <a:solidFill>
                    <a:schemeClr val="bg1">
                      <a:lumMod val="50000"/>
                    </a:schemeClr>
                  </a:solidFill>
                </a:rPr>
                <a:t>Geef je apparaat een aangepaste naam</a:t>
              </a:r>
            </a:p>
          </p:txBody>
        </p:sp>
      </p:grpSp>
      <p:grpSp>
        <p:nvGrpSpPr>
          <p:cNvPr id="41" name="Groep 40">
            <a:extLst>
              <a:ext uri="{FF2B5EF4-FFF2-40B4-BE49-F238E27FC236}">
                <a16:creationId xmlns:a16="http://schemas.microsoft.com/office/drawing/2014/main" id="{C8880070-0432-A926-DECC-C382E0EAFD7A}"/>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147E4F9C-C8C7-B627-4303-6F56A38C7616}"/>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6730AA2C-6325-36C4-0A63-D853F54A7132}"/>
                </a:ext>
              </a:extLst>
            </p:cNvPr>
            <p:cNvSpPr txBox="1"/>
            <p:nvPr/>
          </p:nvSpPr>
          <p:spPr>
            <a:xfrm>
              <a:off x="4046331" y="1886888"/>
              <a:ext cx="6922360" cy="275861"/>
            </a:xfrm>
            <a:prstGeom prst="rect">
              <a:avLst/>
            </a:prstGeom>
            <a:noFill/>
          </p:spPr>
          <p:txBody>
            <a:bodyPr wrap="square" rtlCol="0">
              <a:spAutoFit/>
            </a:bodyPr>
            <a:lstStyle/>
            <a:p>
              <a:r>
                <a:rPr lang="nl-NL" sz="1200" b="1" dirty="0"/>
                <a:t>Model en specificaties</a:t>
              </a:r>
              <a:endParaRPr lang="nl-NL" sz="1600" b="1" dirty="0"/>
            </a:p>
          </p:txBody>
        </p:sp>
        <p:sp>
          <p:nvSpPr>
            <p:cNvPr id="45" name="Tekstvak 44">
              <a:extLst>
                <a:ext uri="{FF2B5EF4-FFF2-40B4-BE49-F238E27FC236}">
                  <a16:creationId xmlns:a16="http://schemas.microsoft.com/office/drawing/2014/main" id="{EBF62CE4-8C3B-293D-DA67-6D23B2373D3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details zoals processor, RAM en opslag</a:t>
              </a:r>
            </a:p>
          </p:txBody>
        </p:sp>
      </p:grpSp>
      <p:grpSp>
        <p:nvGrpSpPr>
          <p:cNvPr id="47" name="Groep 46">
            <a:extLst>
              <a:ext uri="{FF2B5EF4-FFF2-40B4-BE49-F238E27FC236}">
                <a16:creationId xmlns:a16="http://schemas.microsoft.com/office/drawing/2014/main" id="{73122883-67A8-1A24-AFA6-67C6B4006110}"/>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DFBE2E84-6B5F-7426-BAB1-E73E498347B7}"/>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C877A26E-BCD8-EB97-D8D5-2E0E48BCE0FE}"/>
                </a:ext>
              </a:extLst>
            </p:cNvPr>
            <p:cNvSpPr txBox="1"/>
            <p:nvPr/>
          </p:nvSpPr>
          <p:spPr>
            <a:xfrm>
              <a:off x="4046331" y="1886888"/>
              <a:ext cx="6922360" cy="275861"/>
            </a:xfrm>
            <a:prstGeom prst="rect">
              <a:avLst/>
            </a:prstGeom>
            <a:noFill/>
          </p:spPr>
          <p:txBody>
            <a:bodyPr wrap="square" rtlCol="0">
              <a:spAutoFit/>
            </a:bodyPr>
            <a:lstStyle/>
            <a:p>
              <a:r>
                <a:rPr lang="nl-NL" sz="1200" b="1" dirty="0"/>
                <a:t>Serienummer</a:t>
              </a:r>
              <a:r>
                <a:rPr lang="nl-NL" sz="1100" b="1" dirty="0"/>
                <a:t> </a:t>
              </a:r>
              <a:endParaRPr lang="nl-NL" sz="1400" b="1" dirty="0"/>
            </a:p>
          </p:txBody>
        </p:sp>
        <p:sp>
          <p:nvSpPr>
            <p:cNvPr id="51" name="Tekstvak 50">
              <a:extLst>
                <a:ext uri="{FF2B5EF4-FFF2-40B4-BE49-F238E27FC236}">
                  <a16:creationId xmlns:a16="http://schemas.microsoft.com/office/drawing/2014/main" id="{C50D9AEB-075F-13C9-D1D9-38248BED5EC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Unieke ID van je apparaat</a:t>
              </a:r>
            </a:p>
          </p:txBody>
        </p:sp>
      </p:grpSp>
      <p:grpSp>
        <p:nvGrpSpPr>
          <p:cNvPr id="54" name="Groep 53">
            <a:extLst>
              <a:ext uri="{FF2B5EF4-FFF2-40B4-BE49-F238E27FC236}">
                <a16:creationId xmlns:a16="http://schemas.microsoft.com/office/drawing/2014/main" id="{044D82DA-E251-6BFB-B6C1-1DE7E09F7AA1}"/>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3455B7A9-DDFC-558A-0207-EC7705ED0517}"/>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E16C7957-C767-5CE9-A402-F7D96F107306}"/>
                </a:ext>
              </a:extLst>
            </p:cNvPr>
            <p:cNvSpPr txBox="1"/>
            <p:nvPr/>
          </p:nvSpPr>
          <p:spPr>
            <a:xfrm>
              <a:off x="4046331" y="1886888"/>
              <a:ext cx="6922360" cy="275861"/>
            </a:xfrm>
            <a:prstGeom prst="rect">
              <a:avLst/>
            </a:prstGeom>
            <a:noFill/>
          </p:spPr>
          <p:txBody>
            <a:bodyPr wrap="square" rtlCol="0">
              <a:spAutoFit/>
            </a:bodyPr>
            <a:lstStyle/>
            <a:p>
              <a:r>
                <a:rPr lang="nl-NL" sz="1200" b="1" dirty="0"/>
                <a:t>Softwareversie </a:t>
              </a:r>
              <a:endParaRPr lang="nl-NL" sz="1600" b="1" dirty="0"/>
            </a:p>
          </p:txBody>
        </p:sp>
        <p:sp>
          <p:nvSpPr>
            <p:cNvPr id="58" name="Tekstvak 57">
              <a:extLst>
                <a:ext uri="{FF2B5EF4-FFF2-40B4-BE49-F238E27FC236}">
                  <a16:creationId xmlns:a16="http://schemas.microsoft.com/office/drawing/2014/main" id="{E2BF637A-FF05-8619-4E74-0E7E5E93FF6B}"/>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de huidige versie van je besturingssysteem</a:t>
              </a:r>
            </a:p>
          </p:txBody>
        </p:sp>
      </p:grpSp>
      <p:grpSp>
        <p:nvGrpSpPr>
          <p:cNvPr id="60" name="Groep 59">
            <a:extLst>
              <a:ext uri="{FF2B5EF4-FFF2-40B4-BE49-F238E27FC236}">
                <a16:creationId xmlns:a16="http://schemas.microsoft.com/office/drawing/2014/main" id="{205CC817-5953-5947-D947-5CFF2F9ADE57}"/>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C5C72240-BB3F-C237-FB65-6BF6BDE263B8}"/>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CB6F0761-3820-B648-841E-CC0C6283C09C}"/>
                </a:ext>
              </a:extLst>
            </p:cNvPr>
            <p:cNvSpPr txBox="1"/>
            <p:nvPr/>
          </p:nvSpPr>
          <p:spPr>
            <a:xfrm>
              <a:off x="4046331" y="1886888"/>
              <a:ext cx="6922360" cy="275861"/>
            </a:xfrm>
            <a:prstGeom prst="rect">
              <a:avLst/>
            </a:prstGeom>
            <a:noFill/>
          </p:spPr>
          <p:txBody>
            <a:bodyPr wrap="square" rtlCol="0">
              <a:spAutoFit/>
            </a:bodyPr>
            <a:lstStyle/>
            <a:p>
              <a:r>
                <a:rPr lang="nl-NL" sz="1200" b="1" dirty="0"/>
                <a:t>Status</a:t>
              </a:r>
              <a:r>
                <a:rPr lang="nl-NL" sz="1100" b="1" dirty="0"/>
                <a:t> </a:t>
              </a:r>
              <a:endParaRPr lang="nl-NL" sz="1400" b="1" dirty="0"/>
            </a:p>
          </p:txBody>
        </p:sp>
        <p:sp>
          <p:nvSpPr>
            <p:cNvPr id="128" name="Tekstvak 127">
              <a:extLst>
                <a:ext uri="{FF2B5EF4-FFF2-40B4-BE49-F238E27FC236}">
                  <a16:creationId xmlns:a16="http://schemas.microsoft.com/office/drawing/2014/main" id="{717FB98B-06CE-E391-5F70-E197AA79A8A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Batterij, netwerk en uptime informatie</a:t>
              </a:r>
            </a:p>
          </p:txBody>
        </p:sp>
      </p:grpSp>
      <p:grpSp>
        <p:nvGrpSpPr>
          <p:cNvPr id="270" name="Groep 269">
            <a:extLst>
              <a:ext uri="{FF2B5EF4-FFF2-40B4-BE49-F238E27FC236}">
                <a16:creationId xmlns:a16="http://schemas.microsoft.com/office/drawing/2014/main" id="{BBD1D719-60D0-BDB0-011F-97FBB5F70B61}"/>
              </a:ext>
            </a:extLst>
          </p:cNvPr>
          <p:cNvGrpSpPr/>
          <p:nvPr/>
        </p:nvGrpSpPr>
        <p:grpSpPr>
          <a:xfrm>
            <a:off x="1723056" y="1242906"/>
            <a:ext cx="1315789" cy="266091"/>
            <a:chOff x="194700" y="1243520"/>
            <a:chExt cx="1315789" cy="266091"/>
          </a:xfrm>
          <a:effectLst/>
        </p:grpSpPr>
        <p:sp>
          <p:nvSpPr>
            <p:cNvPr id="271" name="Rechthoek: afgeronde hoeken 270">
              <a:hlinkClick r:id="rId16" action="ppaction://hlinksldjump"/>
              <a:extLst>
                <a:ext uri="{FF2B5EF4-FFF2-40B4-BE49-F238E27FC236}">
                  <a16:creationId xmlns:a16="http://schemas.microsoft.com/office/drawing/2014/main" id="{047C4908-C2CA-3816-E6C1-EF1EF5B1AB6E}"/>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hlinkClick r:id="rId16" action="ppaction://hlinksldjump"/>
              <a:extLst>
                <a:ext uri="{FF2B5EF4-FFF2-40B4-BE49-F238E27FC236}">
                  <a16:creationId xmlns:a16="http://schemas.microsoft.com/office/drawing/2014/main" id="{66F9F2EB-0593-A1E8-3FAE-C363E4F9D1E5}"/>
                </a:ext>
              </a:extLst>
            </p:cNvPr>
            <p:cNvSpPr txBox="1"/>
            <p:nvPr/>
          </p:nvSpPr>
          <p:spPr>
            <a:xfrm>
              <a:off x="391404" y="1307437"/>
              <a:ext cx="934752" cy="169277"/>
            </a:xfrm>
            <a:prstGeom prst="rect">
              <a:avLst/>
            </a:prstGeom>
            <a:noFill/>
          </p:spPr>
          <p:txBody>
            <a:bodyPr wrap="square" rtlCol="0">
              <a:spAutoFit/>
            </a:bodyPr>
            <a:lstStyle/>
            <a:p>
              <a:r>
                <a:rPr lang="nl-NL" sz="500" b="1" dirty="0"/>
                <a:t>Systeeminformatie</a:t>
              </a:r>
            </a:p>
          </p:txBody>
        </p:sp>
        <p:pic>
          <p:nvPicPr>
            <p:cNvPr id="273" name="Graphic 272" descr="Computer met effen opvulling">
              <a:hlinkClick r:id="rId16" action="ppaction://hlinksldjump"/>
              <a:extLst>
                <a:ext uri="{FF2B5EF4-FFF2-40B4-BE49-F238E27FC236}">
                  <a16:creationId xmlns:a16="http://schemas.microsoft.com/office/drawing/2014/main" id="{F5AED552-C954-F97A-2C78-DAF9FBB4506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40044" y="1298495"/>
              <a:ext cx="154914" cy="154914"/>
            </a:xfrm>
            <a:prstGeom prst="rect">
              <a:avLst/>
            </a:prstGeom>
          </p:spPr>
        </p:pic>
      </p:grpSp>
      <p:sp>
        <p:nvSpPr>
          <p:cNvPr id="129" name="Rechthoek: afgeronde hoeken 128">
            <a:extLst>
              <a:ext uri="{FF2B5EF4-FFF2-40B4-BE49-F238E27FC236}">
                <a16:creationId xmlns:a16="http://schemas.microsoft.com/office/drawing/2014/main" id="{449635AA-7705-47C4-4482-9C55AD3E87B7}"/>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75" name="Groep 374">
            <a:extLst>
              <a:ext uri="{FF2B5EF4-FFF2-40B4-BE49-F238E27FC236}">
                <a16:creationId xmlns:a16="http://schemas.microsoft.com/office/drawing/2014/main" id="{EB111BB1-69DB-0ACE-F5E8-C0AB0312CC75}"/>
              </a:ext>
            </a:extLst>
          </p:cNvPr>
          <p:cNvGrpSpPr/>
          <p:nvPr/>
        </p:nvGrpSpPr>
        <p:grpSpPr>
          <a:xfrm>
            <a:off x="9900642" y="1543461"/>
            <a:ext cx="1315789" cy="266091"/>
            <a:chOff x="7315586" y="1517210"/>
            <a:chExt cx="1315789" cy="266091"/>
          </a:xfrm>
        </p:grpSpPr>
        <p:sp>
          <p:nvSpPr>
            <p:cNvPr id="350" name="Rechthoek: afgeronde hoeken 349">
              <a:extLst>
                <a:ext uri="{FF2B5EF4-FFF2-40B4-BE49-F238E27FC236}">
                  <a16:creationId xmlns:a16="http://schemas.microsoft.com/office/drawing/2014/main" id="{BE05E653-F92E-FA82-75A0-49B0B03E7FFC}"/>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1" name="Tekstvak 350">
              <a:extLst>
                <a:ext uri="{FF2B5EF4-FFF2-40B4-BE49-F238E27FC236}">
                  <a16:creationId xmlns:a16="http://schemas.microsoft.com/office/drawing/2014/main" id="{901721B2-BD75-AC21-506B-D20C96708A7C}"/>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Vul je naam hier in</a:t>
              </a:r>
            </a:p>
          </p:txBody>
        </p:sp>
      </p:grpSp>
      <p:sp>
        <p:nvSpPr>
          <p:cNvPr id="369" name="Tekstvak 368">
            <a:extLst>
              <a:ext uri="{FF2B5EF4-FFF2-40B4-BE49-F238E27FC236}">
                <a16:creationId xmlns:a16="http://schemas.microsoft.com/office/drawing/2014/main" id="{6A10D724-82BB-E91C-6215-2388C35421C0}"/>
              </a:ext>
            </a:extLst>
          </p:cNvPr>
          <p:cNvSpPr txBox="1"/>
          <p:nvPr/>
        </p:nvSpPr>
        <p:spPr>
          <a:xfrm>
            <a:off x="9429098" y="2130596"/>
            <a:ext cx="2232078" cy="276999"/>
          </a:xfrm>
          <a:prstGeom prst="rect">
            <a:avLst/>
          </a:prstGeom>
          <a:noFill/>
        </p:spPr>
        <p:txBody>
          <a:bodyPr wrap="square" rtlCol="0">
            <a:spAutoFit/>
          </a:bodyPr>
          <a:lstStyle/>
          <a:p>
            <a:pPr algn="ctr"/>
            <a:r>
              <a:rPr lang="nl-NL" sz="1200" b="1" dirty="0"/>
              <a:t>Model en specificaties</a:t>
            </a:r>
            <a:endParaRPr lang="nl-NL" sz="1600" b="1" dirty="0"/>
          </a:p>
        </p:txBody>
      </p:sp>
      <p:sp>
        <p:nvSpPr>
          <p:cNvPr id="370" name="Tekstvak 369">
            <a:extLst>
              <a:ext uri="{FF2B5EF4-FFF2-40B4-BE49-F238E27FC236}">
                <a16:creationId xmlns:a16="http://schemas.microsoft.com/office/drawing/2014/main" id="{49BCF4BF-ACD3-4361-D7CD-4179395A76A7}"/>
              </a:ext>
            </a:extLst>
          </p:cNvPr>
          <p:cNvSpPr txBox="1"/>
          <p:nvPr/>
        </p:nvSpPr>
        <p:spPr>
          <a:xfrm>
            <a:off x="9429098" y="2987893"/>
            <a:ext cx="2232078" cy="276999"/>
          </a:xfrm>
          <a:prstGeom prst="rect">
            <a:avLst/>
          </a:prstGeom>
          <a:noFill/>
        </p:spPr>
        <p:txBody>
          <a:bodyPr wrap="square" rtlCol="0">
            <a:spAutoFit/>
          </a:bodyPr>
          <a:lstStyle/>
          <a:p>
            <a:pPr algn="ctr"/>
            <a:r>
              <a:rPr lang="nl-NL" sz="1200" b="1" dirty="0"/>
              <a:t>Serienummer</a:t>
            </a:r>
            <a:endParaRPr lang="nl-NL" sz="1600" b="1" dirty="0"/>
          </a:p>
        </p:txBody>
      </p:sp>
      <p:sp>
        <p:nvSpPr>
          <p:cNvPr id="371" name="Tekstvak 370">
            <a:extLst>
              <a:ext uri="{FF2B5EF4-FFF2-40B4-BE49-F238E27FC236}">
                <a16:creationId xmlns:a16="http://schemas.microsoft.com/office/drawing/2014/main" id="{55C71908-2ABA-E838-1E99-E9E7497F372F}"/>
              </a:ext>
            </a:extLst>
          </p:cNvPr>
          <p:cNvSpPr txBox="1"/>
          <p:nvPr/>
        </p:nvSpPr>
        <p:spPr>
          <a:xfrm>
            <a:off x="9432919" y="3865885"/>
            <a:ext cx="2232078" cy="276999"/>
          </a:xfrm>
          <a:prstGeom prst="rect">
            <a:avLst/>
          </a:prstGeom>
          <a:noFill/>
        </p:spPr>
        <p:txBody>
          <a:bodyPr wrap="square" rtlCol="0">
            <a:spAutoFit/>
          </a:bodyPr>
          <a:lstStyle/>
          <a:p>
            <a:pPr algn="ctr"/>
            <a:r>
              <a:rPr lang="nl-NL" sz="1200" b="1" dirty="0"/>
              <a:t>Softwareversie </a:t>
            </a:r>
            <a:endParaRPr lang="nl-NL" sz="1600" b="1" dirty="0"/>
          </a:p>
        </p:txBody>
      </p:sp>
      <p:sp>
        <p:nvSpPr>
          <p:cNvPr id="372" name="Tekstvak 371">
            <a:extLst>
              <a:ext uri="{FF2B5EF4-FFF2-40B4-BE49-F238E27FC236}">
                <a16:creationId xmlns:a16="http://schemas.microsoft.com/office/drawing/2014/main" id="{6DC53546-8497-2BF8-6F4B-EE040FEC7037}"/>
              </a:ext>
            </a:extLst>
          </p:cNvPr>
          <p:cNvSpPr txBox="1"/>
          <p:nvPr/>
        </p:nvSpPr>
        <p:spPr>
          <a:xfrm>
            <a:off x="9429098" y="4740007"/>
            <a:ext cx="2232078" cy="276999"/>
          </a:xfrm>
          <a:prstGeom prst="rect">
            <a:avLst/>
          </a:prstGeom>
          <a:noFill/>
        </p:spPr>
        <p:txBody>
          <a:bodyPr wrap="square" rtlCol="0">
            <a:spAutoFit/>
          </a:bodyPr>
          <a:lstStyle/>
          <a:p>
            <a:pPr algn="ctr"/>
            <a:r>
              <a:rPr lang="nl-NL" sz="1200" b="1" dirty="0"/>
              <a:t>Status </a:t>
            </a:r>
            <a:endParaRPr lang="nl-NL" sz="1600" b="1" dirty="0"/>
          </a:p>
        </p:txBody>
      </p:sp>
      <p:sp>
        <p:nvSpPr>
          <p:cNvPr id="373" name="Tekstvak 372">
            <a:extLst>
              <a:ext uri="{FF2B5EF4-FFF2-40B4-BE49-F238E27FC236}">
                <a16:creationId xmlns:a16="http://schemas.microsoft.com/office/drawing/2014/main" id="{1F340B82-6D2C-47FA-064F-6C9A6D8CC7CE}"/>
              </a:ext>
            </a:extLst>
          </p:cNvPr>
          <p:cNvSpPr txBox="1"/>
          <p:nvPr/>
        </p:nvSpPr>
        <p:spPr>
          <a:xfrm>
            <a:off x="9426586" y="2403204"/>
            <a:ext cx="2232078" cy="338554"/>
          </a:xfrm>
          <a:prstGeom prst="rect">
            <a:avLst/>
          </a:prstGeom>
          <a:noFill/>
        </p:spPr>
        <p:txBody>
          <a:bodyPr wrap="square" rtlCol="0">
            <a:spAutoFit/>
          </a:bodyPr>
          <a:lstStyle/>
          <a:p>
            <a:pPr algn="ctr"/>
            <a:r>
              <a:rPr lang="nl-NL" sz="800" dirty="0">
                <a:solidFill>
                  <a:schemeClr val="bg1">
                    <a:lumMod val="50000"/>
                  </a:schemeClr>
                </a:solidFill>
              </a:rPr>
              <a:t> Je apparaat is een {Apparaat model} met een {Processor} en {RAM} GB RAM.</a:t>
            </a:r>
          </a:p>
        </p:txBody>
      </p:sp>
      <p:sp>
        <p:nvSpPr>
          <p:cNvPr id="376" name="Tekstvak 375">
            <a:extLst>
              <a:ext uri="{FF2B5EF4-FFF2-40B4-BE49-F238E27FC236}">
                <a16:creationId xmlns:a16="http://schemas.microsoft.com/office/drawing/2014/main" id="{ABE04A9B-FD1C-019A-A3A4-C8A82FF7422B}"/>
              </a:ext>
            </a:extLst>
          </p:cNvPr>
          <p:cNvSpPr txBox="1"/>
          <p:nvPr/>
        </p:nvSpPr>
        <p:spPr>
          <a:xfrm>
            <a:off x="9411109" y="3264892"/>
            <a:ext cx="2232078" cy="215444"/>
          </a:xfrm>
          <a:prstGeom prst="rect">
            <a:avLst/>
          </a:prstGeom>
          <a:noFill/>
        </p:spPr>
        <p:txBody>
          <a:bodyPr wrap="square" rtlCol="0">
            <a:spAutoFit/>
          </a:bodyPr>
          <a:lstStyle/>
          <a:p>
            <a:pPr algn="ctr"/>
            <a:r>
              <a:rPr lang="nl-NL" sz="800" dirty="0">
                <a:solidFill>
                  <a:schemeClr val="bg1">
                    <a:lumMod val="50000"/>
                  </a:schemeClr>
                </a:solidFill>
              </a:rPr>
              <a:t>Uniek apparaat-ID: {Serienummer}.</a:t>
            </a:r>
          </a:p>
        </p:txBody>
      </p:sp>
      <p:sp>
        <p:nvSpPr>
          <p:cNvPr id="377" name="Tekstvak 376">
            <a:extLst>
              <a:ext uri="{FF2B5EF4-FFF2-40B4-BE49-F238E27FC236}">
                <a16:creationId xmlns:a16="http://schemas.microsoft.com/office/drawing/2014/main" id="{8AB38853-6CE7-26DC-5DAD-47BFD4EA7FD1}"/>
              </a:ext>
            </a:extLst>
          </p:cNvPr>
          <p:cNvSpPr txBox="1"/>
          <p:nvPr/>
        </p:nvSpPr>
        <p:spPr>
          <a:xfrm>
            <a:off x="9442497" y="4125189"/>
            <a:ext cx="2232078" cy="338554"/>
          </a:xfrm>
          <a:prstGeom prst="rect">
            <a:avLst/>
          </a:prstGeom>
          <a:noFill/>
        </p:spPr>
        <p:txBody>
          <a:bodyPr wrap="square" rtlCol="0">
            <a:spAutoFit/>
          </a:bodyPr>
          <a:lstStyle/>
          <a:p>
            <a:pPr algn="ctr"/>
            <a:r>
              <a:rPr lang="nl-NL" sz="800" dirty="0">
                <a:solidFill>
                  <a:schemeClr val="bg1">
                    <a:lumMod val="50000"/>
                  </a:schemeClr>
                </a:solidFill>
              </a:rPr>
              <a:t>Je gebruikt momenteel {OS Naam} versie {OS Versie}.</a:t>
            </a:r>
          </a:p>
        </p:txBody>
      </p:sp>
      <p:sp>
        <p:nvSpPr>
          <p:cNvPr id="378" name="Tekstvak 377">
            <a:extLst>
              <a:ext uri="{FF2B5EF4-FFF2-40B4-BE49-F238E27FC236}">
                <a16:creationId xmlns:a16="http://schemas.microsoft.com/office/drawing/2014/main" id="{E52AF442-DFAE-25E8-B150-E16DC67C23EE}"/>
              </a:ext>
            </a:extLst>
          </p:cNvPr>
          <p:cNvSpPr txBox="1"/>
          <p:nvPr/>
        </p:nvSpPr>
        <p:spPr>
          <a:xfrm>
            <a:off x="9426586" y="4997341"/>
            <a:ext cx="2232078" cy="461665"/>
          </a:xfrm>
          <a:prstGeom prst="rect">
            <a:avLst/>
          </a:prstGeom>
          <a:noFill/>
        </p:spPr>
        <p:txBody>
          <a:bodyPr wrap="square" rtlCol="0">
            <a:spAutoFit/>
          </a:bodyPr>
          <a:lstStyle/>
          <a:p>
            <a:pPr algn="ctr"/>
            <a:r>
              <a:rPr lang="nl-NL" sz="800" dirty="0">
                <a:solidFill>
                  <a:schemeClr val="bg1">
                    <a:lumMod val="50000"/>
                  </a:schemeClr>
                </a:solidFill>
              </a:rPr>
              <a:t>Batterij: {Batterijpercentage}%, Netwerk: {Wi-Fi/Mobiele data verbonden}, Uptime: {Tijd sinds laatste herstart}.</a:t>
            </a:r>
          </a:p>
        </p:txBody>
      </p:sp>
      <p:grpSp>
        <p:nvGrpSpPr>
          <p:cNvPr id="2" name="Groep 1">
            <a:extLst>
              <a:ext uri="{FF2B5EF4-FFF2-40B4-BE49-F238E27FC236}">
                <a16:creationId xmlns:a16="http://schemas.microsoft.com/office/drawing/2014/main" id="{FC20741E-485E-6A77-4308-2C67654E1899}"/>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F1A1CFD3-ED39-4F53-73BC-1C391BCF2081}"/>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DB81A84F-AC2C-8180-863A-D8F18325DF6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7" action="ppaction://hlinksldjump"/>
                <a:extLst>
                  <a:ext uri="{FF2B5EF4-FFF2-40B4-BE49-F238E27FC236}">
                    <a16:creationId xmlns:a16="http://schemas.microsoft.com/office/drawing/2014/main" id="{45EAF62F-C040-C950-D9B8-7A234BE44CDE}"/>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7" action="ppaction://hlinksldjump"/>
              <a:extLst>
                <a:ext uri="{FF2B5EF4-FFF2-40B4-BE49-F238E27FC236}">
                  <a16:creationId xmlns:a16="http://schemas.microsoft.com/office/drawing/2014/main" id="{2430C4C4-E07D-B82D-3785-11D64488002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93F3DD53-FDDD-0803-5976-1D87616C114F}"/>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D800A438-B032-0A7D-D0CF-0FC8CFDA39E0}"/>
                </a:ext>
              </a:extLst>
            </p:cNvPr>
            <p:cNvGrpSpPr/>
            <p:nvPr/>
          </p:nvGrpSpPr>
          <p:grpSpPr>
            <a:xfrm>
              <a:off x="121489" y="4876801"/>
              <a:ext cx="2659811" cy="349305"/>
              <a:chOff x="121489" y="4886326"/>
              <a:chExt cx="2659811" cy="349305"/>
            </a:xfrm>
          </p:grpSpPr>
          <p:sp>
            <p:nvSpPr>
              <p:cNvPr id="12" name="Rechthoek: afgeronde hoeken 11">
                <a:hlinkClick r:id="rId20" action="ppaction://hlinksldjump"/>
                <a:extLst>
                  <a:ext uri="{FF2B5EF4-FFF2-40B4-BE49-F238E27FC236}">
                    <a16:creationId xmlns:a16="http://schemas.microsoft.com/office/drawing/2014/main" id="{9C757E6F-EC60-1B83-FB16-928D80FF391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20" action="ppaction://hlinksldjump"/>
                <a:extLst>
                  <a:ext uri="{FF2B5EF4-FFF2-40B4-BE49-F238E27FC236}">
                    <a16:creationId xmlns:a16="http://schemas.microsoft.com/office/drawing/2014/main" id="{BBF74E82-7140-BDBA-38AA-D28FAE951541}"/>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20" action="ppaction://hlinksldjump"/>
              <a:extLst>
                <a:ext uri="{FF2B5EF4-FFF2-40B4-BE49-F238E27FC236}">
                  <a16:creationId xmlns:a16="http://schemas.microsoft.com/office/drawing/2014/main" id="{FC41B00D-EBDF-1F4D-37F5-93DD73F78F4A}"/>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4D4C8897-D204-982F-77A1-721D715415E1}"/>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6A3986B1-252C-2A30-B664-07C9B26C93E7}"/>
                </a:ext>
              </a:extLst>
            </p:cNvPr>
            <p:cNvGrpSpPr/>
            <p:nvPr/>
          </p:nvGrpSpPr>
          <p:grpSpPr>
            <a:xfrm>
              <a:off x="121489" y="4876801"/>
              <a:ext cx="2719166" cy="349305"/>
              <a:chOff x="121489" y="4886326"/>
              <a:chExt cx="2719166" cy="349305"/>
            </a:xfrm>
          </p:grpSpPr>
          <p:sp>
            <p:nvSpPr>
              <p:cNvPr id="17" name="Rechthoek: afgeronde hoeken 16">
                <a:hlinkClick r:id="rId23" action="ppaction://hlinksldjump"/>
                <a:extLst>
                  <a:ext uri="{FF2B5EF4-FFF2-40B4-BE49-F238E27FC236}">
                    <a16:creationId xmlns:a16="http://schemas.microsoft.com/office/drawing/2014/main" id="{116E38CF-B615-5060-D6FD-86F38364BC3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3" action="ppaction://hlinksldjump"/>
                <a:extLst>
                  <a:ext uri="{FF2B5EF4-FFF2-40B4-BE49-F238E27FC236}">
                    <a16:creationId xmlns:a16="http://schemas.microsoft.com/office/drawing/2014/main" id="{53029627-C658-D7A3-ADE8-7BDE424A3D61}"/>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3" action="ppaction://hlinksldjump"/>
              <a:extLst>
                <a:ext uri="{FF2B5EF4-FFF2-40B4-BE49-F238E27FC236}">
                  <a16:creationId xmlns:a16="http://schemas.microsoft.com/office/drawing/2014/main" id="{9BA92FDF-6115-3325-2854-038672F2C7E1}"/>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63D36E61-442C-3C2E-AFE6-59C6CB19C5DB}"/>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A17CACF2-895C-93FE-6F6E-7EB2011EAD22}"/>
                </a:ext>
              </a:extLst>
            </p:cNvPr>
            <p:cNvGrpSpPr/>
            <p:nvPr/>
          </p:nvGrpSpPr>
          <p:grpSpPr>
            <a:xfrm>
              <a:off x="121489" y="4876801"/>
              <a:ext cx="2659811" cy="349305"/>
              <a:chOff x="121489" y="4886326"/>
              <a:chExt cx="2659811" cy="349305"/>
            </a:xfrm>
          </p:grpSpPr>
          <p:sp>
            <p:nvSpPr>
              <p:cNvPr id="23" name="Rechthoek: afgeronde hoeken 22">
                <a:hlinkClick r:id="rId26" action="ppaction://hlinksldjump"/>
                <a:extLst>
                  <a:ext uri="{FF2B5EF4-FFF2-40B4-BE49-F238E27FC236}">
                    <a16:creationId xmlns:a16="http://schemas.microsoft.com/office/drawing/2014/main" id="{8BA1AE8E-ACCB-03E6-16DA-E7D7E6EFEF4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6" action="ppaction://hlinksldjump"/>
                <a:extLst>
                  <a:ext uri="{FF2B5EF4-FFF2-40B4-BE49-F238E27FC236}">
                    <a16:creationId xmlns:a16="http://schemas.microsoft.com/office/drawing/2014/main" id="{9C788F1D-BDB1-7E69-8A62-4F1837ED13B9}"/>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6" action="ppaction://hlinksldjump"/>
              <a:extLst>
                <a:ext uri="{FF2B5EF4-FFF2-40B4-BE49-F238E27FC236}">
                  <a16:creationId xmlns:a16="http://schemas.microsoft.com/office/drawing/2014/main" id="{253E2F00-4B9A-D584-AC38-AD8CA4C80D35}"/>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7A42852F-3E16-4B69-D323-560119141D06}"/>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D9A10A19-B6CA-0AC4-786C-3DD119391225}"/>
                </a:ext>
              </a:extLst>
            </p:cNvPr>
            <p:cNvGrpSpPr/>
            <p:nvPr/>
          </p:nvGrpSpPr>
          <p:grpSpPr>
            <a:xfrm>
              <a:off x="121489" y="4876801"/>
              <a:ext cx="2659811" cy="349305"/>
              <a:chOff x="121489" y="4886326"/>
              <a:chExt cx="2659811" cy="349305"/>
            </a:xfrm>
          </p:grpSpPr>
          <p:sp>
            <p:nvSpPr>
              <p:cNvPr id="30" name="Rechthoek: afgeronde hoeken 29">
                <a:hlinkClick r:id="rId29" action="ppaction://hlinksldjump"/>
                <a:extLst>
                  <a:ext uri="{FF2B5EF4-FFF2-40B4-BE49-F238E27FC236}">
                    <a16:creationId xmlns:a16="http://schemas.microsoft.com/office/drawing/2014/main" id="{E5D46E34-BE0B-5218-8151-E6EF40F83C6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9" action="ppaction://hlinksldjump"/>
                <a:extLst>
                  <a:ext uri="{FF2B5EF4-FFF2-40B4-BE49-F238E27FC236}">
                    <a16:creationId xmlns:a16="http://schemas.microsoft.com/office/drawing/2014/main" id="{14CEAFBC-1265-9E69-BBE8-6600CF13D17E}"/>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9" action="ppaction://hlinksldjump"/>
              <a:extLst>
                <a:ext uri="{FF2B5EF4-FFF2-40B4-BE49-F238E27FC236}">
                  <a16:creationId xmlns:a16="http://schemas.microsoft.com/office/drawing/2014/main" id="{BE96A365-41DA-AECE-5F75-88A49B0EA4B5}"/>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84E9D850-F8FB-2F87-AA01-7C9DAA013B62}"/>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8FF22DAE-B815-7309-C21D-38535EA6E5CA}"/>
                </a:ext>
              </a:extLst>
            </p:cNvPr>
            <p:cNvGrpSpPr/>
            <p:nvPr/>
          </p:nvGrpSpPr>
          <p:grpSpPr>
            <a:xfrm>
              <a:off x="121489" y="4876801"/>
              <a:ext cx="2659811" cy="349305"/>
              <a:chOff x="121489" y="4886326"/>
              <a:chExt cx="2659811" cy="349305"/>
            </a:xfrm>
          </p:grpSpPr>
          <p:sp>
            <p:nvSpPr>
              <p:cNvPr id="37" name="Rechthoek: afgeronde hoeken 36">
                <a:hlinkClick r:id="rId32" action="ppaction://hlinksldjump"/>
                <a:extLst>
                  <a:ext uri="{FF2B5EF4-FFF2-40B4-BE49-F238E27FC236}">
                    <a16:creationId xmlns:a16="http://schemas.microsoft.com/office/drawing/2014/main" id="{6D6AFFAC-128F-002E-DF20-4F4524A95DD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2" action="ppaction://hlinksldjump"/>
                <a:extLst>
                  <a:ext uri="{FF2B5EF4-FFF2-40B4-BE49-F238E27FC236}">
                    <a16:creationId xmlns:a16="http://schemas.microsoft.com/office/drawing/2014/main" id="{5C1533AC-09E1-AEDE-2B4C-B50B19F75E0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F50B478E-4BCA-148A-90D7-24D578E093DB}"/>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C35EBE8E-BC6A-1A62-2092-9D8A0D58BB87}"/>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FF2CA926-28D8-1A0C-88BB-D71635E1666B}"/>
                </a:ext>
              </a:extLst>
            </p:cNvPr>
            <p:cNvGrpSpPr/>
            <p:nvPr/>
          </p:nvGrpSpPr>
          <p:grpSpPr>
            <a:xfrm>
              <a:off x="121489" y="4876801"/>
              <a:ext cx="2659811" cy="349305"/>
              <a:chOff x="121489" y="4886326"/>
              <a:chExt cx="2659811" cy="349305"/>
            </a:xfrm>
          </p:grpSpPr>
          <p:sp>
            <p:nvSpPr>
              <p:cNvPr id="46" name="Rechthoek: afgeronde hoeken 45">
                <a:hlinkClick r:id="rId35" action="ppaction://hlinksldjump"/>
                <a:extLst>
                  <a:ext uri="{FF2B5EF4-FFF2-40B4-BE49-F238E27FC236}">
                    <a16:creationId xmlns:a16="http://schemas.microsoft.com/office/drawing/2014/main" id="{DE8D862C-60A5-C2FB-F138-9CDED60EA35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5" action="ppaction://hlinksldjump"/>
                <a:extLst>
                  <a:ext uri="{FF2B5EF4-FFF2-40B4-BE49-F238E27FC236}">
                    <a16:creationId xmlns:a16="http://schemas.microsoft.com/office/drawing/2014/main" id="{274EEF9F-B4B7-47FA-7E57-6E8675366742}"/>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8" action="ppaction://hlinksldjump"/>
              <a:extLst>
                <a:ext uri="{FF2B5EF4-FFF2-40B4-BE49-F238E27FC236}">
                  <a16:creationId xmlns:a16="http://schemas.microsoft.com/office/drawing/2014/main" id="{1B3FF304-068D-653E-8701-10499F571AC7}"/>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2953044351"/>
      </p:ext>
    </p:extLst>
  </p:cSld>
  <p:clrMapOvr>
    <a:masterClrMapping/>
  </p:clrMapOvr>
  <p:transition spd="slow" advClick="0">
    <p:cover dir="r"/>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19A2359D-F2A2-F465-77D9-8196A68A6CFA}"/>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E4EA4D5C-6FF8-8D6D-52F9-6A871B88FD28}"/>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C1A6B127-D21B-54FF-FB7A-CA3EE9655BF7}"/>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FDC8814-C5BD-BFDB-772C-6975607D6DE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76E97A88-05CB-7415-AE9D-BADD76C4B32C}"/>
              </a:ext>
            </a:extLst>
          </p:cNvPr>
          <p:cNvCxnSpPr>
            <a:cxnSpLocks/>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C5D052BE-4AE4-53D0-8C91-E76B30C18ADC}"/>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4562DB3B-BB23-DFB1-7A88-77D2262BE9C5}"/>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E093B4DE-56D4-5704-017E-34B906E2E4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F8B9A32C-A605-3B37-AB65-A2F9E16EAC6C}"/>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D9D610A4-DCAF-5053-AFBB-343B16026493}"/>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F318D979-5A97-80DA-0165-F14C613641CB}"/>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62C124D9-286A-B348-9E12-E8424D4FE1E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3E865213-3D9A-5810-7ED4-5C490686B0E9}"/>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FCC6630E-4D63-2B64-BD9F-1DA4916174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5DF9D3DB-C3DC-9037-3E3D-6BBE173D9641}"/>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C3925C42-AE6A-0430-2861-778F27ACD3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66338E3B-964D-DC0E-0BD6-C930CF68830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CDAE1ECD-BF49-6070-4484-0D757E0827BF}"/>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3F8E30DF-6774-C7A9-06B2-2EEE4C6A8990}"/>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46E3E052-48FE-3041-7EE7-33D0E31533E1}"/>
                </a:ext>
              </a:extLst>
            </p:cNvPr>
            <p:cNvSpPr txBox="1"/>
            <p:nvPr/>
          </p:nvSpPr>
          <p:spPr>
            <a:xfrm>
              <a:off x="4046331" y="1886888"/>
              <a:ext cx="6922360" cy="275861"/>
            </a:xfrm>
            <a:prstGeom prst="rect">
              <a:avLst/>
            </a:prstGeom>
            <a:noFill/>
          </p:spPr>
          <p:txBody>
            <a:bodyPr wrap="square" rtlCol="0">
              <a:spAutoFit/>
            </a:bodyPr>
            <a:lstStyle/>
            <a:p>
              <a:r>
                <a:rPr lang="nl-NL" sz="1200" b="1" dirty="0"/>
                <a:t>Opslaggebruik </a:t>
              </a:r>
              <a:endParaRPr lang="nl-NL" sz="1600" b="1" dirty="0"/>
            </a:p>
          </p:txBody>
        </p:sp>
        <p:sp>
          <p:nvSpPr>
            <p:cNvPr id="259" name="Tekstvak 258">
              <a:extLst>
                <a:ext uri="{FF2B5EF4-FFF2-40B4-BE49-F238E27FC236}">
                  <a16:creationId xmlns:a16="http://schemas.microsoft.com/office/drawing/2014/main" id="{E255243B-E3F4-81D7-F497-33CD27D33969}"/>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hoeveel opslag wordt gebruikt en vrij is</a:t>
              </a:r>
            </a:p>
          </p:txBody>
        </p:sp>
      </p:grpSp>
      <p:grpSp>
        <p:nvGrpSpPr>
          <p:cNvPr id="41" name="Groep 40">
            <a:extLst>
              <a:ext uri="{FF2B5EF4-FFF2-40B4-BE49-F238E27FC236}">
                <a16:creationId xmlns:a16="http://schemas.microsoft.com/office/drawing/2014/main" id="{6600EF86-45D8-132D-1F26-49A023632A28}"/>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88FA067A-94A9-E876-A5CF-87A6C8364F8B}"/>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CB8AA4E6-2215-1F6A-6570-EBD132BBB346}"/>
                </a:ext>
              </a:extLst>
            </p:cNvPr>
            <p:cNvSpPr txBox="1"/>
            <p:nvPr/>
          </p:nvSpPr>
          <p:spPr>
            <a:xfrm>
              <a:off x="4046331" y="1886888"/>
              <a:ext cx="6922360" cy="275861"/>
            </a:xfrm>
            <a:prstGeom prst="rect">
              <a:avLst/>
            </a:prstGeom>
            <a:noFill/>
          </p:spPr>
          <p:txBody>
            <a:bodyPr wrap="square" rtlCol="0">
              <a:spAutoFit/>
            </a:bodyPr>
            <a:lstStyle/>
            <a:p>
              <a:r>
                <a:rPr lang="nl-NL" sz="1200" b="1" dirty="0"/>
                <a:t>Grote bestanden</a:t>
              </a:r>
              <a:endParaRPr lang="nl-NL" sz="1600" b="1" dirty="0"/>
            </a:p>
          </p:txBody>
        </p:sp>
        <p:sp>
          <p:nvSpPr>
            <p:cNvPr id="45" name="Tekstvak 44">
              <a:extLst>
                <a:ext uri="{FF2B5EF4-FFF2-40B4-BE49-F238E27FC236}">
                  <a16:creationId xmlns:a16="http://schemas.microsoft.com/office/drawing/2014/main" id="{20EF3C80-0511-8BC6-56C6-73CE08614B5E}"/>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Zoek en verwijder grote bestanden om ruimte vrij te maken</a:t>
              </a:r>
            </a:p>
          </p:txBody>
        </p:sp>
      </p:grpSp>
      <p:grpSp>
        <p:nvGrpSpPr>
          <p:cNvPr id="47" name="Groep 46">
            <a:extLst>
              <a:ext uri="{FF2B5EF4-FFF2-40B4-BE49-F238E27FC236}">
                <a16:creationId xmlns:a16="http://schemas.microsoft.com/office/drawing/2014/main" id="{A6CB1CA9-6D4C-DE92-CBDD-1E60EF68AA99}"/>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2F36993E-2B7A-8026-87F0-7A1DD07F03E3}"/>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B8E8FE31-AC50-4A8C-BCCA-60CE23567D64}"/>
                </a:ext>
              </a:extLst>
            </p:cNvPr>
            <p:cNvSpPr txBox="1"/>
            <p:nvPr/>
          </p:nvSpPr>
          <p:spPr>
            <a:xfrm>
              <a:off x="4046331" y="1886888"/>
              <a:ext cx="6922360" cy="275861"/>
            </a:xfrm>
            <a:prstGeom prst="rect">
              <a:avLst/>
            </a:prstGeom>
            <a:noFill/>
          </p:spPr>
          <p:txBody>
            <a:bodyPr wrap="square" rtlCol="0">
              <a:spAutoFit/>
            </a:bodyPr>
            <a:lstStyle/>
            <a:p>
              <a:r>
                <a:rPr lang="nl-NL" sz="1200" b="1" dirty="0"/>
                <a:t>Automatisch opruimen</a:t>
              </a:r>
              <a:endParaRPr lang="nl-NL" sz="1400" b="1" dirty="0"/>
            </a:p>
          </p:txBody>
        </p:sp>
        <p:sp>
          <p:nvSpPr>
            <p:cNvPr id="51" name="Tekstvak 50">
              <a:extLst>
                <a:ext uri="{FF2B5EF4-FFF2-40B4-BE49-F238E27FC236}">
                  <a16:creationId xmlns:a16="http://schemas.microsoft.com/office/drawing/2014/main" id="{89752FF9-7BEB-63F7-4815-609FB90A5F6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Verwijdert automatisch tijdelijke bestanden</a:t>
              </a:r>
            </a:p>
          </p:txBody>
        </p:sp>
      </p:grpSp>
      <p:grpSp>
        <p:nvGrpSpPr>
          <p:cNvPr id="54" name="Groep 53">
            <a:extLst>
              <a:ext uri="{FF2B5EF4-FFF2-40B4-BE49-F238E27FC236}">
                <a16:creationId xmlns:a16="http://schemas.microsoft.com/office/drawing/2014/main" id="{AF014D68-015A-42F4-6027-A6900C8BD0A4}"/>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7B78051C-972D-1643-F985-FEDFF94B6D24}"/>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948B7A5D-4F73-FD1F-FED9-21D524C51131}"/>
                </a:ext>
              </a:extLst>
            </p:cNvPr>
            <p:cNvSpPr txBox="1"/>
            <p:nvPr/>
          </p:nvSpPr>
          <p:spPr>
            <a:xfrm>
              <a:off x="4046331" y="1886888"/>
              <a:ext cx="6922360" cy="275861"/>
            </a:xfrm>
            <a:prstGeom prst="rect">
              <a:avLst/>
            </a:prstGeom>
            <a:noFill/>
          </p:spPr>
          <p:txBody>
            <a:bodyPr wrap="square" rtlCol="0">
              <a:spAutoFit/>
            </a:bodyPr>
            <a:lstStyle/>
            <a:p>
              <a:r>
                <a:rPr lang="nl-NL" sz="1200" b="1" dirty="0"/>
                <a:t>SD-kaartbeheer</a:t>
              </a:r>
              <a:endParaRPr lang="nl-NL" sz="1600" b="1" dirty="0"/>
            </a:p>
          </p:txBody>
        </p:sp>
        <p:sp>
          <p:nvSpPr>
            <p:cNvPr id="58" name="Tekstvak 57">
              <a:extLst>
                <a:ext uri="{FF2B5EF4-FFF2-40B4-BE49-F238E27FC236}">
                  <a16:creationId xmlns:a16="http://schemas.microsoft.com/office/drawing/2014/main" id="{86D7B1CE-9157-1ABE-F853-08FCE858EA7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Formatteer of ontkoppel een SD-kaart</a:t>
              </a:r>
            </a:p>
          </p:txBody>
        </p:sp>
      </p:grpSp>
      <p:grpSp>
        <p:nvGrpSpPr>
          <p:cNvPr id="60" name="Groep 59">
            <a:extLst>
              <a:ext uri="{FF2B5EF4-FFF2-40B4-BE49-F238E27FC236}">
                <a16:creationId xmlns:a16="http://schemas.microsoft.com/office/drawing/2014/main" id="{357BE2B2-483B-26BB-6C59-6AAFEE0A4A44}"/>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CDFE45F5-F038-CAE2-EEA5-672E53DB13BF}"/>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69C4B5CC-9D53-159F-A7E9-E3DF58C9F609}"/>
                </a:ext>
              </a:extLst>
            </p:cNvPr>
            <p:cNvSpPr txBox="1"/>
            <p:nvPr/>
          </p:nvSpPr>
          <p:spPr>
            <a:xfrm>
              <a:off x="4046331" y="1886888"/>
              <a:ext cx="6922360" cy="275861"/>
            </a:xfrm>
            <a:prstGeom prst="rect">
              <a:avLst/>
            </a:prstGeom>
            <a:noFill/>
          </p:spPr>
          <p:txBody>
            <a:bodyPr wrap="square" rtlCol="0">
              <a:spAutoFit/>
            </a:bodyPr>
            <a:lstStyle/>
            <a:p>
              <a:r>
                <a:rPr lang="nl-NL" sz="1200" b="1" dirty="0"/>
                <a:t>Cache wissen</a:t>
              </a:r>
              <a:endParaRPr lang="nl-NL" sz="1400" b="1" dirty="0"/>
            </a:p>
          </p:txBody>
        </p:sp>
        <p:sp>
          <p:nvSpPr>
            <p:cNvPr id="128" name="Tekstvak 127">
              <a:extLst>
                <a:ext uri="{FF2B5EF4-FFF2-40B4-BE49-F238E27FC236}">
                  <a16:creationId xmlns:a16="http://schemas.microsoft.com/office/drawing/2014/main" id="{35430C6C-05EF-E2C3-8DDE-D1D19F5EC57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 Wis cachegegevens voor alle apps</a:t>
              </a:r>
            </a:p>
          </p:txBody>
        </p:sp>
      </p:grpSp>
      <p:grpSp>
        <p:nvGrpSpPr>
          <p:cNvPr id="270" name="Groep 269">
            <a:extLst>
              <a:ext uri="{FF2B5EF4-FFF2-40B4-BE49-F238E27FC236}">
                <a16:creationId xmlns:a16="http://schemas.microsoft.com/office/drawing/2014/main" id="{FBFB6AAD-7D44-2EE2-227E-2601341FC060}"/>
              </a:ext>
            </a:extLst>
          </p:cNvPr>
          <p:cNvGrpSpPr/>
          <p:nvPr/>
        </p:nvGrpSpPr>
        <p:grpSpPr>
          <a:xfrm>
            <a:off x="1723056" y="1242906"/>
            <a:ext cx="1315789" cy="266091"/>
            <a:chOff x="194700" y="1243520"/>
            <a:chExt cx="1315789" cy="266091"/>
          </a:xfrm>
          <a:effectLst/>
        </p:grpSpPr>
        <p:sp>
          <p:nvSpPr>
            <p:cNvPr id="271" name="Rechthoek: afgeronde hoeken 270">
              <a:hlinkClick r:id="rId13" action="ppaction://hlinksldjump"/>
              <a:extLst>
                <a:ext uri="{FF2B5EF4-FFF2-40B4-BE49-F238E27FC236}">
                  <a16:creationId xmlns:a16="http://schemas.microsoft.com/office/drawing/2014/main" id="{02E6B5D0-ACAD-6675-EDD2-F27E72B144CD}"/>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hlinkClick r:id="rId13" action="ppaction://hlinksldjump"/>
              <a:extLst>
                <a:ext uri="{FF2B5EF4-FFF2-40B4-BE49-F238E27FC236}">
                  <a16:creationId xmlns:a16="http://schemas.microsoft.com/office/drawing/2014/main" id="{08DC61F6-4763-B0B2-996F-FA89F48998D4}"/>
                </a:ext>
              </a:extLst>
            </p:cNvPr>
            <p:cNvSpPr txBox="1"/>
            <p:nvPr/>
          </p:nvSpPr>
          <p:spPr>
            <a:xfrm>
              <a:off x="391404" y="1307437"/>
              <a:ext cx="1067466" cy="169277"/>
            </a:xfrm>
            <a:prstGeom prst="rect">
              <a:avLst/>
            </a:prstGeom>
            <a:noFill/>
          </p:spPr>
          <p:txBody>
            <a:bodyPr wrap="square" rtlCol="0">
              <a:spAutoFit/>
            </a:bodyPr>
            <a:lstStyle/>
            <a:p>
              <a:r>
                <a:rPr lang="nl-NL" sz="500" b="1" dirty="0"/>
                <a:t>Opslagbeheer</a:t>
              </a:r>
            </a:p>
          </p:txBody>
        </p:sp>
        <p:pic>
          <p:nvPicPr>
            <p:cNvPr id="273" name="Graphic 272">
              <a:hlinkClick r:id="rId13" action="ppaction://hlinksldjump"/>
              <a:extLst>
                <a:ext uri="{FF2B5EF4-FFF2-40B4-BE49-F238E27FC236}">
                  <a16:creationId xmlns:a16="http://schemas.microsoft.com/office/drawing/2014/main" id="{925754AB-EA98-5339-E477-FBED32A91A14}"/>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0044" y="1298495"/>
              <a:ext cx="154914" cy="154914"/>
            </a:xfrm>
            <a:prstGeom prst="rect">
              <a:avLst/>
            </a:prstGeom>
          </p:spPr>
        </p:pic>
      </p:grpSp>
      <p:grpSp>
        <p:nvGrpSpPr>
          <p:cNvPr id="2" name="Groep 1">
            <a:extLst>
              <a:ext uri="{FF2B5EF4-FFF2-40B4-BE49-F238E27FC236}">
                <a16:creationId xmlns:a16="http://schemas.microsoft.com/office/drawing/2014/main" id="{F95F921C-0C70-32B7-F0E5-737BF76A7A8E}"/>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9CBB3772-CD9F-A7F1-1D57-28C72A050E55}"/>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EADD0BE5-C77D-F07B-FB55-0C8D5FAA8DC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6" action="ppaction://hlinksldjump"/>
                <a:extLst>
                  <a:ext uri="{FF2B5EF4-FFF2-40B4-BE49-F238E27FC236}">
                    <a16:creationId xmlns:a16="http://schemas.microsoft.com/office/drawing/2014/main" id="{7C67F90B-0D10-3DDE-BE26-ABEB96709998}"/>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6" action="ppaction://hlinksldjump"/>
              <a:extLst>
                <a:ext uri="{FF2B5EF4-FFF2-40B4-BE49-F238E27FC236}">
                  <a16:creationId xmlns:a16="http://schemas.microsoft.com/office/drawing/2014/main" id="{A9844CFC-04D9-11C5-8FC9-5BCD55B33A7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2DF5119A-9824-4B71-C453-DC4A79D94459}"/>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4BDC3A0A-EFEE-ECA2-3966-786462F69365}"/>
                </a:ext>
              </a:extLst>
            </p:cNvPr>
            <p:cNvGrpSpPr/>
            <p:nvPr/>
          </p:nvGrpSpPr>
          <p:grpSpPr>
            <a:xfrm>
              <a:off x="121489" y="4876801"/>
              <a:ext cx="2659811" cy="349305"/>
              <a:chOff x="121489" y="4886326"/>
              <a:chExt cx="2659811" cy="349305"/>
            </a:xfrm>
          </p:grpSpPr>
          <p:sp>
            <p:nvSpPr>
              <p:cNvPr id="12" name="Rechthoek: afgeronde hoeken 11">
                <a:hlinkClick r:id="rId19" action="ppaction://hlinksldjump"/>
                <a:extLst>
                  <a:ext uri="{FF2B5EF4-FFF2-40B4-BE49-F238E27FC236}">
                    <a16:creationId xmlns:a16="http://schemas.microsoft.com/office/drawing/2014/main" id="{F9649B86-3CA9-FA54-CDCD-E7B5E451BFF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9" action="ppaction://hlinksldjump"/>
                <a:extLst>
                  <a:ext uri="{FF2B5EF4-FFF2-40B4-BE49-F238E27FC236}">
                    <a16:creationId xmlns:a16="http://schemas.microsoft.com/office/drawing/2014/main" id="{1AB8780B-8638-90CE-F816-C45B80A46EB1}"/>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9" action="ppaction://hlinksldjump"/>
              <a:extLst>
                <a:ext uri="{FF2B5EF4-FFF2-40B4-BE49-F238E27FC236}">
                  <a16:creationId xmlns:a16="http://schemas.microsoft.com/office/drawing/2014/main" id="{4314D0B5-80EA-B529-309F-E02B0499F92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103CECD9-EF46-01C5-E840-775B0758A7DC}"/>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370E2CCC-FC79-A89B-5ACD-FF86F670ED6E}"/>
                </a:ext>
              </a:extLst>
            </p:cNvPr>
            <p:cNvGrpSpPr/>
            <p:nvPr/>
          </p:nvGrpSpPr>
          <p:grpSpPr>
            <a:xfrm>
              <a:off x="121489" y="4876801"/>
              <a:ext cx="2719166" cy="349305"/>
              <a:chOff x="121489" y="4886326"/>
              <a:chExt cx="2719166" cy="349305"/>
            </a:xfrm>
          </p:grpSpPr>
          <p:sp>
            <p:nvSpPr>
              <p:cNvPr id="17" name="Rechthoek: afgeronde hoeken 16">
                <a:hlinkClick r:id="rId22" action="ppaction://hlinksldjump"/>
                <a:extLst>
                  <a:ext uri="{FF2B5EF4-FFF2-40B4-BE49-F238E27FC236}">
                    <a16:creationId xmlns:a16="http://schemas.microsoft.com/office/drawing/2014/main" id="{D85076A8-7CB3-AD3A-291C-5F484340835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2" action="ppaction://hlinksldjump"/>
                <a:extLst>
                  <a:ext uri="{FF2B5EF4-FFF2-40B4-BE49-F238E27FC236}">
                    <a16:creationId xmlns:a16="http://schemas.microsoft.com/office/drawing/2014/main" id="{FD0225AE-3B99-045C-0C71-425BB98370B6}"/>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2" action="ppaction://hlinksldjump"/>
              <a:extLst>
                <a:ext uri="{FF2B5EF4-FFF2-40B4-BE49-F238E27FC236}">
                  <a16:creationId xmlns:a16="http://schemas.microsoft.com/office/drawing/2014/main" id="{B3D2F755-1C3C-016E-C665-245B04071800}"/>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E38C3864-DCE6-11CA-9778-7EF19131A4E5}"/>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5DE79949-BDEA-F740-30DD-4808FB126A03}"/>
                </a:ext>
              </a:extLst>
            </p:cNvPr>
            <p:cNvGrpSpPr/>
            <p:nvPr/>
          </p:nvGrpSpPr>
          <p:grpSpPr>
            <a:xfrm>
              <a:off x="121489" y="4876801"/>
              <a:ext cx="2659811" cy="349305"/>
              <a:chOff x="121489" y="4886326"/>
              <a:chExt cx="2659811" cy="349305"/>
            </a:xfrm>
          </p:grpSpPr>
          <p:sp>
            <p:nvSpPr>
              <p:cNvPr id="23" name="Rechthoek: afgeronde hoeken 22">
                <a:hlinkClick r:id="rId25" action="ppaction://hlinksldjump"/>
                <a:extLst>
                  <a:ext uri="{FF2B5EF4-FFF2-40B4-BE49-F238E27FC236}">
                    <a16:creationId xmlns:a16="http://schemas.microsoft.com/office/drawing/2014/main" id="{4B56CAAD-4335-7FBC-086D-030DE8DD8FA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5" action="ppaction://hlinksldjump"/>
                <a:extLst>
                  <a:ext uri="{FF2B5EF4-FFF2-40B4-BE49-F238E27FC236}">
                    <a16:creationId xmlns:a16="http://schemas.microsoft.com/office/drawing/2014/main" id="{E38F1247-6B66-7B70-1B29-B9E5EC192C5A}"/>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5" action="ppaction://hlinksldjump"/>
              <a:extLst>
                <a:ext uri="{FF2B5EF4-FFF2-40B4-BE49-F238E27FC236}">
                  <a16:creationId xmlns:a16="http://schemas.microsoft.com/office/drawing/2014/main" id="{19BFD1B6-7189-3A3A-5C27-3294F4658000}"/>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29972106-D319-97D7-979E-441D3260E5F6}"/>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2AB543FE-0CD8-7F6D-E7A6-358EC1B59063}"/>
                </a:ext>
              </a:extLst>
            </p:cNvPr>
            <p:cNvGrpSpPr/>
            <p:nvPr/>
          </p:nvGrpSpPr>
          <p:grpSpPr>
            <a:xfrm>
              <a:off x="121489" y="4876801"/>
              <a:ext cx="2659811" cy="349305"/>
              <a:chOff x="121489" y="4886326"/>
              <a:chExt cx="2659811" cy="349305"/>
            </a:xfrm>
          </p:grpSpPr>
          <p:sp>
            <p:nvSpPr>
              <p:cNvPr id="30" name="Rechthoek: afgeronde hoeken 29">
                <a:hlinkClick r:id="rId28" action="ppaction://hlinksldjump"/>
                <a:extLst>
                  <a:ext uri="{FF2B5EF4-FFF2-40B4-BE49-F238E27FC236}">
                    <a16:creationId xmlns:a16="http://schemas.microsoft.com/office/drawing/2014/main" id="{0984B6AB-99FA-BF43-A1A5-2A058764D63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8" action="ppaction://hlinksldjump"/>
                <a:extLst>
                  <a:ext uri="{FF2B5EF4-FFF2-40B4-BE49-F238E27FC236}">
                    <a16:creationId xmlns:a16="http://schemas.microsoft.com/office/drawing/2014/main" id="{E4F9AB57-2A49-87EC-4BAE-A84F0414DCAC}"/>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8" action="ppaction://hlinksldjump"/>
              <a:extLst>
                <a:ext uri="{FF2B5EF4-FFF2-40B4-BE49-F238E27FC236}">
                  <a16:creationId xmlns:a16="http://schemas.microsoft.com/office/drawing/2014/main" id="{EBF3B19B-214B-7E58-16BB-BEBA01C480B8}"/>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B7286481-470F-E047-6551-8C97A73B6E08}"/>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E9B97BEA-4461-2F64-755A-520F83E9BBFC}"/>
                </a:ext>
              </a:extLst>
            </p:cNvPr>
            <p:cNvGrpSpPr/>
            <p:nvPr/>
          </p:nvGrpSpPr>
          <p:grpSpPr>
            <a:xfrm>
              <a:off x="121489" y="4876801"/>
              <a:ext cx="2659811" cy="349305"/>
              <a:chOff x="121489" y="4886326"/>
              <a:chExt cx="2659811" cy="349305"/>
            </a:xfrm>
          </p:grpSpPr>
          <p:sp>
            <p:nvSpPr>
              <p:cNvPr id="37" name="Rechthoek: afgeronde hoeken 36">
                <a:hlinkClick r:id="rId31" action="ppaction://hlinksldjump"/>
                <a:extLst>
                  <a:ext uri="{FF2B5EF4-FFF2-40B4-BE49-F238E27FC236}">
                    <a16:creationId xmlns:a16="http://schemas.microsoft.com/office/drawing/2014/main" id="{18A8C023-0D12-7342-37F1-993BBE682B7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1" action="ppaction://hlinksldjump"/>
                <a:extLst>
                  <a:ext uri="{FF2B5EF4-FFF2-40B4-BE49-F238E27FC236}">
                    <a16:creationId xmlns:a16="http://schemas.microsoft.com/office/drawing/2014/main" id="{40FA2E8F-4819-86A6-186C-F3D25B8B832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D99892C8-0B31-DB52-5667-2587A1E491CE}"/>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01D744A5-08BC-3B16-3B89-959147C8E3B7}"/>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FA763D22-350E-1105-CB8A-CDCD055A3758}"/>
                </a:ext>
              </a:extLst>
            </p:cNvPr>
            <p:cNvGrpSpPr/>
            <p:nvPr/>
          </p:nvGrpSpPr>
          <p:grpSpPr>
            <a:xfrm>
              <a:off x="121489" y="4876801"/>
              <a:ext cx="2659811" cy="349305"/>
              <a:chOff x="121489" y="4886326"/>
              <a:chExt cx="2659811" cy="349305"/>
            </a:xfrm>
          </p:grpSpPr>
          <p:sp>
            <p:nvSpPr>
              <p:cNvPr id="46" name="Rechthoek: afgeronde hoeken 45">
                <a:hlinkClick r:id="rId34" action="ppaction://hlinksldjump"/>
                <a:extLst>
                  <a:ext uri="{FF2B5EF4-FFF2-40B4-BE49-F238E27FC236}">
                    <a16:creationId xmlns:a16="http://schemas.microsoft.com/office/drawing/2014/main" id="{3E6E89D4-89BA-143E-5529-5A16F86C02E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4" action="ppaction://hlinksldjump"/>
                <a:extLst>
                  <a:ext uri="{FF2B5EF4-FFF2-40B4-BE49-F238E27FC236}">
                    <a16:creationId xmlns:a16="http://schemas.microsoft.com/office/drawing/2014/main" id="{CD4414D7-611B-918F-FA2B-7014EC4D4511}"/>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35" action="ppaction://hlinksldjump"/>
              <a:extLst>
                <a:ext uri="{FF2B5EF4-FFF2-40B4-BE49-F238E27FC236}">
                  <a16:creationId xmlns:a16="http://schemas.microsoft.com/office/drawing/2014/main" id="{B427C592-08D8-1760-E14B-342BC8D58D65}"/>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sp>
        <p:nvSpPr>
          <p:cNvPr id="129" name="Rechthoek: afgeronde hoeken 128">
            <a:extLst>
              <a:ext uri="{FF2B5EF4-FFF2-40B4-BE49-F238E27FC236}">
                <a16:creationId xmlns:a16="http://schemas.microsoft.com/office/drawing/2014/main" id="{F596A5CF-DF95-3AA0-1A2D-9ECBEDDCE1C7}"/>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extLst>
              <a:ext uri="{FF2B5EF4-FFF2-40B4-BE49-F238E27FC236}">
                <a16:creationId xmlns:a16="http://schemas.microsoft.com/office/drawing/2014/main" id="{9C744F9D-08EB-23C1-9344-D1DB47CF0D6C}"/>
              </a:ext>
            </a:extLst>
          </p:cNvPr>
          <p:cNvSpPr txBox="1"/>
          <p:nvPr/>
        </p:nvSpPr>
        <p:spPr>
          <a:xfrm>
            <a:off x="9426586" y="1237452"/>
            <a:ext cx="2232078" cy="276999"/>
          </a:xfrm>
          <a:prstGeom prst="rect">
            <a:avLst/>
          </a:prstGeom>
          <a:noFill/>
        </p:spPr>
        <p:txBody>
          <a:bodyPr wrap="square" rtlCol="0">
            <a:spAutoFit/>
          </a:bodyPr>
          <a:lstStyle/>
          <a:p>
            <a:pPr algn="ctr"/>
            <a:r>
              <a:rPr lang="nl-NL" sz="1200" b="1" dirty="0"/>
              <a:t>Opslaggebruik </a:t>
            </a:r>
            <a:endParaRPr lang="nl-NL" sz="1600" b="1" dirty="0"/>
          </a:p>
        </p:txBody>
      </p:sp>
      <p:sp>
        <p:nvSpPr>
          <p:cNvPr id="136" name="Tekstvak 135">
            <a:extLst>
              <a:ext uri="{FF2B5EF4-FFF2-40B4-BE49-F238E27FC236}">
                <a16:creationId xmlns:a16="http://schemas.microsoft.com/office/drawing/2014/main" id="{8EB97AED-B993-BB64-2467-667D257ED2F8}"/>
              </a:ext>
            </a:extLst>
          </p:cNvPr>
          <p:cNvSpPr txBox="1"/>
          <p:nvPr/>
        </p:nvSpPr>
        <p:spPr>
          <a:xfrm>
            <a:off x="9426586" y="1514407"/>
            <a:ext cx="2232078" cy="338554"/>
          </a:xfrm>
          <a:prstGeom prst="rect">
            <a:avLst/>
          </a:prstGeom>
          <a:noFill/>
        </p:spPr>
        <p:txBody>
          <a:bodyPr wrap="square" rtlCol="0">
            <a:spAutoFit/>
          </a:bodyPr>
          <a:lstStyle/>
          <a:p>
            <a:pPr algn="ctr"/>
            <a:r>
              <a:rPr lang="nl-NL" sz="800" dirty="0">
                <a:solidFill>
                  <a:schemeClr val="bg1">
                    <a:lumMod val="50000"/>
                  </a:schemeClr>
                </a:solidFill>
              </a:rPr>
              <a:t>Van de {Totale opslag} GB opslag is {Gebruikte opslag} GB in gebruik.</a:t>
            </a:r>
          </a:p>
        </p:txBody>
      </p:sp>
      <p:grpSp>
        <p:nvGrpSpPr>
          <p:cNvPr id="138" name="Groep 137">
            <a:extLst>
              <a:ext uri="{FF2B5EF4-FFF2-40B4-BE49-F238E27FC236}">
                <a16:creationId xmlns:a16="http://schemas.microsoft.com/office/drawing/2014/main" id="{7715E866-04A0-CAFD-2AD5-AF9262D945E9}"/>
              </a:ext>
            </a:extLst>
          </p:cNvPr>
          <p:cNvGrpSpPr/>
          <p:nvPr/>
        </p:nvGrpSpPr>
        <p:grpSpPr>
          <a:xfrm>
            <a:off x="9900641" y="2393748"/>
            <a:ext cx="1315789" cy="266091"/>
            <a:chOff x="7315586" y="1517210"/>
            <a:chExt cx="1315789" cy="266091"/>
          </a:xfrm>
        </p:grpSpPr>
        <p:sp>
          <p:nvSpPr>
            <p:cNvPr id="139" name="Rechthoek: afgeronde hoeken 138">
              <a:extLst>
                <a:ext uri="{FF2B5EF4-FFF2-40B4-BE49-F238E27FC236}">
                  <a16:creationId xmlns:a16="http://schemas.microsoft.com/office/drawing/2014/main" id="{C9BEF3C9-F378-FB27-8E3B-D21F4EAE2914}"/>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773251FE-7BC5-8947-445B-4D5732EFEFEF}"/>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Vul je naam hier in</a:t>
              </a:r>
            </a:p>
          </p:txBody>
        </p:sp>
      </p:grpSp>
      <p:grpSp>
        <p:nvGrpSpPr>
          <p:cNvPr id="149" name="Groep 148">
            <a:extLst>
              <a:ext uri="{FF2B5EF4-FFF2-40B4-BE49-F238E27FC236}">
                <a16:creationId xmlns:a16="http://schemas.microsoft.com/office/drawing/2014/main" id="{E605F030-A171-70CD-5B10-DF2E2FD07834}"/>
              </a:ext>
            </a:extLst>
          </p:cNvPr>
          <p:cNvGrpSpPr/>
          <p:nvPr/>
        </p:nvGrpSpPr>
        <p:grpSpPr>
          <a:xfrm>
            <a:off x="10279535" y="3150000"/>
            <a:ext cx="558000" cy="558000"/>
            <a:chOff x="10279535" y="3150000"/>
            <a:chExt cx="558000" cy="558000"/>
          </a:xfrm>
        </p:grpSpPr>
        <p:sp>
          <p:nvSpPr>
            <p:cNvPr id="148" name="Rechthoek: afgeronde hoeken 147">
              <a:extLst>
                <a:ext uri="{FF2B5EF4-FFF2-40B4-BE49-F238E27FC236}">
                  <a16:creationId xmlns:a16="http://schemas.microsoft.com/office/drawing/2014/main" id="{5A654151-65C3-A283-951D-16211B469073}"/>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2" name="Graphic 141" descr="Wisselknop met effen opvulling">
              <a:extLst>
                <a:ext uri="{FF2B5EF4-FFF2-40B4-BE49-F238E27FC236}">
                  <a16:creationId xmlns:a16="http://schemas.microsoft.com/office/drawing/2014/main" id="{07897E64-DC10-809D-9702-E2A1A3DEF6D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50" name="Groep 149">
            <a:extLst>
              <a:ext uri="{FF2B5EF4-FFF2-40B4-BE49-F238E27FC236}">
                <a16:creationId xmlns:a16="http://schemas.microsoft.com/office/drawing/2014/main" id="{D91AB997-006F-9163-6119-643BBD229450}"/>
              </a:ext>
            </a:extLst>
          </p:cNvPr>
          <p:cNvGrpSpPr/>
          <p:nvPr/>
        </p:nvGrpSpPr>
        <p:grpSpPr>
          <a:xfrm>
            <a:off x="9884730" y="4137081"/>
            <a:ext cx="1315789" cy="266091"/>
            <a:chOff x="7315586" y="1517210"/>
            <a:chExt cx="1315789" cy="266091"/>
          </a:xfrm>
        </p:grpSpPr>
        <p:sp>
          <p:nvSpPr>
            <p:cNvPr id="151" name="Rechthoek: afgeronde hoeken 150">
              <a:extLst>
                <a:ext uri="{FF2B5EF4-FFF2-40B4-BE49-F238E27FC236}">
                  <a16:creationId xmlns:a16="http://schemas.microsoft.com/office/drawing/2014/main" id="{F542AEE1-8837-EC2A-FCF6-7031F4FBB8AF}"/>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2" name="Tekstvak 151">
              <a:extLst>
                <a:ext uri="{FF2B5EF4-FFF2-40B4-BE49-F238E27FC236}">
                  <a16:creationId xmlns:a16="http://schemas.microsoft.com/office/drawing/2014/main" id="{0AA17FD7-39F4-1D9F-DE05-0F81755FB5C6}"/>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Verder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53" name="Groep 152">
            <a:extLst>
              <a:ext uri="{FF2B5EF4-FFF2-40B4-BE49-F238E27FC236}">
                <a16:creationId xmlns:a16="http://schemas.microsoft.com/office/drawing/2014/main" id="{BD51DAC5-9A53-DAEE-D583-1CFB553D99DE}"/>
              </a:ext>
            </a:extLst>
          </p:cNvPr>
          <p:cNvGrpSpPr/>
          <p:nvPr/>
        </p:nvGrpSpPr>
        <p:grpSpPr>
          <a:xfrm>
            <a:off x="9897837" y="5006985"/>
            <a:ext cx="1315789" cy="266091"/>
            <a:chOff x="7315586" y="1517210"/>
            <a:chExt cx="1315789" cy="266091"/>
          </a:xfrm>
        </p:grpSpPr>
        <p:sp>
          <p:nvSpPr>
            <p:cNvPr id="154" name="Rechthoek: afgeronde hoeken 153">
              <a:extLst>
                <a:ext uri="{FF2B5EF4-FFF2-40B4-BE49-F238E27FC236}">
                  <a16:creationId xmlns:a16="http://schemas.microsoft.com/office/drawing/2014/main" id="{67B7802C-1053-371F-A311-DA9CA2D1DBE0}"/>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extLst>
                <a:ext uri="{FF2B5EF4-FFF2-40B4-BE49-F238E27FC236}">
                  <a16:creationId xmlns:a16="http://schemas.microsoft.com/office/drawing/2014/main" id="{2C936E67-DF89-07EB-DA27-89D689573139}"/>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Wis cache</a:t>
              </a:r>
            </a:p>
          </p:txBody>
        </p:sp>
      </p:grpSp>
      <p:grpSp>
        <p:nvGrpSpPr>
          <p:cNvPr id="156" name="Groep 155">
            <a:extLst>
              <a:ext uri="{FF2B5EF4-FFF2-40B4-BE49-F238E27FC236}">
                <a16:creationId xmlns:a16="http://schemas.microsoft.com/office/drawing/2014/main" id="{E62D93B4-DEF9-6ECC-FCDF-BF8481BF5AE0}"/>
              </a:ext>
            </a:extLst>
          </p:cNvPr>
          <p:cNvGrpSpPr/>
          <p:nvPr/>
        </p:nvGrpSpPr>
        <p:grpSpPr>
          <a:xfrm>
            <a:off x="194700" y="1243520"/>
            <a:ext cx="1315789" cy="266091"/>
            <a:chOff x="194700" y="1243520"/>
            <a:chExt cx="1315789" cy="266091"/>
          </a:xfrm>
        </p:grpSpPr>
        <p:sp>
          <p:nvSpPr>
            <p:cNvPr id="157" name="Rechthoek: afgeronde hoeken 156">
              <a:hlinkClick r:id="rId35" action="ppaction://hlinksldjump"/>
              <a:extLst>
                <a:ext uri="{FF2B5EF4-FFF2-40B4-BE49-F238E27FC236}">
                  <a16:creationId xmlns:a16="http://schemas.microsoft.com/office/drawing/2014/main" id="{CAE83BE5-D5C0-2A77-F60F-706DE3FB1F31}"/>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8" name="Tekstvak 157">
              <a:hlinkClick r:id="rId35" action="ppaction://hlinksldjump"/>
              <a:extLst>
                <a:ext uri="{FF2B5EF4-FFF2-40B4-BE49-F238E27FC236}">
                  <a16:creationId xmlns:a16="http://schemas.microsoft.com/office/drawing/2014/main" id="{4CA1447D-3C76-C626-BBA5-06F17B958DA9}"/>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159" name="Graphic 158" descr="Computer met effen opvulling">
              <a:hlinkClick r:id="rId35" action="ppaction://hlinksldjump"/>
              <a:extLst>
                <a:ext uri="{FF2B5EF4-FFF2-40B4-BE49-F238E27FC236}">
                  <a16:creationId xmlns:a16="http://schemas.microsoft.com/office/drawing/2014/main" id="{695551FB-A98F-278F-6643-AD599D1038A8}"/>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431181609"/>
      </p:ext>
    </p:extLst>
  </p:cSld>
  <p:clrMapOvr>
    <a:masterClrMapping/>
  </p:clrMapOvr>
  <p:transition spd="slow" advClick="0">
    <p:cover dir="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E70B236B-DFFF-2381-CD7F-66137806C691}"/>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75C81575-2FBA-854A-8524-94D3C6693139}"/>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4A779ECA-147C-F79E-235A-B978674E3484}"/>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A7D280C-D6F9-DA59-9722-7E0F4B89B0B7}"/>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ED87FC0C-8ECD-20B8-2D4A-B5366F10F560}"/>
              </a:ext>
            </a:extLst>
          </p:cNvPr>
          <p:cNvCxnSpPr>
            <a:cxnSpLocks/>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72E7AC15-24F2-AD9A-7894-69D9D0188B29}"/>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E1A9E99B-E6B2-F247-1A39-ECF26844E214}"/>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1804DEED-6300-2AF1-E161-4C38519A56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104BBC10-4CD2-87A7-F63B-8DF754B28444}"/>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17CBABB0-C551-7617-E8A0-C5022D92F538}"/>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7F832177-E5C2-E5ED-E0FC-F94199E3968A}"/>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1AE4A1BD-FA01-7CD0-DD24-B2B04BC4D3C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6E819D80-15C5-15F6-9817-17D5CA104024}"/>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2EC01788-6066-37AF-2649-9518917B875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C1159F3A-BCB5-1EAA-68AE-F8ADC21DF7DB}"/>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5BF72A31-52D8-903F-295E-F41A11E6E5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DEACCA40-8F3C-104F-11F5-FBC358EA41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F96610AE-D644-D873-1E9C-0E6F122C92F8}"/>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44E5A887-089C-907E-8602-9BE3CFA68810}"/>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6E97570D-1DE9-106E-B29F-EB8949FD6BD0}"/>
                </a:ext>
              </a:extLst>
            </p:cNvPr>
            <p:cNvSpPr txBox="1"/>
            <p:nvPr/>
          </p:nvSpPr>
          <p:spPr>
            <a:xfrm>
              <a:off x="4046331" y="1886888"/>
              <a:ext cx="6922360" cy="275861"/>
            </a:xfrm>
            <a:prstGeom prst="rect">
              <a:avLst/>
            </a:prstGeom>
            <a:noFill/>
          </p:spPr>
          <p:txBody>
            <a:bodyPr wrap="square" rtlCol="0">
              <a:spAutoFit/>
            </a:bodyPr>
            <a:lstStyle/>
            <a:p>
              <a:r>
                <a:rPr lang="nl-NL" sz="1200" b="1" dirty="0"/>
                <a:t>Automatische updates</a:t>
              </a:r>
              <a:endParaRPr lang="nl-NL" sz="1600" b="1" dirty="0"/>
            </a:p>
          </p:txBody>
        </p:sp>
        <p:sp>
          <p:nvSpPr>
            <p:cNvPr id="259" name="Tekstvak 258">
              <a:extLst>
                <a:ext uri="{FF2B5EF4-FFF2-40B4-BE49-F238E27FC236}">
                  <a16:creationId xmlns:a16="http://schemas.microsoft.com/office/drawing/2014/main" id="{33BC2B01-13B2-24FF-1AD4-1D0281FBEDF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Schakel automatische systeemupdates in</a:t>
              </a:r>
            </a:p>
          </p:txBody>
        </p:sp>
      </p:grpSp>
      <p:grpSp>
        <p:nvGrpSpPr>
          <p:cNvPr id="41" name="Groep 40">
            <a:extLst>
              <a:ext uri="{FF2B5EF4-FFF2-40B4-BE49-F238E27FC236}">
                <a16:creationId xmlns:a16="http://schemas.microsoft.com/office/drawing/2014/main" id="{F1F0A14C-0BE0-36C0-4767-935C030C26B9}"/>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FFFB4D58-33ED-C1FF-E3FA-726BFE6D8DEF}"/>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1D905226-D66A-FA7D-D235-B80F560D022D}"/>
                </a:ext>
              </a:extLst>
            </p:cNvPr>
            <p:cNvSpPr txBox="1"/>
            <p:nvPr/>
          </p:nvSpPr>
          <p:spPr>
            <a:xfrm>
              <a:off x="4046331" y="1886888"/>
              <a:ext cx="6922360" cy="275861"/>
            </a:xfrm>
            <a:prstGeom prst="rect">
              <a:avLst/>
            </a:prstGeom>
            <a:noFill/>
          </p:spPr>
          <p:txBody>
            <a:bodyPr wrap="square" rtlCol="0">
              <a:spAutoFit/>
            </a:bodyPr>
            <a:lstStyle/>
            <a:p>
              <a:r>
                <a:rPr lang="nl-NL" sz="1200" b="1" dirty="0"/>
                <a:t>Update controleren</a:t>
              </a:r>
              <a:endParaRPr lang="nl-NL" sz="1600" b="1" dirty="0"/>
            </a:p>
          </p:txBody>
        </p:sp>
        <p:sp>
          <p:nvSpPr>
            <p:cNvPr id="45" name="Tekstvak 44">
              <a:extLst>
                <a:ext uri="{FF2B5EF4-FFF2-40B4-BE49-F238E27FC236}">
                  <a16:creationId xmlns:a16="http://schemas.microsoft.com/office/drawing/2014/main" id="{7AAE623E-D19C-2FE5-71FE-BF32BE07FA0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Zoek handmatig naar updates</a:t>
              </a:r>
            </a:p>
          </p:txBody>
        </p:sp>
      </p:grpSp>
      <p:grpSp>
        <p:nvGrpSpPr>
          <p:cNvPr id="47" name="Groep 46">
            <a:extLst>
              <a:ext uri="{FF2B5EF4-FFF2-40B4-BE49-F238E27FC236}">
                <a16:creationId xmlns:a16="http://schemas.microsoft.com/office/drawing/2014/main" id="{E80909A2-888B-4439-FCCA-A4D30368357B}"/>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D4F90835-2198-EE9A-9BBA-311B37CF44D3}"/>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3360C3AE-3CEF-0B09-A1BD-91C974071FF1}"/>
                </a:ext>
              </a:extLst>
            </p:cNvPr>
            <p:cNvSpPr txBox="1"/>
            <p:nvPr/>
          </p:nvSpPr>
          <p:spPr>
            <a:xfrm>
              <a:off x="4046331" y="1886888"/>
              <a:ext cx="6922360" cy="275861"/>
            </a:xfrm>
            <a:prstGeom prst="rect">
              <a:avLst/>
            </a:prstGeom>
            <a:noFill/>
          </p:spPr>
          <p:txBody>
            <a:bodyPr wrap="square" rtlCol="0">
              <a:spAutoFit/>
            </a:bodyPr>
            <a:lstStyle/>
            <a:p>
              <a:r>
                <a:rPr lang="nl-NL" sz="1200" b="1" dirty="0"/>
                <a:t>Updategeschiedenis </a:t>
              </a:r>
              <a:r>
                <a:rPr lang="nl-NL" sz="1100" b="1" dirty="0"/>
                <a:t> </a:t>
              </a:r>
              <a:endParaRPr lang="nl-NL" sz="1400" b="1" dirty="0"/>
            </a:p>
          </p:txBody>
        </p:sp>
        <p:sp>
          <p:nvSpPr>
            <p:cNvPr id="51" name="Tekstvak 50">
              <a:extLst>
                <a:ext uri="{FF2B5EF4-FFF2-40B4-BE49-F238E27FC236}">
                  <a16:creationId xmlns:a16="http://schemas.microsoft.com/office/drawing/2014/main" id="{D142525F-3446-F99C-5563-4B73C94708B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eerdere systeemupdates</a:t>
              </a:r>
            </a:p>
          </p:txBody>
        </p:sp>
      </p:grpSp>
      <p:grpSp>
        <p:nvGrpSpPr>
          <p:cNvPr id="54" name="Groep 53">
            <a:extLst>
              <a:ext uri="{FF2B5EF4-FFF2-40B4-BE49-F238E27FC236}">
                <a16:creationId xmlns:a16="http://schemas.microsoft.com/office/drawing/2014/main" id="{E411E43A-3E4A-892B-EDBC-868EC6BF0961}"/>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36054392-8E53-7950-0645-5E7243639B57}"/>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3381957F-8574-9573-09BD-144BB0CCD895}"/>
                </a:ext>
              </a:extLst>
            </p:cNvPr>
            <p:cNvSpPr txBox="1"/>
            <p:nvPr/>
          </p:nvSpPr>
          <p:spPr>
            <a:xfrm>
              <a:off x="4046331" y="1886888"/>
              <a:ext cx="6922360" cy="275861"/>
            </a:xfrm>
            <a:prstGeom prst="rect">
              <a:avLst/>
            </a:prstGeom>
            <a:noFill/>
          </p:spPr>
          <p:txBody>
            <a:bodyPr wrap="square" rtlCol="0">
              <a:spAutoFit/>
            </a:bodyPr>
            <a:lstStyle/>
            <a:p>
              <a:r>
                <a:rPr lang="nl-NL" sz="1200" b="1" dirty="0"/>
                <a:t>Bèta-updates inschakelen</a:t>
              </a:r>
              <a:endParaRPr lang="nl-NL" sz="1600" b="1" dirty="0"/>
            </a:p>
          </p:txBody>
        </p:sp>
        <p:sp>
          <p:nvSpPr>
            <p:cNvPr id="58" name="Tekstvak 57">
              <a:extLst>
                <a:ext uri="{FF2B5EF4-FFF2-40B4-BE49-F238E27FC236}">
                  <a16:creationId xmlns:a16="http://schemas.microsoft.com/office/drawing/2014/main" id="{162E4B2D-DA74-C59E-9F81-D91877C6A67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Ontvang experimentele updates</a:t>
              </a:r>
            </a:p>
          </p:txBody>
        </p:sp>
      </p:grpSp>
      <p:grpSp>
        <p:nvGrpSpPr>
          <p:cNvPr id="60" name="Groep 59">
            <a:extLst>
              <a:ext uri="{FF2B5EF4-FFF2-40B4-BE49-F238E27FC236}">
                <a16:creationId xmlns:a16="http://schemas.microsoft.com/office/drawing/2014/main" id="{72F2FC54-6F03-F552-AD19-AC73B17AAAA2}"/>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BFDD049F-548E-2FEA-D3A1-643B0669322F}"/>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C7241033-74B5-A565-7997-12BF838B8087}"/>
                </a:ext>
              </a:extLst>
            </p:cNvPr>
            <p:cNvSpPr txBox="1"/>
            <p:nvPr/>
          </p:nvSpPr>
          <p:spPr>
            <a:xfrm>
              <a:off x="4046331" y="1886888"/>
              <a:ext cx="6922360" cy="275861"/>
            </a:xfrm>
            <a:prstGeom prst="rect">
              <a:avLst/>
            </a:prstGeom>
            <a:noFill/>
          </p:spPr>
          <p:txBody>
            <a:bodyPr wrap="square" rtlCol="0">
              <a:spAutoFit/>
            </a:bodyPr>
            <a:lstStyle/>
            <a:p>
              <a:r>
                <a:rPr lang="nl-NL" sz="1200" b="1" dirty="0"/>
                <a:t>Herstart na update</a:t>
              </a:r>
              <a:r>
                <a:rPr lang="nl-NL" sz="1100" b="1" dirty="0"/>
                <a:t> </a:t>
              </a:r>
              <a:endParaRPr lang="nl-NL" sz="1400" b="1" dirty="0"/>
            </a:p>
          </p:txBody>
        </p:sp>
        <p:sp>
          <p:nvSpPr>
            <p:cNvPr id="128" name="Tekstvak 127">
              <a:extLst>
                <a:ext uri="{FF2B5EF4-FFF2-40B4-BE49-F238E27FC236}">
                  <a16:creationId xmlns:a16="http://schemas.microsoft.com/office/drawing/2014/main" id="{4EB70F6E-6C32-F3CB-3F67-5DE1769207D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Apparaat start automatisch opnieuw op na updates</a:t>
              </a:r>
            </a:p>
          </p:txBody>
        </p:sp>
      </p:grpSp>
      <p:grpSp>
        <p:nvGrpSpPr>
          <p:cNvPr id="270" name="Groep 269">
            <a:extLst>
              <a:ext uri="{FF2B5EF4-FFF2-40B4-BE49-F238E27FC236}">
                <a16:creationId xmlns:a16="http://schemas.microsoft.com/office/drawing/2014/main" id="{D3F51F7C-8E35-52DD-A540-B76F8FAF4B10}"/>
              </a:ext>
            </a:extLst>
          </p:cNvPr>
          <p:cNvGrpSpPr/>
          <p:nvPr/>
        </p:nvGrpSpPr>
        <p:grpSpPr>
          <a:xfrm>
            <a:off x="1723056" y="1242906"/>
            <a:ext cx="1315789" cy="266091"/>
            <a:chOff x="194700" y="1243520"/>
            <a:chExt cx="1315789" cy="266091"/>
          </a:xfrm>
          <a:effectLst/>
        </p:grpSpPr>
        <p:sp>
          <p:nvSpPr>
            <p:cNvPr id="271" name="Rechthoek: afgeronde hoeken 270">
              <a:hlinkClick r:id="rId13" action="ppaction://hlinksldjump"/>
              <a:extLst>
                <a:ext uri="{FF2B5EF4-FFF2-40B4-BE49-F238E27FC236}">
                  <a16:creationId xmlns:a16="http://schemas.microsoft.com/office/drawing/2014/main" id="{90CBA1AA-1C43-70B6-F71A-6FF9C217E966}"/>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hlinkClick r:id="rId13" action="ppaction://hlinksldjump"/>
              <a:extLst>
                <a:ext uri="{FF2B5EF4-FFF2-40B4-BE49-F238E27FC236}">
                  <a16:creationId xmlns:a16="http://schemas.microsoft.com/office/drawing/2014/main" id="{3AAAE71C-19A5-BE7E-8511-2B57E98AC696}"/>
                </a:ext>
              </a:extLst>
            </p:cNvPr>
            <p:cNvSpPr txBox="1"/>
            <p:nvPr/>
          </p:nvSpPr>
          <p:spPr>
            <a:xfrm>
              <a:off x="391404" y="1307437"/>
              <a:ext cx="1067466" cy="169277"/>
            </a:xfrm>
            <a:prstGeom prst="rect">
              <a:avLst/>
            </a:prstGeom>
            <a:noFill/>
          </p:spPr>
          <p:txBody>
            <a:bodyPr wrap="square" rtlCol="0">
              <a:spAutoFit/>
            </a:bodyPr>
            <a:lstStyle/>
            <a:p>
              <a:r>
                <a:rPr lang="nl-NL" sz="500" b="1" dirty="0"/>
                <a:t>Systeemupdates</a:t>
              </a:r>
            </a:p>
          </p:txBody>
        </p:sp>
        <p:pic>
          <p:nvPicPr>
            <p:cNvPr id="273" name="Graphic 272">
              <a:hlinkClick r:id="rId13" action="ppaction://hlinksldjump"/>
              <a:extLst>
                <a:ext uri="{FF2B5EF4-FFF2-40B4-BE49-F238E27FC236}">
                  <a16:creationId xmlns:a16="http://schemas.microsoft.com/office/drawing/2014/main" id="{60BBE379-302B-DB21-3BDD-664132614B5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0044" y="1298495"/>
              <a:ext cx="154914" cy="154914"/>
            </a:xfrm>
            <a:prstGeom prst="rect">
              <a:avLst/>
            </a:prstGeom>
          </p:spPr>
        </p:pic>
      </p:grpSp>
      <p:grpSp>
        <p:nvGrpSpPr>
          <p:cNvPr id="2" name="Groep 1">
            <a:extLst>
              <a:ext uri="{FF2B5EF4-FFF2-40B4-BE49-F238E27FC236}">
                <a16:creationId xmlns:a16="http://schemas.microsoft.com/office/drawing/2014/main" id="{504CE6C8-6DEB-4A9D-48CB-4753784DF7AD}"/>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2930E173-E349-AF7E-043D-C0916FEE2C7F}"/>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2E19D6C3-B833-F93A-F4F0-355BA527B3C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6" action="ppaction://hlinksldjump"/>
                <a:extLst>
                  <a:ext uri="{FF2B5EF4-FFF2-40B4-BE49-F238E27FC236}">
                    <a16:creationId xmlns:a16="http://schemas.microsoft.com/office/drawing/2014/main" id="{18855A3E-F73B-A29A-B1FC-C923A4F433B6}"/>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6" action="ppaction://hlinksldjump"/>
              <a:extLst>
                <a:ext uri="{FF2B5EF4-FFF2-40B4-BE49-F238E27FC236}">
                  <a16:creationId xmlns:a16="http://schemas.microsoft.com/office/drawing/2014/main" id="{4B47A35A-DFC3-6E39-B994-687770BDC2D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E2D5A4A9-C544-E09B-9366-4E6823ED9313}"/>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7C0FDAF1-4E34-8AB7-00F4-7292D4FE092A}"/>
                </a:ext>
              </a:extLst>
            </p:cNvPr>
            <p:cNvGrpSpPr/>
            <p:nvPr/>
          </p:nvGrpSpPr>
          <p:grpSpPr>
            <a:xfrm>
              <a:off x="121489" y="4876801"/>
              <a:ext cx="2659811" cy="349305"/>
              <a:chOff x="121489" y="4886326"/>
              <a:chExt cx="2659811" cy="349305"/>
            </a:xfrm>
          </p:grpSpPr>
          <p:sp>
            <p:nvSpPr>
              <p:cNvPr id="12" name="Rechthoek: afgeronde hoeken 11">
                <a:hlinkClick r:id="rId19" action="ppaction://hlinksldjump"/>
                <a:extLst>
                  <a:ext uri="{FF2B5EF4-FFF2-40B4-BE49-F238E27FC236}">
                    <a16:creationId xmlns:a16="http://schemas.microsoft.com/office/drawing/2014/main" id="{4A280449-B33B-05FE-089F-036F75E1897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9" action="ppaction://hlinksldjump"/>
                <a:extLst>
                  <a:ext uri="{FF2B5EF4-FFF2-40B4-BE49-F238E27FC236}">
                    <a16:creationId xmlns:a16="http://schemas.microsoft.com/office/drawing/2014/main" id="{179E370E-0E64-F553-3028-C3EFF42C640D}"/>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9" action="ppaction://hlinksldjump"/>
              <a:extLst>
                <a:ext uri="{FF2B5EF4-FFF2-40B4-BE49-F238E27FC236}">
                  <a16:creationId xmlns:a16="http://schemas.microsoft.com/office/drawing/2014/main" id="{2BAEE8BB-EF02-2291-0CA4-2F82D5072AAD}"/>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F68752AC-791E-25A3-1B2E-F37DE5FBB20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C6CE2213-0766-77F1-99E1-15B795BEAD50}"/>
                </a:ext>
              </a:extLst>
            </p:cNvPr>
            <p:cNvGrpSpPr/>
            <p:nvPr/>
          </p:nvGrpSpPr>
          <p:grpSpPr>
            <a:xfrm>
              <a:off x="121489" y="4876801"/>
              <a:ext cx="2719166" cy="349305"/>
              <a:chOff x="121489" y="4886326"/>
              <a:chExt cx="2719166" cy="349305"/>
            </a:xfrm>
          </p:grpSpPr>
          <p:sp>
            <p:nvSpPr>
              <p:cNvPr id="17" name="Rechthoek: afgeronde hoeken 16">
                <a:hlinkClick r:id="rId22" action="ppaction://hlinksldjump"/>
                <a:extLst>
                  <a:ext uri="{FF2B5EF4-FFF2-40B4-BE49-F238E27FC236}">
                    <a16:creationId xmlns:a16="http://schemas.microsoft.com/office/drawing/2014/main" id="{E677434B-B800-3824-6244-FA0F5686357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2" action="ppaction://hlinksldjump"/>
                <a:extLst>
                  <a:ext uri="{FF2B5EF4-FFF2-40B4-BE49-F238E27FC236}">
                    <a16:creationId xmlns:a16="http://schemas.microsoft.com/office/drawing/2014/main" id="{33D0DD33-1E72-F8C0-314C-44672A19A93C}"/>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2" action="ppaction://hlinksldjump"/>
              <a:extLst>
                <a:ext uri="{FF2B5EF4-FFF2-40B4-BE49-F238E27FC236}">
                  <a16:creationId xmlns:a16="http://schemas.microsoft.com/office/drawing/2014/main" id="{25431597-6884-1B86-7F20-A5B5E926375C}"/>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F1D69C2A-1DF8-8445-3B08-6565737E405C}"/>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862CD2D1-E7E5-346E-FA3A-6B85B1FF97FE}"/>
                </a:ext>
              </a:extLst>
            </p:cNvPr>
            <p:cNvGrpSpPr/>
            <p:nvPr/>
          </p:nvGrpSpPr>
          <p:grpSpPr>
            <a:xfrm>
              <a:off x="121489" y="4876801"/>
              <a:ext cx="2659811" cy="349305"/>
              <a:chOff x="121489" y="4886326"/>
              <a:chExt cx="2659811" cy="349305"/>
            </a:xfrm>
          </p:grpSpPr>
          <p:sp>
            <p:nvSpPr>
              <p:cNvPr id="23" name="Rechthoek: afgeronde hoeken 22">
                <a:hlinkClick r:id="rId25" action="ppaction://hlinksldjump"/>
                <a:extLst>
                  <a:ext uri="{FF2B5EF4-FFF2-40B4-BE49-F238E27FC236}">
                    <a16:creationId xmlns:a16="http://schemas.microsoft.com/office/drawing/2014/main" id="{06242E5F-9693-4F5E-9913-61DA3DE9A45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5" action="ppaction://hlinksldjump"/>
                <a:extLst>
                  <a:ext uri="{FF2B5EF4-FFF2-40B4-BE49-F238E27FC236}">
                    <a16:creationId xmlns:a16="http://schemas.microsoft.com/office/drawing/2014/main" id="{78031FD3-47DE-E6E2-F451-AEFC1124B3C6}"/>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5" action="ppaction://hlinksldjump"/>
              <a:extLst>
                <a:ext uri="{FF2B5EF4-FFF2-40B4-BE49-F238E27FC236}">
                  <a16:creationId xmlns:a16="http://schemas.microsoft.com/office/drawing/2014/main" id="{2F4E953E-752C-B9AF-60E6-316D65C3BB1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81371749-3BCD-C736-DE31-FEE272C4E3A7}"/>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E8665E6B-EEA0-0945-5075-06ED96EFCA3B}"/>
                </a:ext>
              </a:extLst>
            </p:cNvPr>
            <p:cNvGrpSpPr/>
            <p:nvPr/>
          </p:nvGrpSpPr>
          <p:grpSpPr>
            <a:xfrm>
              <a:off x="121489" y="4876801"/>
              <a:ext cx="2659811" cy="349305"/>
              <a:chOff x="121489" y="4886326"/>
              <a:chExt cx="2659811" cy="349305"/>
            </a:xfrm>
          </p:grpSpPr>
          <p:sp>
            <p:nvSpPr>
              <p:cNvPr id="30" name="Rechthoek: afgeronde hoeken 29">
                <a:hlinkClick r:id="rId28" action="ppaction://hlinksldjump"/>
                <a:extLst>
                  <a:ext uri="{FF2B5EF4-FFF2-40B4-BE49-F238E27FC236}">
                    <a16:creationId xmlns:a16="http://schemas.microsoft.com/office/drawing/2014/main" id="{626B0ABF-DF5B-C2BB-FDF5-C00375D239B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8" action="ppaction://hlinksldjump"/>
                <a:extLst>
                  <a:ext uri="{FF2B5EF4-FFF2-40B4-BE49-F238E27FC236}">
                    <a16:creationId xmlns:a16="http://schemas.microsoft.com/office/drawing/2014/main" id="{AB21C8E0-78E0-3F9C-D9CB-715CE52DD80D}"/>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8" action="ppaction://hlinksldjump"/>
              <a:extLst>
                <a:ext uri="{FF2B5EF4-FFF2-40B4-BE49-F238E27FC236}">
                  <a16:creationId xmlns:a16="http://schemas.microsoft.com/office/drawing/2014/main" id="{BC3252EC-0A7B-1A8E-3024-0B3CF2BD2A9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6D2D4632-C95E-C37F-E8FD-23E022449ABD}"/>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E76A97EA-274B-8503-ACFF-771C460CCB99}"/>
                </a:ext>
              </a:extLst>
            </p:cNvPr>
            <p:cNvGrpSpPr/>
            <p:nvPr/>
          </p:nvGrpSpPr>
          <p:grpSpPr>
            <a:xfrm>
              <a:off x="121489" y="4876801"/>
              <a:ext cx="2659811" cy="349305"/>
              <a:chOff x="121489" y="4886326"/>
              <a:chExt cx="2659811" cy="349305"/>
            </a:xfrm>
          </p:grpSpPr>
          <p:sp>
            <p:nvSpPr>
              <p:cNvPr id="37" name="Rechthoek: afgeronde hoeken 36">
                <a:hlinkClick r:id="rId31" action="ppaction://hlinksldjump"/>
                <a:extLst>
                  <a:ext uri="{FF2B5EF4-FFF2-40B4-BE49-F238E27FC236}">
                    <a16:creationId xmlns:a16="http://schemas.microsoft.com/office/drawing/2014/main" id="{75C1D96F-305C-0FF9-08B6-57707CF9072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1" action="ppaction://hlinksldjump"/>
                <a:extLst>
                  <a:ext uri="{FF2B5EF4-FFF2-40B4-BE49-F238E27FC236}">
                    <a16:creationId xmlns:a16="http://schemas.microsoft.com/office/drawing/2014/main" id="{EFA70D57-3987-9B04-878A-161EC2E7FA8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E5BBBA2F-ED1D-C6FF-98FA-2D90FC87BCE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6C10F3E2-926E-DFAA-3414-2C1B96E08DF9}"/>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B5D8FEC2-3198-B7E1-4866-5CC8A3362DDF}"/>
                </a:ext>
              </a:extLst>
            </p:cNvPr>
            <p:cNvGrpSpPr/>
            <p:nvPr/>
          </p:nvGrpSpPr>
          <p:grpSpPr>
            <a:xfrm>
              <a:off x="121489" y="4876801"/>
              <a:ext cx="2659811" cy="349305"/>
              <a:chOff x="121489" y="4886326"/>
              <a:chExt cx="2659811" cy="349305"/>
            </a:xfrm>
          </p:grpSpPr>
          <p:sp>
            <p:nvSpPr>
              <p:cNvPr id="46" name="Rechthoek: afgeronde hoeken 45">
                <a:hlinkClick r:id="rId34" action="ppaction://hlinksldjump"/>
                <a:extLst>
                  <a:ext uri="{FF2B5EF4-FFF2-40B4-BE49-F238E27FC236}">
                    <a16:creationId xmlns:a16="http://schemas.microsoft.com/office/drawing/2014/main" id="{2CF63A16-4FAC-481E-56DA-34B4F56B6FB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4" action="ppaction://hlinksldjump"/>
                <a:extLst>
                  <a:ext uri="{FF2B5EF4-FFF2-40B4-BE49-F238E27FC236}">
                    <a16:creationId xmlns:a16="http://schemas.microsoft.com/office/drawing/2014/main" id="{C6B5B623-CF50-5739-2BFB-B5B55B8328C8}"/>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35" action="ppaction://hlinksldjump"/>
              <a:extLst>
                <a:ext uri="{FF2B5EF4-FFF2-40B4-BE49-F238E27FC236}">
                  <a16:creationId xmlns:a16="http://schemas.microsoft.com/office/drawing/2014/main" id="{CD304637-61A5-3FF3-7195-2DCFB5B5DFF1}"/>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8000CF9A-0499-BF8A-2D3F-C82C8C29E9D1}"/>
              </a:ext>
            </a:extLst>
          </p:cNvPr>
          <p:cNvSpPr>
            <a:spLocks/>
          </p:cNvSpPr>
          <p:nvPr/>
        </p:nvSpPr>
        <p:spPr>
          <a:xfrm>
            <a:off x="9365306" y="1243519"/>
            <a:ext cx="2359662" cy="4304200"/>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9" name="Groep 138">
            <a:extLst>
              <a:ext uri="{FF2B5EF4-FFF2-40B4-BE49-F238E27FC236}">
                <a16:creationId xmlns:a16="http://schemas.microsoft.com/office/drawing/2014/main" id="{9B97CDEB-DCC1-446A-7732-69D3DB30F7FF}"/>
              </a:ext>
            </a:extLst>
          </p:cNvPr>
          <p:cNvGrpSpPr/>
          <p:nvPr/>
        </p:nvGrpSpPr>
        <p:grpSpPr>
          <a:xfrm>
            <a:off x="10279536" y="1368331"/>
            <a:ext cx="558000" cy="558000"/>
            <a:chOff x="10279535" y="3150000"/>
            <a:chExt cx="558000" cy="558000"/>
          </a:xfrm>
        </p:grpSpPr>
        <p:sp>
          <p:nvSpPr>
            <p:cNvPr id="140" name="Rechthoek: afgeronde hoeken 139">
              <a:extLst>
                <a:ext uri="{FF2B5EF4-FFF2-40B4-BE49-F238E27FC236}">
                  <a16:creationId xmlns:a16="http://schemas.microsoft.com/office/drawing/2014/main" id="{C143D499-1C84-8DC6-5454-97CA7FF077A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1" name="Graphic 140" descr="Wisselknop met effen opvulling">
              <a:extLst>
                <a:ext uri="{FF2B5EF4-FFF2-40B4-BE49-F238E27FC236}">
                  <a16:creationId xmlns:a16="http://schemas.microsoft.com/office/drawing/2014/main" id="{7FCED853-F928-334D-5FC9-365F0E13AA9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2" name="Groep 141">
            <a:extLst>
              <a:ext uri="{FF2B5EF4-FFF2-40B4-BE49-F238E27FC236}">
                <a16:creationId xmlns:a16="http://schemas.microsoft.com/office/drawing/2014/main" id="{F9812B54-9461-0B5C-B325-3923A4934CBB}"/>
              </a:ext>
            </a:extLst>
          </p:cNvPr>
          <p:cNvGrpSpPr/>
          <p:nvPr/>
        </p:nvGrpSpPr>
        <p:grpSpPr>
          <a:xfrm>
            <a:off x="9900641" y="2393748"/>
            <a:ext cx="1315789" cy="266091"/>
            <a:chOff x="7315586" y="1517210"/>
            <a:chExt cx="1315789" cy="266091"/>
          </a:xfrm>
        </p:grpSpPr>
        <p:sp>
          <p:nvSpPr>
            <p:cNvPr id="143" name="Rechthoek: afgeronde hoeken 142">
              <a:extLst>
                <a:ext uri="{FF2B5EF4-FFF2-40B4-BE49-F238E27FC236}">
                  <a16:creationId xmlns:a16="http://schemas.microsoft.com/office/drawing/2014/main" id="{551DC1BB-B8D6-530E-4720-8FA9C01F87E9}"/>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4" name="Tekstvak 143">
              <a:extLst>
                <a:ext uri="{FF2B5EF4-FFF2-40B4-BE49-F238E27FC236}">
                  <a16:creationId xmlns:a16="http://schemas.microsoft.com/office/drawing/2014/main" id="{1A0AF600-8DDB-4ADA-EC88-7DDCFD0586EF}"/>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Controleren</a:t>
              </a:r>
            </a:p>
          </p:txBody>
        </p:sp>
      </p:grpSp>
      <p:grpSp>
        <p:nvGrpSpPr>
          <p:cNvPr id="145" name="Groep 144">
            <a:extLst>
              <a:ext uri="{FF2B5EF4-FFF2-40B4-BE49-F238E27FC236}">
                <a16:creationId xmlns:a16="http://schemas.microsoft.com/office/drawing/2014/main" id="{82489A9C-86A6-5251-DC2D-50FE5579D642}"/>
              </a:ext>
            </a:extLst>
          </p:cNvPr>
          <p:cNvGrpSpPr/>
          <p:nvPr/>
        </p:nvGrpSpPr>
        <p:grpSpPr>
          <a:xfrm>
            <a:off x="9884730" y="3253909"/>
            <a:ext cx="1315789" cy="266091"/>
            <a:chOff x="7315586" y="1517210"/>
            <a:chExt cx="1315789" cy="266091"/>
          </a:xfrm>
        </p:grpSpPr>
        <p:sp>
          <p:nvSpPr>
            <p:cNvPr id="146" name="Rechthoek: afgeronde hoeken 145">
              <a:extLst>
                <a:ext uri="{FF2B5EF4-FFF2-40B4-BE49-F238E27FC236}">
                  <a16:creationId xmlns:a16="http://schemas.microsoft.com/office/drawing/2014/main" id="{6E0A6249-5CCC-FDBA-F1D8-D4178DCD1158}"/>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7" name="Tekstvak 146">
              <a:extLst>
                <a:ext uri="{FF2B5EF4-FFF2-40B4-BE49-F238E27FC236}">
                  <a16:creationId xmlns:a16="http://schemas.microsoft.com/office/drawing/2014/main" id="{1F35A909-3E55-C204-54A5-77E08993ACB4}"/>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Bekijk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48" name="Groep 147">
            <a:extLst>
              <a:ext uri="{FF2B5EF4-FFF2-40B4-BE49-F238E27FC236}">
                <a16:creationId xmlns:a16="http://schemas.microsoft.com/office/drawing/2014/main" id="{511DCBEA-42A5-AE04-226A-18D7CA3F88A2}"/>
              </a:ext>
            </a:extLst>
          </p:cNvPr>
          <p:cNvGrpSpPr/>
          <p:nvPr/>
        </p:nvGrpSpPr>
        <p:grpSpPr>
          <a:xfrm>
            <a:off x="10283368" y="4887006"/>
            <a:ext cx="558000" cy="558000"/>
            <a:chOff x="10279535" y="3150000"/>
            <a:chExt cx="558000" cy="558000"/>
          </a:xfrm>
        </p:grpSpPr>
        <p:sp>
          <p:nvSpPr>
            <p:cNvPr id="149" name="Rechthoek: afgeronde hoeken 148">
              <a:extLst>
                <a:ext uri="{FF2B5EF4-FFF2-40B4-BE49-F238E27FC236}">
                  <a16:creationId xmlns:a16="http://schemas.microsoft.com/office/drawing/2014/main" id="{E948B5CA-06A4-1106-BEE5-29411DBA997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0" name="Graphic 149" descr="Wisselknop met effen opvulling">
              <a:extLst>
                <a:ext uri="{FF2B5EF4-FFF2-40B4-BE49-F238E27FC236}">
                  <a16:creationId xmlns:a16="http://schemas.microsoft.com/office/drawing/2014/main" id="{BEFE4AAD-5135-9567-E65E-5145307CFE1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51" name="Groep 150">
            <a:extLst>
              <a:ext uri="{FF2B5EF4-FFF2-40B4-BE49-F238E27FC236}">
                <a16:creationId xmlns:a16="http://schemas.microsoft.com/office/drawing/2014/main" id="{3E9FBBFC-6BFE-82C0-6205-2A4B7BC66D5E}"/>
              </a:ext>
            </a:extLst>
          </p:cNvPr>
          <p:cNvGrpSpPr/>
          <p:nvPr/>
        </p:nvGrpSpPr>
        <p:grpSpPr>
          <a:xfrm>
            <a:off x="10283368" y="3971986"/>
            <a:ext cx="558000" cy="558000"/>
            <a:chOff x="10279535" y="3150000"/>
            <a:chExt cx="558000" cy="558000"/>
          </a:xfrm>
        </p:grpSpPr>
        <p:sp>
          <p:nvSpPr>
            <p:cNvPr id="152" name="Rechthoek: afgeronde hoeken 151">
              <a:extLst>
                <a:ext uri="{FF2B5EF4-FFF2-40B4-BE49-F238E27FC236}">
                  <a16:creationId xmlns:a16="http://schemas.microsoft.com/office/drawing/2014/main" id="{A414C369-1BC9-BB91-4DB5-C95A10221EBA}"/>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3" name="Graphic 152" descr="Wisselknop met effen opvulling">
              <a:extLst>
                <a:ext uri="{FF2B5EF4-FFF2-40B4-BE49-F238E27FC236}">
                  <a16:creationId xmlns:a16="http://schemas.microsoft.com/office/drawing/2014/main" id="{4B696BA0-07F2-D092-DF84-7D21025ED894}"/>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54" name="Groep 153">
            <a:extLst>
              <a:ext uri="{FF2B5EF4-FFF2-40B4-BE49-F238E27FC236}">
                <a16:creationId xmlns:a16="http://schemas.microsoft.com/office/drawing/2014/main" id="{4CF0CFD7-5401-BD5D-C64F-3E6B882FB3F3}"/>
              </a:ext>
            </a:extLst>
          </p:cNvPr>
          <p:cNvGrpSpPr/>
          <p:nvPr/>
        </p:nvGrpSpPr>
        <p:grpSpPr>
          <a:xfrm>
            <a:off x="194700" y="1243520"/>
            <a:ext cx="1315789" cy="266091"/>
            <a:chOff x="194700" y="1243520"/>
            <a:chExt cx="1315789" cy="266091"/>
          </a:xfrm>
        </p:grpSpPr>
        <p:sp>
          <p:nvSpPr>
            <p:cNvPr id="155" name="Rechthoek: afgeronde hoeken 154">
              <a:hlinkClick r:id="rId35" action="ppaction://hlinksldjump"/>
              <a:extLst>
                <a:ext uri="{FF2B5EF4-FFF2-40B4-BE49-F238E27FC236}">
                  <a16:creationId xmlns:a16="http://schemas.microsoft.com/office/drawing/2014/main" id="{239310C5-B630-BE62-0ABD-8B12236902AA}"/>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6" name="Tekstvak 155">
              <a:hlinkClick r:id="rId35" action="ppaction://hlinksldjump"/>
              <a:extLst>
                <a:ext uri="{FF2B5EF4-FFF2-40B4-BE49-F238E27FC236}">
                  <a16:creationId xmlns:a16="http://schemas.microsoft.com/office/drawing/2014/main" id="{7CB8ECEF-384A-A1BE-B142-116DF88A8624}"/>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157" name="Graphic 156" descr="Computer met effen opvulling">
              <a:hlinkClick r:id="rId35" action="ppaction://hlinksldjump"/>
              <a:extLst>
                <a:ext uri="{FF2B5EF4-FFF2-40B4-BE49-F238E27FC236}">
                  <a16:creationId xmlns:a16="http://schemas.microsoft.com/office/drawing/2014/main" id="{9323BB30-327D-2EFA-AEB6-D2EF3769307D}"/>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3451127674"/>
      </p:ext>
    </p:extLst>
  </p:cSld>
  <p:clrMapOvr>
    <a:masterClrMapping/>
  </p:clrMapOvr>
  <p:transition spd="slow" advClick="0">
    <p:cover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D680C1-4C3B-4E82-8850-F632A11F7094}"/>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3AF0E503-5F94-DD16-558E-154641A3BD03}"/>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38680882-C3E0-2CDC-4388-E2D74DA15DC3}"/>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385926A8-DAE0-6DBB-92BD-310AA673E7E1}"/>
              </a:ext>
            </a:extLst>
          </p:cNvPr>
          <p:cNvSpPr>
            <a:spLocks noGrp="1" noRot="1" noMove="1" noResize="1" noEditPoints="1" noAdjustHandles="1" noChangeArrowheads="1" noChangeShapeType="1"/>
          </p:cNvSpPr>
          <p:nvPr/>
        </p:nvSpPr>
        <p:spPr>
          <a:xfrm>
            <a:off x="0" y="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6DE7220C-CAD9-7600-FBD9-C39D69FA0201}"/>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665BB2A6-329D-0A7D-6C84-200E093B4913}"/>
                </a:ext>
              </a:extLst>
            </p:cNvPr>
            <p:cNvSpPr/>
            <p:nvPr/>
          </p:nvSpPr>
          <p:spPr>
            <a:xfrm>
              <a:off x="3608387" y="63500"/>
              <a:ext cx="4975225" cy="215900"/>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417103C0-5FD7-2943-5AF0-E9A8E56D33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CAAAE8BB-FC5A-6398-24D7-6BE03CC2E5C6}"/>
                </a:ext>
              </a:extLst>
            </p:cNvPr>
            <p:cNvSpPr txBox="1"/>
            <p:nvPr/>
          </p:nvSpPr>
          <p:spPr>
            <a:xfrm>
              <a:off x="3954359" y="53343"/>
              <a:ext cx="654381" cy="246221"/>
            </a:xfrm>
            <a:prstGeom prst="rect">
              <a:avLst/>
            </a:prstGeom>
            <a:noFill/>
          </p:spPr>
          <p:txBody>
            <a:bodyPr wrap="square" rtlCol="0">
              <a:spAutoFit/>
            </a:bodyPr>
            <a:lstStyle/>
            <a:p>
              <a:r>
                <a:rPr lang="nl-NL" sz="1000"/>
                <a:t>zoeken</a:t>
              </a:r>
            </a:p>
          </p:txBody>
        </p:sp>
      </p:grpSp>
      <p:grpSp>
        <p:nvGrpSpPr>
          <p:cNvPr id="18" name="Groep 17">
            <a:extLst>
              <a:ext uri="{FF2B5EF4-FFF2-40B4-BE49-F238E27FC236}">
                <a16:creationId xmlns:a16="http://schemas.microsoft.com/office/drawing/2014/main" id="{6A58AA97-C69C-5B11-85FC-F3584569733B}"/>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3A7CD030-8470-D661-9BD8-51BA94D96D73}"/>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9C5AF001-1E09-AB5C-9E10-77C0EC357B45}"/>
                </a:ext>
              </a:extLst>
            </p:cNvPr>
            <p:cNvSpPr txBox="1"/>
            <p:nvPr/>
          </p:nvSpPr>
          <p:spPr>
            <a:xfrm>
              <a:off x="613644" y="715724"/>
              <a:ext cx="1289344"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17" name="Graphic 15" descr="Records met effen opvulling">
              <a:extLst>
                <a:ext uri="{FF2B5EF4-FFF2-40B4-BE49-F238E27FC236}">
                  <a16:creationId xmlns:a16="http://schemas.microsoft.com/office/drawing/2014/main" id="{BBA8BB90-C20A-5A9D-BC2A-42D8911ABC2D}"/>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0841AD63-477E-18DC-FCBF-12AE405A1C8C}"/>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18B5B11B-1C76-6BF1-1FC8-100BC3F23631}"/>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3BAE999E-5DE1-95A1-8B48-58FBD5ABEEF4}"/>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2" name="Graphic 15" descr="Records met effen opvulling">
              <a:extLst>
                <a:ext uri="{FF2B5EF4-FFF2-40B4-BE49-F238E27FC236}">
                  <a16:creationId xmlns:a16="http://schemas.microsoft.com/office/drawing/2014/main" id="{753CBAC5-E586-90E9-7A05-BDA6BD4BA1C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23E171FD-2F06-8E9A-1AE9-35BD31ADC1C1}"/>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3B1CC649-D273-9B0D-D454-484BD3B9F50F}"/>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AC440DBA-2FFF-CDF5-1D28-6B0C4B26C40E}"/>
                </a:ext>
              </a:extLst>
            </p:cNvPr>
            <p:cNvSpPr txBox="1"/>
            <p:nvPr/>
          </p:nvSpPr>
          <p:spPr>
            <a:xfrm>
              <a:off x="613644" y="715724"/>
              <a:ext cx="1303792"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6" name="Graphic 15" descr="Records met effen opvulling">
              <a:extLst>
                <a:ext uri="{FF2B5EF4-FFF2-40B4-BE49-F238E27FC236}">
                  <a16:creationId xmlns:a16="http://schemas.microsoft.com/office/drawing/2014/main" id="{A23F7804-0D9F-4AFE-05CC-91AE35BA83A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F0151192-CA24-AABD-8DC2-78B118B6FE87}"/>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2D6D0EA1-8B8B-9CC0-46EA-ED91F6D65428}"/>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FBA91E4E-358B-ECA0-3DD7-EB5F2A895D3C}"/>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2" name="Graphic 15" descr="Records met effen opvulling">
              <a:extLst>
                <a:ext uri="{FF2B5EF4-FFF2-40B4-BE49-F238E27FC236}">
                  <a16:creationId xmlns:a16="http://schemas.microsoft.com/office/drawing/2014/main" id="{61C95125-ADDD-1FED-3F56-362BEDB4C119}"/>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C3FEC3BE-A986-3CFD-E8C9-5A8814B0797F}"/>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A5BB877A-3405-832B-9E4D-BB90C5F4122E}"/>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4C617F17-AE37-7559-98A3-01F4F157C5BE}"/>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6" name="Graphic 15" descr="Records met effen opvulling">
              <a:extLst>
                <a:ext uri="{FF2B5EF4-FFF2-40B4-BE49-F238E27FC236}">
                  <a16:creationId xmlns:a16="http://schemas.microsoft.com/office/drawing/2014/main" id="{F2756481-25C8-E199-D4E1-C5AE4270D13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73D5D5AF-9E4A-F73E-74BF-7253D4BC341B}"/>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F9597C1A-BA8C-8D37-0FD2-A5D2928B3B00}"/>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522A9019-C05E-1E92-E91D-91F4725CF99B}"/>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50" name="Graphic 15" descr="Records met effen opvulling">
              <a:extLst>
                <a:ext uri="{FF2B5EF4-FFF2-40B4-BE49-F238E27FC236}">
                  <a16:creationId xmlns:a16="http://schemas.microsoft.com/office/drawing/2014/main" id="{C4A69661-F2DE-052A-F36E-A056159CC85C}"/>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A25A7358-A0D6-2CD9-3A23-23E316D561D3}"/>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193057C6-51A8-B7C7-0F0B-66FCB1A9FF26}"/>
              </a:ext>
            </a:extLst>
          </p:cNvPr>
          <p:cNvSpPr txBox="1"/>
          <p:nvPr/>
        </p:nvSpPr>
        <p:spPr>
          <a:xfrm>
            <a:off x="2230083" y="673713"/>
            <a:ext cx="1873690" cy="400110"/>
          </a:xfrm>
          <a:prstGeom prst="rect">
            <a:avLst/>
          </a:prstGeom>
          <a:noFill/>
        </p:spPr>
        <p:txBody>
          <a:bodyPr wrap="square" rtlCol="0">
            <a:spAutoFit/>
          </a:bodyPr>
          <a:lstStyle/>
          <a:p>
            <a:r>
              <a:rPr lang="nl-NL" sz="2000" dirty="0">
                <a:latin typeface="Cooper Black" panose="0208090404030B020404" pitchFamily="18" charset="0"/>
              </a:rPr>
              <a:t>Voor jou!?</a:t>
            </a:r>
          </a:p>
        </p:txBody>
      </p:sp>
      <p:sp>
        <p:nvSpPr>
          <p:cNvPr id="10" name="Tekstvak 9">
            <a:extLst>
              <a:ext uri="{FF2B5EF4-FFF2-40B4-BE49-F238E27FC236}">
                <a16:creationId xmlns:a16="http://schemas.microsoft.com/office/drawing/2014/main" id="{4F23715E-3F6F-3AB7-2104-86CB94C0DB92}"/>
              </a:ext>
            </a:extLst>
          </p:cNvPr>
          <p:cNvSpPr txBox="1"/>
          <p:nvPr/>
        </p:nvSpPr>
        <p:spPr>
          <a:xfrm>
            <a:off x="10288660" y="345440"/>
            <a:ext cx="1873690" cy="584775"/>
          </a:xfrm>
          <a:prstGeom prst="rect">
            <a:avLst/>
          </a:prstGeom>
          <a:noFill/>
        </p:spPr>
        <p:txBody>
          <a:bodyPr wrap="square" rtlCol="0">
            <a:spAutoFit/>
          </a:bodyPr>
          <a:lstStyle/>
          <a:p>
            <a:pPr algn="ctr"/>
            <a:r>
              <a:rPr lang="nl-NL" sz="1600" dirty="0">
                <a:latin typeface="Cooper Black" panose="0208090404030B020404" pitchFamily="18" charset="0"/>
              </a:rPr>
              <a:t>Publieke</a:t>
            </a:r>
          </a:p>
          <a:p>
            <a:pPr algn="ctr"/>
            <a:r>
              <a:rPr lang="nl-NL" sz="1600" dirty="0">
                <a:latin typeface="Cooper Black" panose="0208090404030B020404" pitchFamily="18" charset="0"/>
              </a:rPr>
              <a:t>bibliotheek</a:t>
            </a:r>
          </a:p>
        </p:txBody>
      </p:sp>
      <p:sp>
        <p:nvSpPr>
          <p:cNvPr id="15" name="Tekstvak 14">
            <a:extLst>
              <a:ext uri="{FF2B5EF4-FFF2-40B4-BE49-F238E27FC236}">
                <a16:creationId xmlns:a16="http://schemas.microsoft.com/office/drawing/2014/main" id="{3B21FCA8-9908-6E0E-337C-0E7A4A5DB530}"/>
              </a:ext>
            </a:extLst>
          </p:cNvPr>
          <p:cNvSpPr txBox="1"/>
          <p:nvPr/>
        </p:nvSpPr>
        <p:spPr>
          <a:xfrm>
            <a:off x="91855" y="355712"/>
            <a:ext cx="1873690" cy="253916"/>
          </a:xfrm>
          <a:prstGeom prst="rect">
            <a:avLst/>
          </a:prstGeom>
          <a:noFill/>
        </p:spPr>
        <p:txBody>
          <a:bodyPr wrap="square" rtlCol="0">
            <a:spAutoFit/>
          </a:bodyPr>
          <a:lstStyle/>
          <a:p>
            <a:pPr algn="ctr"/>
            <a:r>
              <a:rPr lang="nl-NL" sz="1050" dirty="0">
                <a:latin typeface="Cooper Black" panose="0208090404030B020404" pitchFamily="18" charset="0"/>
              </a:rPr>
              <a:t>persoonlijke bibliotheek</a:t>
            </a:r>
          </a:p>
        </p:txBody>
      </p:sp>
      <p:grpSp>
        <p:nvGrpSpPr>
          <p:cNvPr id="76" name="Groep 75">
            <a:extLst>
              <a:ext uri="{FF2B5EF4-FFF2-40B4-BE49-F238E27FC236}">
                <a16:creationId xmlns:a16="http://schemas.microsoft.com/office/drawing/2014/main" id="{EC7B775A-BBE7-FC93-0657-F220A34BDF7C}"/>
              </a:ext>
            </a:extLst>
          </p:cNvPr>
          <p:cNvGrpSpPr/>
          <p:nvPr/>
        </p:nvGrpSpPr>
        <p:grpSpPr>
          <a:xfrm>
            <a:off x="2451372" y="1054210"/>
            <a:ext cx="1303578" cy="1472137"/>
            <a:chOff x="2424385" y="1147494"/>
            <a:chExt cx="1303578" cy="1472137"/>
          </a:xfrm>
        </p:grpSpPr>
        <p:sp>
          <p:nvSpPr>
            <p:cNvPr id="5" name="Rechthoek: afgeronde hoeken 4">
              <a:extLst>
                <a:ext uri="{FF2B5EF4-FFF2-40B4-BE49-F238E27FC236}">
                  <a16:creationId xmlns:a16="http://schemas.microsoft.com/office/drawing/2014/main" id="{D91A7684-D809-E6F5-F2F0-DD152046469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B0A789EB-A6A4-9D79-F5CE-2590F211729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75" name="Rechthoek: afgeronde hoeken 74">
              <a:extLst>
                <a:ext uri="{FF2B5EF4-FFF2-40B4-BE49-F238E27FC236}">
                  <a16:creationId xmlns:a16="http://schemas.microsoft.com/office/drawing/2014/main" id="{60DC1318-7519-6C2A-F306-9A7B41A1E2D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Tekstvak 71">
              <a:extLst>
                <a:ext uri="{FF2B5EF4-FFF2-40B4-BE49-F238E27FC236}">
                  <a16:creationId xmlns:a16="http://schemas.microsoft.com/office/drawing/2014/main" id="{6AF3A05E-BCB5-4B33-467A-D1136526E94C}"/>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78" name="Groep 77">
            <a:extLst>
              <a:ext uri="{FF2B5EF4-FFF2-40B4-BE49-F238E27FC236}">
                <a16:creationId xmlns:a16="http://schemas.microsoft.com/office/drawing/2014/main" id="{FAC027CC-D236-4589-705A-80F39EB420F5}"/>
              </a:ext>
            </a:extLst>
          </p:cNvPr>
          <p:cNvGrpSpPr/>
          <p:nvPr/>
        </p:nvGrpSpPr>
        <p:grpSpPr>
          <a:xfrm>
            <a:off x="3681442" y="1057096"/>
            <a:ext cx="1303578" cy="1472137"/>
            <a:chOff x="2424385" y="1147494"/>
            <a:chExt cx="1303578" cy="1472137"/>
          </a:xfrm>
        </p:grpSpPr>
        <p:sp>
          <p:nvSpPr>
            <p:cNvPr id="79" name="Rechthoek: afgeronde hoeken 78">
              <a:extLst>
                <a:ext uri="{FF2B5EF4-FFF2-40B4-BE49-F238E27FC236}">
                  <a16:creationId xmlns:a16="http://schemas.microsoft.com/office/drawing/2014/main" id="{AABCF42C-8D76-D05B-0285-FDF9587AB0E7}"/>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Tekstvak 79">
              <a:extLst>
                <a:ext uri="{FF2B5EF4-FFF2-40B4-BE49-F238E27FC236}">
                  <a16:creationId xmlns:a16="http://schemas.microsoft.com/office/drawing/2014/main" id="{4AC7A893-273E-9760-1E64-2FF3214AC2A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81" name="Rechthoek: afgeronde hoeken 80">
              <a:extLst>
                <a:ext uri="{FF2B5EF4-FFF2-40B4-BE49-F238E27FC236}">
                  <a16:creationId xmlns:a16="http://schemas.microsoft.com/office/drawing/2014/main" id="{FD8848CD-501F-5C4D-D61A-14D9228B900C}"/>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Tekstvak 81">
              <a:extLst>
                <a:ext uri="{FF2B5EF4-FFF2-40B4-BE49-F238E27FC236}">
                  <a16:creationId xmlns:a16="http://schemas.microsoft.com/office/drawing/2014/main" id="{7DE49022-E7F3-CDDA-1788-E971FBCB2A77}"/>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3" name="Groep 102">
            <a:extLst>
              <a:ext uri="{FF2B5EF4-FFF2-40B4-BE49-F238E27FC236}">
                <a16:creationId xmlns:a16="http://schemas.microsoft.com/office/drawing/2014/main" id="{68FEDDF8-D046-47B9-B43B-D0524EF2C2FD}"/>
              </a:ext>
            </a:extLst>
          </p:cNvPr>
          <p:cNvGrpSpPr/>
          <p:nvPr/>
        </p:nvGrpSpPr>
        <p:grpSpPr>
          <a:xfrm>
            <a:off x="4925481" y="1061592"/>
            <a:ext cx="1303578" cy="1472137"/>
            <a:chOff x="2424385" y="1147494"/>
            <a:chExt cx="1303578" cy="1472137"/>
          </a:xfrm>
        </p:grpSpPr>
        <p:sp>
          <p:nvSpPr>
            <p:cNvPr id="104" name="Rechthoek: afgeronde hoeken 103">
              <a:extLst>
                <a:ext uri="{FF2B5EF4-FFF2-40B4-BE49-F238E27FC236}">
                  <a16:creationId xmlns:a16="http://schemas.microsoft.com/office/drawing/2014/main" id="{D4D12748-EDE1-247C-9CD3-834872907438}"/>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Tekstvak 104">
              <a:extLst>
                <a:ext uri="{FF2B5EF4-FFF2-40B4-BE49-F238E27FC236}">
                  <a16:creationId xmlns:a16="http://schemas.microsoft.com/office/drawing/2014/main" id="{13B9565C-C974-A0F5-6385-F425DDD6C11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06" name="Rechthoek: afgeronde hoeken 105">
              <a:extLst>
                <a:ext uri="{FF2B5EF4-FFF2-40B4-BE49-F238E27FC236}">
                  <a16:creationId xmlns:a16="http://schemas.microsoft.com/office/drawing/2014/main" id="{088B539C-A8B6-DFBA-0785-1550523F7E79}"/>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Tekstvak 106">
              <a:extLst>
                <a:ext uri="{FF2B5EF4-FFF2-40B4-BE49-F238E27FC236}">
                  <a16:creationId xmlns:a16="http://schemas.microsoft.com/office/drawing/2014/main" id="{D236E808-DE9B-9186-AF2F-EF254F55487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8" name="Groep 107">
            <a:extLst>
              <a:ext uri="{FF2B5EF4-FFF2-40B4-BE49-F238E27FC236}">
                <a16:creationId xmlns:a16="http://schemas.microsoft.com/office/drawing/2014/main" id="{464AEEFB-A090-D44A-DBE3-B5B65F196E96}"/>
              </a:ext>
            </a:extLst>
          </p:cNvPr>
          <p:cNvGrpSpPr/>
          <p:nvPr/>
        </p:nvGrpSpPr>
        <p:grpSpPr>
          <a:xfrm>
            <a:off x="6169520" y="1066088"/>
            <a:ext cx="1303578" cy="1472137"/>
            <a:chOff x="2424385" y="1147494"/>
            <a:chExt cx="1303578" cy="1472137"/>
          </a:xfrm>
        </p:grpSpPr>
        <p:sp>
          <p:nvSpPr>
            <p:cNvPr id="109" name="Rechthoek: afgeronde hoeken 108">
              <a:extLst>
                <a:ext uri="{FF2B5EF4-FFF2-40B4-BE49-F238E27FC236}">
                  <a16:creationId xmlns:a16="http://schemas.microsoft.com/office/drawing/2014/main" id="{365CE185-AF47-1641-CE62-343BB119B7F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Tekstvak 109">
              <a:extLst>
                <a:ext uri="{FF2B5EF4-FFF2-40B4-BE49-F238E27FC236}">
                  <a16:creationId xmlns:a16="http://schemas.microsoft.com/office/drawing/2014/main" id="{81FF4526-C696-94D8-3AA0-2E96B125120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1" name="Rechthoek: afgeronde hoeken 110">
              <a:extLst>
                <a:ext uri="{FF2B5EF4-FFF2-40B4-BE49-F238E27FC236}">
                  <a16:creationId xmlns:a16="http://schemas.microsoft.com/office/drawing/2014/main" id="{B8566268-E92E-EE1E-7507-F427ECB6FF7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Tekstvak 111">
              <a:extLst>
                <a:ext uri="{FF2B5EF4-FFF2-40B4-BE49-F238E27FC236}">
                  <a16:creationId xmlns:a16="http://schemas.microsoft.com/office/drawing/2014/main" id="{D0F6A6E1-8375-1A82-FA9D-36BF7828E5B4}"/>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3" name="Groep 112">
            <a:extLst>
              <a:ext uri="{FF2B5EF4-FFF2-40B4-BE49-F238E27FC236}">
                <a16:creationId xmlns:a16="http://schemas.microsoft.com/office/drawing/2014/main" id="{9AEC823F-3537-8597-F608-82D4DF718616}"/>
              </a:ext>
            </a:extLst>
          </p:cNvPr>
          <p:cNvGrpSpPr/>
          <p:nvPr/>
        </p:nvGrpSpPr>
        <p:grpSpPr>
          <a:xfrm>
            <a:off x="7413559" y="1070584"/>
            <a:ext cx="1303578" cy="1472137"/>
            <a:chOff x="2424385" y="1147494"/>
            <a:chExt cx="1303578" cy="1472137"/>
          </a:xfrm>
        </p:grpSpPr>
        <p:sp>
          <p:nvSpPr>
            <p:cNvPr id="114" name="Rechthoek: afgeronde hoeken 113">
              <a:extLst>
                <a:ext uri="{FF2B5EF4-FFF2-40B4-BE49-F238E27FC236}">
                  <a16:creationId xmlns:a16="http://schemas.microsoft.com/office/drawing/2014/main" id="{08D67E35-C9DD-2D3A-C0F3-56E4F9EACC8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Tekstvak 114">
              <a:extLst>
                <a:ext uri="{FF2B5EF4-FFF2-40B4-BE49-F238E27FC236}">
                  <a16:creationId xmlns:a16="http://schemas.microsoft.com/office/drawing/2014/main" id="{58929BB5-01F8-CA0A-3A97-3E005E2FE099}"/>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6" name="Rechthoek: afgeronde hoeken 115">
              <a:extLst>
                <a:ext uri="{FF2B5EF4-FFF2-40B4-BE49-F238E27FC236}">
                  <a16:creationId xmlns:a16="http://schemas.microsoft.com/office/drawing/2014/main" id="{5A861DDF-27C5-6F7F-97BD-B269D0B2969A}"/>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Tekstvak 116">
              <a:extLst>
                <a:ext uri="{FF2B5EF4-FFF2-40B4-BE49-F238E27FC236}">
                  <a16:creationId xmlns:a16="http://schemas.microsoft.com/office/drawing/2014/main" id="{C0D8B597-2657-3C1F-CE6C-09CBD9739C58}"/>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8" name="Groep 117">
            <a:extLst>
              <a:ext uri="{FF2B5EF4-FFF2-40B4-BE49-F238E27FC236}">
                <a16:creationId xmlns:a16="http://schemas.microsoft.com/office/drawing/2014/main" id="{53B2E06D-CA30-43C9-ED11-546F50CB2441}"/>
              </a:ext>
            </a:extLst>
          </p:cNvPr>
          <p:cNvGrpSpPr/>
          <p:nvPr/>
        </p:nvGrpSpPr>
        <p:grpSpPr>
          <a:xfrm>
            <a:off x="8657598" y="1075080"/>
            <a:ext cx="1303578" cy="1472137"/>
            <a:chOff x="2424385" y="1147494"/>
            <a:chExt cx="1303578" cy="1472137"/>
          </a:xfrm>
        </p:grpSpPr>
        <p:sp>
          <p:nvSpPr>
            <p:cNvPr id="119" name="Rechthoek: afgeronde hoeken 118">
              <a:extLst>
                <a:ext uri="{FF2B5EF4-FFF2-40B4-BE49-F238E27FC236}">
                  <a16:creationId xmlns:a16="http://schemas.microsoft.com/office/drawing/2014/main" id="{EB161C49-2CC5-8AB6-D252-BC9CFBFA73E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Tekstvak 119">
              <a:extLst>
                <a:ext uri="{FF2B5EF4-FFF2-40B4-BE49-F238E27FC236}">
                  <a16:creationId xmlns:a16="http://schemas.microsoft.com/office/drawing/2014/main" id="{D8E1385C-6148-2AB1-299E-7508B89D3D6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1" name="Rechthoek: afgeronde hoeken 120">
              <a:extLst>
                <a:ext uri="{FF2B5EF4-FFF2-40B4-BE49-F238E27FC236}">
                  <a16:creationId xmlns:a16="http://schemas.microsoft.com/office/drawing/2014/main" id="{B5AA80B5-B1A2-2D68-6440-D01169C70F65}"/>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Tekstvak 121">
              <a:extLst>
                <a:ext uri="{FF2B5EF4-FFF2-40B4-BE49-F238E27FC236}">
                  <a16:creationId xmlns:a16="http://schemas.microsoft.com/office/drawing/2014/main" id="{FE6F7723-E663-706E-338D-475A2332D9A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23" name="Groep 122">
            <a:extLst>
              <a:ext uri="{FF2B5EF4-FFF2-40B4-BE49-F238E27FC236}">
                <a16:creationId xmlns:a16="http://schemas.microsoft.com/office/drawing/2014/main" id="{CD0A54C5-BE92-9BE5-C9A0-857838DA30CC}"/>
              </a:ext>
            </a:extLst>
          </p:cNvPr>
          <p:cNvGrpSpPr/>
          <p:nvPr/>
        </p:nvGrpSpPr>
        <p:grpSpPr>
          <a:xfrm>
            <a:off x="9901637" y="1079576"/>
            <a:ext cx="1303578" cy="1472137"/>
            <a:chOff x="2424385" y="1147494"/>
            <a:chExt cx="1303578" cy="1472137"/>
          </a:xfrm>
        </p:grpSpPr>
        <p:sp>
          <p:nvSpPr>
            <p:cNvPr id="124" name="Rechthoek: afgeronde hoeken 123">
              <a:extLst>
                <a:ext uri="{FF2B5EF4-FFF2-40B4-BE49-F238E27FC236}">
                  <a16:creationId xmlns:a16="http://schemas.microsoft.com/office/drawing/2014/main" id="{3C9D1865-0004-EC3A-14AC-112D043EDAB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kstvak 124">
              <a:extLst>
                <a:ext uri="{FF2B5EF4-FFF2-40B4-BE49-F238E27FC236}">
                  <a16:creationId xmlns:a16="http://schemas.microsoft.com/office/drawing/2014/main" id="{B6AE1821-0CA5-1C60-7D5D-66CE50FB3106}"/>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6" name="Rechthoek: afgeronde hoeken 125">
              <a:extLst>
                <a:ext uri="{FF2B5EF4-FFF2-40B4-BE49-F238E27FC236}">
                  <a16:creationId xmlns:a16="http://schemas.microsoft.com/office/drawing/2014/main" id="{3CAC41B8-3440-76BC-1ECD-43767BDF3D96}"/>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Tekstvak 126">
              <a:extLst>
                <a:ext uri="{FF2B5EF4-FFF2-40B4-BE49-F238E27FC236}">
                  <a16:creationId xmlns:a16="http://schemas.microsoft.com/office/drawing/2014/main" id="{9DF666EA-D55B-6A0D-7E9A-4041A72AB820}"/>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3" name="Groep 162">
            <a:extLst>
              <a:ext uri="{FF2B5EF4-FFF2-40B4-BE49-F238E27FC236}">
                <a16:creationId xmlns:a16="http://schemas.microsoft.com/office/drawing/2014/main" id="{89F89736-CFF7-4F9D-D600-D04F360017A7}"/>
              </a:ext>
            </a:extLst>
          </p:cNvPr>
          <p:cNvGrpSpPr/>
          <p:nvPr/>
        </p:nvGrpSpPr>
        <p:grpSpPr>
          <a:xfrm>
            <a:off x="2462916" y="2672866"/>
            <a:ext cx="1303578" cy="1472137"/>
            <a:chOff x="2424385" y="1147494"/>
            <a:chExt cx="1303578" cy="1472137"/>
          </a:xfrm>
        </p:grpSpPr>
        <p:sp>
          <p:nvSpPr>
            <p:cNvPr id="164" name="Rechthoek: afgeronde hoeken 163">
              <a:extLst>
                <a:ext uri="{FF2B5EF4-FFF2-40B4-BE49-F238E27FC236}">
                  <a16:creationId xmlns:a16="http://schemas.microsoft.com/office/drawing/2014/main" id="{E8D43016-37BE-9F01-A314-A9BB6F8031A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5" name="Tekstvak 164">
              <a:extLst>
                <a:ext uri="{FF2B5EF4-FFF2-40B4-BE49-F238E27FC236}">
                  <a16:creationId xmlns:a16="http://schemas.microsoft.com/office/drawing/2014/main" id="{536D2E82-43B9-E7D1-009E-878561C618A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66" name="Rechthoek: afgeronde hoeken 165">
              <a:extLst>
                <a:ext uri="{FF2B5EF4-FFF2-40B4-BE49-F238E27FC236}">
                  <a16:creationId xmlns:a16="http://schemas.microsoft.com/office/drawing/2014/main" id="{E9A97BC1-559D-FB8E-13C3-5BFC7D4656A3}"/>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ekstvak 166">
              <a:extLst>
                <a:ext uri="{FF2B5EF4-FFF2-40B4-BE49-F238E27FC236}">
                  <a16:creationId xmlns:a16="http://schemas.microsoft.com/office/drawing/2014/main" id="{72483D77-A2EB-A111-1708-CBD29D028C4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8" name="Groep 167">
            <a:extLst>
              <a:ext uri="{FF2B5EF4-FFF2-40B4-BE49-F238E27FC236}">
                <a16:creationId xmlns:a16="http://schemas.microsoft.com/office/drawing/2014/main" id="{AFD00B1D-B307-C5FC-71D0-3EC653397E18}"/>
              </a:ext>
            </a:extLst>
          </p:cNvPr>
          <p:cNvGrpSpPr/>
          <p:nvPr/>
        </p:nvGrpSpPr>
        <p:grpSpPr>
          <a:xfrm>
            <a:off x="3692986" y="2675752"/>
            <a:ext cx="1303578" cy="1472137"/>
            <a:chOff x="2424385" y="1147494"/>
            <a:chExt cx="1303578" cy="1472137"/>
          </a:xfrm>
        </p:grpSpPr>
        <p:sp>
          <p:nvSpPr>
            <p:cNvPr id="169" name="Rechthoek: afgeronde hoeken 168">
              <a:extLst>
                <a:ext uri="{FF2B5EF4-FFF2-40B4-BE49-F238E27FC236}">
                  <a16:creationId xmlns:a16="http://schemas.microsoft.com/office/drawing/2014/main" id="{287A20D3-4B78-18FE-F62E-887436448FA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Tekstvak 169">
              <a:extLst>
                <a:ext uri="{FF2B5EF4-FFF2-40B4-BE49-F238E27FC236}">
                  <a16:creationId xmlns:a16="http://schemas.microsoft.com/office/drawing/2014/main" id="{34A5E79A-23DF-C4F6-871B-4FE8FD617B8B}"/>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1" name="Rechthoek: afgeronde hoeken 170">
              <a:extLst>
                <a:ext uri="{FF2B5EF4-FFF2-40B4-BE49-F238E27FC236}">
                  <a16:creationId xmlns:a16="http://schemas.microsoft.com/office/drawing/2014/main" id="{B6C96F5F-FBF9-5511-953A-B1A854C93CC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Tekstvak 171">
              <a:extLst>
                <a:ext uri="{FF2B5EF4-FFF2-40B4-BE49-F238E27FC236}">
                  <a16:creationId xmlns:a16="http://schemas.microsoft.com/office/drawing/2014/main" id="{6A4930AB-41D9-9188-0B60-A6E9F579012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3" name="Groep 172">
            <a:extLst>
              <a:ext uri="{FF2B5EF4-FFF2-40B4-BE49-F238E27FC236}">
                <a16:creationId xmlns:a16="http://schemas.microsoft.com/office/drawing/2014/main" id="{834AAB30-B0E1-FC4E-50C8-B3ED6581B9E9}"/>
              </a:ext>
            </a:extLst>
          </p:cNvPr>
          <p:cNvGrpSpPr/>
          <p:nvPr/>
        </p:nvGrpSpPr>
        <p:grpSpPr>
          <a:xfrm>
            <a:off x="4937025" y="2680248"/>
            <a:ext cx="1303578" cy="1472137"/>
            <a:chOff x="2424385" y="1147494"/>
            <a:chExt cx="1303578" cy="1472137"/>
          </a:xfrm>
        </p:grpSpPr>
        <p:sp>
          <p:nvSpPr>
            <p:cNvPr id="174" name="Rechthoek: afgeronde hoeken 173">
              <a:extLst>
                <a:ext uri="{FF2B5EF4-FFF2-40B4-BE49-F238E27FC236}">
                  <a16:creationId xmlns:a16="http://schemas.microsoft.com/office/drawing/2014/main" id="{96BDAF83-4674-0823-01C3-656FA5AAFFB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Tekstvak 174">
              <a:extLst>
                <a:ext uri="{FF2B5EF4-FFF2-40B4-BE49-F238E27FC236}">
                  <a16:creationId xmlns:a16="http://schemas.microsoft.com/office/drawing/2014/main" id="{4ED04D2A-420D-F282-9428-4EADAA16758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6" name="Rechthoek: afgeronde hoeken 175">
              <a:extLst>
                <a:ext uri="{FF2B5EF4-FFF2-40B4-BE49-F238E27FC236}">
                  <a16:creationId xmlns:a16="http://schemas.microsoft.com/office/drawing/2014/main" id="{46D1439F-9A0E-3B66-B219-1A1152C3D5B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Tekstvak 176">
              <a:extLst>
                <a:ext uri="{FF2B5EF4-FFF2-40B4-BE49-F238E27FC236}">
                  <a16:creationId xmlns:a16="http://schemas.microsoft.com/office/drawing/2014/main" id="{5E68271E-D5B3-34BD-5A7F-9EE1F838C09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8" name="Groep 177">
            <a:extLst>
              <a:ext uri="{FF2B5EF4-FFF2-40B4-BE49-F238E27FC236}">
                <a16:creationId xmlns:a16="http://schemas.microsoft.com/office/drawing/2014/main" id="{BE9A45D2-6B0E-71EB-5C22-BEB6A214FBB4}"/>
              </a:ext>
            </a:extLst>
          </p:cNvPr>
          <p:cNvGrpSpPr/>
          <p:nvPr/>
        </p:nvGrpSpPr>
        <p:grpSpPr>
          <a:xfrm>
            <a:off x="6181064" y="2684744"/>
            <a:ext cx="1303578" cy="1472137"/>
            <a:chOff x="2424385" y="1147494"/>
            <a:chExt cx="1303578" cy="1472137"/>
          </a:xfrm>
        </p:grpSpPr>
        <p:sp>
          <p:nvSpPr>
            <p:cNvPr id="179" name="Rechthoek: afgeronde hoeken 178">
              <a:extLst>
                <a:ext uri="{FF2B5EF4-FFF2-40B4-BE49-F238E27FC236}">
                  <a16:creationId xmlns:a16="http://schemas.microsoft.com/office/drawing/2014/main" id="{E4BD5428-69E1-946B-B301-96012073619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Tekstvak 179">
              <a:extLst>
                <a:ext uri="{FF2B5EF4-FFF2-40B4-BE49-F238E27FC236}">
                  <a16:creationId xmlns:a16="http://schemas.microsoft.com/office/drawing/2014/main" id="{87D46CC8-0961-04AB-6F74-5969A058124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1" name="Rechthoek: afgeronde hoeken 180">
              <a:extLst>
                <a:ext uri="{FF2B5EF4-FFF2-40B4-BE49-F238E27FC236}">
                  <a16:creationId xmlns:a16="http://schemas.microsoft.com/office/drawing/2014/main" id="{E5627DD9-8C3D-8590-0376-62EA5CCE9BF1}"/>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Tekstvak 181">
              <a:extLst>
                <a:ext uri="{FF2B5EF4-FFF2-40B4-BE49-F238E27FC236}">
                  <a16:creationId xmlns:a16="http://schemas.microsoft.com/office/drawing/2014/main" id="{C38EDE0F-33FE-4E3B-8C43-E191F7CC56F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3" name="Groep 182">
            <a:extLst>
              <a:ext uri="{FF2B5EF4-FFF2-40B4-BE49-F238E27FC236}">
                <a16:creationId xmlns:a16="http://schemas.microsoft.com/office/drawing/2014/main" id="{CB7E4EE2-5E11-D079-A1A8-12CE96854CE4}"/>
              </a:ext>
            </a:extLst>
          </p:cNvPr>
          <p:cNvGrpSpPr/>
          <p:nvPr/>
        </p:nvGrpSpPr>
        <p:grpSpPr>
          <a:xfrm>
            <a:off x="7425103" y="2689240"/>
            <a:ext cx="1303578" cy="1472137"/>
            <a:chOff x="2424385" y="1147494"/>
            <a:chExt cx="1303578" cy="1472137"/>
          </a:xfrm>
        </p:grpSpPr>
        <p:sp>
          <p:nvSpPr>
            <p:cNvPr id="184" name="Rechthoek: afgeronde hoeken 183">
              <a:extLst>
                <a:ext uri="{FF2B5EF4-FFF2-40B4-BE49-F238E27FC236}">
                  <a16:creationId xmlns:a16="http://schemas.microsoft.com/office/drawing/2014/main" id="{A6C733DF-6C73-29BF-A15F-ABCDF887852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Tekstvak 184">
              <a:extLst>
                <a:ext uri="{FF2B5EF4-FFF2-40B4-BE49-F238E27FC236}">
                  <a16:creationId xmlns:a16="http://schemas.microsoft.com/office/drawing/2014/main" id="{171B8343-54FF-C82B-1196-034A109F789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6" name="Rechthoek: afgeronde hoeken 185">
              <a:extLst>
                <a:ext uri="{FF2B5EF4-FFF2-40B4-BE49-F238E27FC236}">
                  <a16:creationId xmlns:a16="http://schemas.microsoft.com/office/drawing/2014/main" id="{7987AB46-FCB5-72E3-2BB3-FEB3CF7FDB1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B243099F-59A0-1956-06D8-96181EC2649C}"/>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8" name="Groep 187">
            <a:extLst>
              <a:ext uri="{FF2B5EF4-FFF2-40B4-BE49-F238E27FC236}">
                <a16:creationId xmlns:a16="http://schemas.microsoft.com/office/drawing/2014/main" id="{8583563B-7C67-4FB0-B525-1DD1EEB5C5B5}"/>
              </a:ext>
            </a:extLst>
          </p:cNvPr>
          <p:cNvGrpSpPr/>
          <p:nvPr/>
        </p:nvGrpSpPr>
        <p:grpSpPr>
          <a:xfrm>
            <a:off x="8669142" y="2693736"/>
            <a:ext cx="1303578" cy="1472137"/>
            <a:chOff x="2424385" y="1147494"/>
            <a:chExt cx="1303578" cy="1472137"/>
          </a:xfrm>
        </p:grpSpPr>
        <p:sp>
          <p:nvSpPr>
            <p:cNvPr id="189" name="Rechthoek: afgeronde hoeken 188">
              <a:extLst>
                <a:ext uri="{FF2B5EF4-FFF2-40B4-BE49-F238E27FC236}">
                  <a16:creationId xmlns:a16="http://schemas.microsoft.com/office/drawing/2014/main" id="{B61DB367-8C11-45BB-54AF-DAC70B09958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Tekstvak 189">
              <a:extLst>
                <a:ext uri="{FF2B5EF4-FFF2-40B4-BE49-F238E27FC236}">
                  <a16:creationId xmlns:a16="http://schemas.microsoft.com/office/drawing/2014/main" id="{DDDB3915-5649-0BD2-51E2-241E2D264169}"/>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1" name="Rechthoek: afgeronde hoeken 190">
              <a:extLst>
                <a:ext uri="{FF2B5EF4-FFF2-40B4-BE49-F238E27FC236}">
                  <a16:creationId xmlns:a16="http://schemas.microsoft.com/office/drawing/2014/main" id="{6BFDCA72-A154-53AC-AAAA-053A34A0741B}"/>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Tekstvak 191">
              <a:extLst>
                <a:ext uri="{FF2B5EF4-FFF2-40B4-BE49-F238E27FC236}">
                  <a16:creationId xmlns:a16="http://schemas.microsoft.com/office/drawing/2014/main" id="{7C4E28A5-3412-FAE4-C0F5-37B1FB782639}"/>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3" name="Groep 192">
            <a:extLst>
              <a:ext uri="{FF2B5EF4-FFF2-40B4-BE49-F238E27FC236}">
                <a16:creationId xmlns:a16="http://schemas.microsoft.com/office/drawing/2014/main" id="{A7618BD6-26AA-C3BF-2125-64794EA4015C}"/>
              </a:ext>
            </a:extLst>
          </p:cNvPr>
          <p:cNvGrpSpPr/>
          <p:nvPr/>
        </p:nvGrpSpPr>
        <p:grpSpPr>
          <a:xfrm>
            <a:off x="9913181" y="2698232"/>
            <a:ext cx="1303578" cy="1472137"/>
            <a:chOff x="2424385" y="1147494"/>
            <a:chExt cx="1303578" cy="1472137"/>
          </a:xfrm>
        </p:grpSpPr>
        <p:sp>
          <p:nvSpPr>
            <p:cNvPr id="194" name="Rechthoek: afgeronde hoeken 193">
              <a:extLst>
                <a:ext uri="{FF2B5EF4-FFF2-40B4-BE49-F238E27FC236}">
                  <a16:creationId xmlns:a16="http://schemas.microsoft.com/office/drawing/2014/main" id="{1646C5D7-4C87-73AA-2973-8BA2B166DE08}"/>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Tekstvak 194">
              <a:extLst>
                <a:ext uri="{FF2B5EF4-FFF2-40B4-BE49-F238E27FC236}">
                  <a16:creationId xmlns:a16="http://schemas.microsoft.com/office/drawing/2014/main" id="{330B9742-7D2E-F4E2-4F4C-394704828D39}"/>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6" name="Rechthoek: afgeronde hoeken 195">
              <a:extLst>
                <a:ext uri="{FF2B5EF4-FFF2-40B4-BE49-F238E27FC236}">
                  <a16:creationId xmlns:a16="http://schemas.microsoft.com/office/drawing/2014/main" id="{9A4F9B13-6AD6-437E-A15D-94008BC3B15D}"/>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Tekstvak 196">
              <a:extLst>
                <a:ext uri="{FF2B5EF4-FFF2-40B4-BE49-F238E27FC236}">
                  <a16:creationId xmlns:a16="http://schemas.microsoft.com/office/drawing/2014/main" id="{8EC041BD-F8B6-28F4-AF84-0717C09C9BE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8" name="Groep 197">
            <a:extLst>
              <a:ext uri="{FF2B5EF4-FFF2-40B4-BE49-F238E27FC236}">
                <a16:creationId xmlns:a16="http://schemas.microsoft.com/office/drawing/2014/main" id="{46E8DAE2-9509-A18D-2451-6842CF9ED4FD}"/>
              </a:ext>
            </a:extLst>
          </p:cNvPr>
          <p:cNvGrpSpPr/>
          <p:nvPr/>
        </p:nvGrpSpPr>
        <p:grpSpPr>
          <a:xfrm>
            <a:off x="2475970" y="4291422"/>
            <a:ext cx="1303578" cy="1472137"/>
            <a:chOff x="2424385" y="1147494"/>
            <a:chExt cx="1303578" cy="1472137"/>
          </a:xfrm>
        </p:grpSpPr>
        <p:sp>
          <p:nvSpPr>
            <p:cNvPr id="199" name="Rechthoek: afgeronde hoeken 198">
              <a:extLst>
                <a:ext uri="{FF2B5EF4-FFF2-40B4-BE49-F238E27FC236}">
                  <a16:creationId xmlns:a16="http://schemas.microsoft.com/office/drawing/2014/main" id="{69760254-3F43-EFBD-8CD2-8D4ACAE3516F}"/>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0" name="Tekstvak 199">
              <a:extLst>
                <a:ext uri="{FF2B5EF4-FFF2-40B4-BE49-F238E27FC236}">
                  <a16:creationId xmlns:a16="http://schemas.microsoft.com/office/drawing/2014/main" id="{51EEF110-A5D1-A105-9F1F-A21101713EA3}"/>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1" name="Rechthoek: afgeronde hoeken 200">
              <a:extLst>
                <a:ext uri="{FF2B5EF4-FFF2-40B4-BE49-F238E27FC236}">
                  <a16:creationId xmlns:a16="http://schemas.microsoft.com/office/drawing/2014/main" id="{7985054E-5E68-20FD-820C-4438757534C0}"/>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2" name="Tekstvak 201">
              <a:extLst>
                <a:ext uri="{FF2B5EF4-FFF2-40B4-BE49-F238E27FC236}">
                  <a16:creationId xmlns:a16="http://schemas.microsoft.com/office/drawing/2014/main" id="{106BF785-6C4A-0DD5-9014-64C2340494F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3" name="Groep 202">
            <a:extLst>
              <a:ext uri="{FF2B5EF4-FFF2-40B4-BE49-F238E27FC236}">
                <a16:creationId xmlns:a16="http://schemas.microsoft.com/office/drawing/2014/main" id="{128C8C72-A54E-4BE1-A267-00BED0A40C97}"/>
              </a:ext>
            </a:extLst>
          </p:cNvPr>
          <p:cNvGrpSpPr/>
          <p:nvPr/>
        </p:nvGrpSpPr>
        <p:grpSpPr>
          <a:xfrm>
            <a:off x="3706040" y="4294308"/>
            <a:ext cx="1303578" cy="1472137"/>
            <a:chOff x="2424385" y="1147494"/>
            <a:chExt cx="1303578" cy="1472137"/>
          </a:xfrm>
        </p:grpSpPr>
        <p:sp>
          <p:nvSpPr>
            <p:cNvPr id="204" name="Rechthoek: afgeronde hoeken 203">
              <a:extLst>
                <a:ext uri="{FF2B5EF4-FFF2-40B4-BE49-F238E27FC236}">
                  <a16:creationId xmlns:a16="http://schemas.microsoft.com/office/drawing/2014/main" id="{A46BC822-603F-46C5-48D7-3F330E815E6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 name="Tekstvak 204">
              <a:extLst>
                <a:ext uri="{FF2B5EF4-FFF2-40B4-BE49-F238E27FC236}">
                  <a16:creationId xmlns:a16="http://schemas.microsoft.com/office/drawing/2014/main" id="{08470869-AB43-1F4D-C967-495B1F7EFC3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6" name="Rechthoek: afgeronde hoeken 205">
              <a:extLst>
                <a:ext uri="{FF2B5EF4-FFF2-40B4-BE49-F238E27FC236}">
                  <a16:creationId xmlns:a16="http://schemas.microsoft.com/office/drawing/2014/main" id="{E2412AC8-DCF7-4E36-F8E3-D5E9AA6B86B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7" name="Tekstvak 206">
              <a:extLst>
                <a:ext uri="{FF2B5EF4-FFF2-40B4-BE49-F238E27FC236}">
                  <a16:creationId xmlns:a16="http://schemas.microsoft.com/office/drawing/2014/main" id="{CC6B692B-9F7D-C39E-A69D-9D50BD48E5D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8" name="Groep 207">
            <a:extLst>
              <a:ext uri="{FF2B5EF4-FFF2-40B4-BE49-F238E27FC236}">
                <a16:creationId xmlns:a16="http://schemas.microsoft.com/office/drawing/2014/main" id="{60830FD7-ADBD-2976-E4BA-1CA3348E96E8}"/>
              </a:ext>
            </a:extLst>
          </p:cNvPr>
          <p:cNvGrpSpPr/>
          <p:nvPr/>
        </p:nvGrpSpPr>
        <p:grpSpPr>
          <a:xfrm>
            <a:off x="4950079" y="4298804"/>
            <a:ext cx="1303578" cy="1472137"/>
            <a:chOff x="2424385" y="1147494"/>
            <a:chExt cx="1303578" cy="1472137"/>
          </a:xfrm>
        </p:grpSpPr>
        <p:sp>
          <p:nvSpPr>
            <p:cNvPr id="209" name="Rechthoek: afgeronde hoeken 208">
              <a:extLst>
                <a:ext uri="{FF2B5EF4-FFF2-40B4-BE49-F238E27FC236}">
                  <a16:creationId xmlns:a16="http://schemas.microsoft.com/office/drawing/2014/main" id="{EB296516-23EE-456A-0388-833A459FC886}"/>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Tekstvak 209">
              <a:extLst>
                <a:ext uri="{FF2B5EF4-FFF2-40B4-BE49-F238E27FC236}">
                  <a16:creationId xmlns:a16="http://schemas.microsoft.com/office/drawing/2014/main" id="{C1696647-95F4-81AB-FFB4-9663E9416E8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1" name="Rechthoek: afgeronde hoeken 210">
              <a:extLst>
                <a:ext uri="{FF2B5EF4-FFF2-40B4-BE49-F238E27FC236}">
                  <a16:creationId xmlns:a16="http://schemas.microsoft.com/office/drawing/2014/main" id="{18E11C28-59B9-C1CD-9C99-217EB457D2F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Tekstvak 211">
              <a:extLst>
                <a:ext uri="{FF2B5EF4-FFF2-40B4-BE49-F238E27FC236}">
                  <a16:creationId xmlns:a16="http://schemas.microsoft.com/office/drawing/2014/main" id="{FC2F9136-D552-B484-7D44-27C0A06278CE}"/>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3" name="Groep 212">
            <a:extLst>
              <a:ext uri="{FF2B5EF4-FFF2-40B4-BE49-F238E27FC236}">
                <a16:creationId xmlns:a16="http://schemas.microsoft.com/office/drawing/2014/main" id="{4AC89CD2-CD98-8C53-7C4D-F7D7B8C4843A}"/>
              </a:ext>
            </a:extLst>
          </p:cNvPr>
          <p:cNvGrpSpPr/>
          <p:nvPr/>
        </p:nvGrpSpPr>
        <p:grpSpPr>
          <a:xfrm>
            <a:off x="6194118" y="4303300"/>
            <a:ext cx="1303578" cy="1472137"/>
            <a:chOff x="2424385" y="1147494"/>
            <a:chExt cx="1303578" cy="1472137"/>
          </a:xfrm>
        </p:grpSpPr>
        <p:sp>
          <p:nvSpPr>
            <p:cNvPr id="214" name="Rechthoek: afgeronde hoeken 213">
              <a:extLst>
                <a:ext uri="{FF2B5EF4-FFF2-40B4-BE49-F238E27FC236}">
                  <a16:creationId xmlns:a16="http://schemas.microsoft.com/office/drawing/2014/main" id="{45CE4BDD-B564-37F5-F1F1-6199AAB3F33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Tekstvak 214">
              <a:extLst>
                <a:ext uri="{FF2B5EF4-FFF2-40B4-BE49-F238E27FC236}">
                  <a16:creationId xmlns:a16="http://schemas.microsoft.com/office/drawing/2014/main" id="{F11BD74F-0724-AFB5-0359-F5070B1BC5B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6" name="Rechthoek: afgeronde hoeken 215">
              <a:extLst>
                <a:ext uri="{FF2B5EF4-FFF2-40B4-BE49-F238E27FC236}">
                  <a16:creationId xmlns:a16="http://schemas.microsoft.com/office/drawing/2014/main" id="{0DDDDD23-A251-6384-860E-CEF280872D36}"/>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kstvak 216">
              <a:extLst>
                <a:ext uri="{FF2B5EF4-FFF2-40B4-BE49-F238E27FC236}">
                  <a16:creationId xmlns:a16="http://schemas.microsoft.com/office/drawing/2014/main" id="{BEE61917-07B5-49EE-5CF0-20D8CA0DDBC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8" name="Groep 217">
            <a:extLst>
              <a:ext uri="{FF2B5EF4-FFF2-40B4-BE49-F238E27FC236}">
                <a16:creationId xmlns:a16="http://schemas.microsoft.com/office/drawing/2014/main" id="{A7695DE6-4843-ECFB-0A20-5815B8E2C5B1}"/>
              </a:ext>
            </a:extLst>
          </p:cNvPr>
          <p:cNvGrpSpPr/>
          <p:nvPr/>
        </p:nvGrpSpPr>
        <p:grpSpPr>
          <a:xfrm>
            <a:off x="7438157" y="4307796"/>
            <a:ext cx="1303578" cy="1472137"/>
            <a:chOff x="2424385" y="1147494"/>
            <a:chExt cx="1303578" cy="1472137"/>
          </a:xfrm>
        </p:grpSpPr>
        <p:sp>
          <p:nvSpPr>
            <p:cNvPr id="219" name="Rechthoek: afgeronde hoeken 218">
              <a:extLst>
                <a:ext uri="{FF2B5EF4-FFF2-40B4-BE49-F238E27FC236}">
                  <a16:creationId xmlns:a16="http://schemas.microsoft.com/office/drawing/2014/main" id="{769242C1-15D6-48CB-A683-14CA97151ED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0" name="Tekstvak 219">
              <a:extLst>
                <a:ext uri="{FF2B5EF4-FFF2-40B4-BE49-F238E27FC236}">
                  <a16:creationId xmlns:a16="http://schemas.microsoft.com/office/drawing/2014/main" id="{BABBEC26-4E8E-1CCE-B4E3-D7C1C3B6281B}"/>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1" name="Rechthoek: afgeronde hoeken 220">
              <a:extLst>
                <a:ext uri="{FF2B5EF4-FFF2-40B4-BE49-F238E27FC236}">
                  <a16:creationId xmlns:a16="http://schemas.microsoft.com/office/drawing/2014/main" id="{29CCD606-0080-ADF3-6CAE-4DE81067C16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2" name="Tekstvak 221">
              <a:extLst>
                <a:ext uri="{FF2B5EF4-FFF2-40B4-BE49-F238E27FC236}">
                  <a16:creationId xmlns:a16="http://schemas.microsoft.com/office/drawing/2014/main" id="{EA2A2246-7088-F3FD-B84B-83623C1F7910}"/>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3" name="Groep 222">
            <a:extLst>
              <a:ext uri="{FF2B5EF4-FFF2-40B4-BE49-F238E27FC236}">
                <a16:creationId xmlns:a16="http://schemas.microsoft.com/office/drawing/2014/main" id="{407C548A-A3EC-9604-B11F-691FAEE52C20}"/>
              </a:ext>
            </a:extLst>
          </p:cNvPr>
          <p:cNvGrpSpPr/>
          <p:nvPr/>
        </p:nvGrpSpPr>
        <p:grpSpPr>
          <a:xfrm>
            <a:off x="8682196" y="4312292"/>
            <a:ext cx="1303578" cy="1472137"/>
            <a:chOff x="2424385" y="1147494"/>
            <a:chExt cx="1303578" cy="1472137"/>
          </a:xfrm>
        </p:grpSpPr>
        <p:sp>
          <p:nvSpPr>
            <p:cNvPr id="224" name="Rechthoek: afgeronde hoeken 223">
              <a:extLst>
                <a:ext uri="{FF2B5EF4-FFF2-40B4-BE49-F238E27FC236}">
                  <a16:creationId xmlns:a16="http://schemas.microsoft.com/office/drawing/2014/main" id="{2E9ABE5A-BEC3-56BF-9339-338C0E5C1FB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5" name="Tekstvak 224">
              <a:extLst>
                <a:ext uri="{FF2B5EF4-FFF2-40B4-BE49-F238E27FC236}">
                  <a16:creationId xmlns:a16="http://schemas.microsoft.com/office/drawing/2014/main" id="{6686D771-0499-F548-A3BE-732206808199}"/>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6" name="Rechthoek: afgeronde hoeken 225">
              <a:extLst>
                <a:ext uri="{FF2B5EF4-FFF2-40B4-BE49-F238E27FC236}">
                  <a16:creationId xmlns:a16="http://schemas.microsoft.com/office/drawing/2014/main" id="{249B5EF1-EC46-1204-62BD-093871756F9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7" name="Tekstvak 226">
              <a:extLst>
                <a:ext uri="{FF2B5EF4-FFF2-40B4-BE49-F238E27FC236}">
                  <a16:creationId xmlns:a16="http://schemas.microsoft.com/office/drawing/2014/main" id="{DDFC9F2B-B45D-DABD-AE3D-630B31817708}"/>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8" name="Groep 227">
            <a:extLst>
              <a:ext uri="{FF2B5EF4-FFF2-40B4-BE49-F238E27FC236}">
                <a16:creationId xmlns:a16="http://schemas.microsoft.com/office/drawing/2014/main" id="{F3426594-4F70-4411-ED0F-D669194122F2}"/>
              </a:ext>
            </a:extLst>
          </p:cNvPr>
          <p:cNvGrpSpPr/>
          <p:nvPr/>
        </p:nvGrpSpPr>
        <p:grpSpPr>
          <a:xfrm>
            <a:off x="9926235" y="4316788"/>
            <a:ext cx="1303578" cy="1472137"/>
            <a:chOff x="2424385" y="1147494"/>
            <a:chExt cx="1303578" cy="1472137"/>
          </a:xfrm>
        </p:grpSpPr>
        <p:sp>
          <p:nvSpPr>
            <p:cNvPr id="229" name="Rechthoek: afgeronde hoeken 228">
              <a:extLst>
                <a:ext uri="{FF2B5EF4-FFF2-40B4-BE49-F238E27FC236}">
                  <a16:creationId xmlns:a16="http://schemas.microsoft.com/office/drawing/2014/main" id="{1260D9AE-BBE1-318C-6F8F-24505DA74E6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0" name="Tekstvak 229">
              <a:extLst>
                <a:ext uri="{FF2B5EF4-FFF2-40B4-BE49-F238E27FC236}">
                  <a16:creationId xmlns:a16="http://schemas.microsoft.com/office/drawing/2014/main" id="{75636148-B0FA-E8D2-6F64-56CC643FFB05}"/>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31" name="Rechthoek: afgeronde hoeken 230">
              <a:extLst>
                <a:ext uri="{FF2B5EF4-FFF2-40B4-BE49-F238E27FC236}">
                  <a16:creationId xmlns:a16="http://schemas.microsoft.com/office/drawing/2014/main" id="{CBD710DF-BD48-AEC4-A42F-2D220E53557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2" name="Tekstvak 231">
              <a:extLst>
                <a:ext uri="{FF2B5EF4-FFF2-40B4-BE49-F238E27FC236}">
                  <a16:creationId xmlns:a16="http://schemas.microsoft.com/office/drawing/2014/main" id="{48C6E387-001C-C404-B186-CBBD42C8C74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sp>
        <p:nvSpPr>
          <p:cNvPr id="254" name="Rechthoek 253">
            <a:extLst>
              <a:ext uri="{FF2B5EF4-FFF2-40B4-BE49-F238E27FC236}">
                <a16:creationId xmlns:a16="http://schemas.microsoft.com/office/drawing/2014/main" id="{31FE7F32-C772-1CE8-2F25-EAE41544D049}"/>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6AFDA67E-6A6E-9994-6A0E-85831185EF77}"/>
              </a:ext>
            </a:extLst>
          </p:cNvPr>
          <p:cNvSpPr/>
          <p:nvPr/>
        </p:nvSpPr>
        <p:spPr>
          <a:xfrm>
            <a:off x="2246916" y="6589145"/>
            <a:ext cx="216000" cy="216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C97BCEB2-AA2D-0E44-F200-C584B4D5A29E}"/>
              </a:ext>
            </a:extLst>
          </p:cNvPr>
          <p:cNvSpPr txBox="1"/>
          <p:nvPr/>
        </p:nvSpPr>
        <p:spPr>
          <a:xfrm>
            <a:off x="2160749" y="6620201"/>
            <a:ext cx="388334" cy="153888"/>
          </a:xfrm>
          <a:prstGeom prst="rect">
            <a:avLst/>
          </a:prstGeom>
          <a:noFill/>
        </p:spPr>
        <p:txBody>
          <a:bodyPr wrap="square" rtlCol="0">
            <a:spAutoFit/>
          </a:bodyPr>
          <a:lstStyle/>
          <a:p>
            <a:pPr algn="ctr"/>
            <a:r>
              <a:rPr lang="nl-NL" sz="400"/>
              <a:t>[Cover]</a:t>
            </a:r>
          </a:p>
        </p:txBody>
      </p:sp>
      <p:sp>
        <p:nvSpPr>
          <p:cNvPr id="257" name="Tekstvak 256">
            <a:extLst>
              <a:ext uri="{FF2B5EF4-FFF2-40B4-BE49-F238E27FC236}">
                <a16:creationId xmlns:a16="http://schemas.microsoft.com/office/drawing/2014/main" id="{6A0D11A8-42F7-E0B4-7428-D9F9F7FBB5D9}"/>
              </a:ext>
            </a:extLst>
          </p:cNvPr>
          <p:cNvSpPr txBox="1"/>
          <p:nvPr/>
        </p:nvSpPr>
        <p:spPr>
          <a:xfrm>
            <a:off x="2429165" y="6600962"/>
            <a:ext cx="1066304" cy="215444"/>
          </a:xfrm>
          <a:prstGeom prst="rect">
            <a:avLst/>
          </a:prstGeom>
          <a:noFill/>
        </p:spPr>
        <p:txBody>
          <a:bodyPr wrap="square" rtlCol="0">
            <a:spAutoFit/>
          </a:bodyPr>
          <a:lstStyle/>
          <a:p>
            <a:pPr algn="ctr"/>
            <a:r>
              <a:rPr lang="nl-NL" sz="800"/>
              <a:t>[Playlist/album </a:t>
            </a:r>
            <a:r>
              <a:rPr lang="nl-NL" sz="800" err="1"/>
              <a:t>enz</a:t>
            </a:r>
            <a:r>
              <a:rPr lang="nl-NL" sz="800"/>
              <a:t>]</a:t>
            </a:r>
          </a:p>
        </p:txBody>
      </p:sp>
      <p:pic>
        <p:nvPicPr>
          <p:cNvPr id="259" name="Graphic 258" descr="Badge volgen met effen opvulling">
            <a:extLst>
              <a:ext uri="{FF2B5EF4-FFF2-40B4-BE49-F238E27FC236}">
                <a16:creationId xmlns:a16="http://schemas.microsoft.com/office/drawing/2014/main" id="{B82CBAAD-0CA6-2518-39A7-ED59BA6DE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76D21A20-3C24-2CA4-60F4-9B562DD9D507}"/>
              </a:ext>
            </a:extLst>
          </p:cNvPr>
          <p:cNvCxnSpPr>
            <a:cxnSpLocks/>
          </p:cNvCxnSpPr>
          <p:nvPr/>
        </p:nvCxnSpPr>
        <p:spPr>
          <a:xfrm>
            <a:off x="4523183" y="6787215"/>
            <a:ext cx="4099632" cy="0"/>
          </a:xfrm>
          <a:prstGeom prst="line">
            <a:avLst/>
          </a:prstGeom>
          <a:ln>
            <a:solidFill>
              <a:schemeClr val="tx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699B937B-EDF9-5773-A670-451DABA0F7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5A610EB5-0662-0877-54CD-BAA1983306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C3C5CA9C-3AB1-12EE-ABC4-13F6ABA53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3DD0C447-2766-0247-2350-B4949CEA5741}"/>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5BDF8F5A-B204-81E9-3A18-1020C40B7E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FBA8E5E2-95DC-9747-6AA9-8F09A6D6E5C7}"/>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51ABFC90-E5A6-F653-D256-A98084129456}"/>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99F3F702-166E-DFE6-2B23-01958D2C309A}"/>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FA894B59-9322-896A-27F6-751F994679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F115E9BF-F403-B31A-2A47-5C7136876E8C}"/>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D4A00190-6A6A-874E-D7A3-42D00302A0D8}"/>
                </a:ext>
              </a:extLst>
            </p:cNvPr>
            <p:cNvPicPr>
              <a:picLocks noChangeAspect="1"/>
            </p:cNvPicPr>
            <p:nvPr/>
          </p:nvPicPr>
          <p:blipFill>
            <a:blip r:embed="rId15">
              <a:extLst>
                <a:ext uri="{96DAC541-7B7A-43D3-8B79-37D633B846F1}">
                  <asvg:svgBlip xmlns:asvg="http://schemas.microsoft.com/office/drawing/2016/SVG/main" r:embed="rId16"/>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8D8C4D4E-B210-5476-0BA3-B35B0CAFD418}"/>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D177FDF4-05D4-C11F-F2E6-E22F32E00C3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0994873C-D8B4-CA03-B932-A221EE28DF58}"/>
              </a:ext>
            </a:extLst>
          </p:cNvPr>
          <p:cNvSpPr/>
          <p:nvPr/>
        </p:nvSpPr>
        <p:spPr>
          <a:xfrm>
            <a:off x="11263183" y="6674285"/>
            <a:ext cx="859094" cy="45719"/>
          </a:xfrm>
          <a:prstGeom prst="roundRect">
            <a:avLst>
              <a:gd name="adj" fmla="val 50000"/>
            </a:avLst>
          </a:prstGeom>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16" name="Groep 15">
            <a:extLst>
              <a:ext uri="{FF2B5EF4-FFF2-40B4-BE49-F238E27FC236}">
                <a16:creationId xmlns:a16="http://schemas.microsoft.com/office/drawing/2014/main" id="{C5AF9920-2F83-A5F5-FDD5-6A31852004E6}"/>
              </a:ext>
            </a:extLst>
          </p:cNvPr>
          <p:cNvGrpSpPr/>
          <p:nvPr/>
        </p:nvGrpSpPr>
        <p:grpSpPr>
          <a:xfrm>
            <a:off x="206192" y="-63925"/>
            <a:ext cx="757545" cy="464399"/>
            <a:chOff x="206192" y="-63925"/>
            <a:chExt cx="757545" cy="464399"/>
          </a:xfrm>
        </p:grpSpPr>
        <p:pic>
          <p:nvPicPr>
            <p:cNvPr id="27" name="Graphic 26" descr="Lijn met pijl: Recht met effen opvulling">
              <a:hlinkClick r:id="rId19" action="ppaction://hlinksldjump"/>
              <a:extLst>
                <a:ext uri="{FF2B5EF4-FFF2-40B4-BE49-F238E27FC236}">
                  <a16:creationId xmlns:a16="http://schemas.microsoft.com/office/drawing/2014/main" id="{996DCDFC-0B4B-6C19-3F10-9A74812253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9338" y="-63925"/>
              <a:ext cx="464399" cy="464399"/>
            </a:xfrm>
            <a:prstGeom prst="rect">
              <a:avLst/>
            </a:prstGeom>
          </p:spPr>
        </p:pic>
        <p:pic>
          <p:nvPicPr>
            <p:cNvPr id="28" name="Graphic 27" descr="Introductiepagina met effen opvulling">
              <a:hlinkClick r:id="rId19" action="ppaction://hlinksldjump"/>
              <a:extLst>
                <a:ext uri="{FF2B5EF4-FFF2-40B4-BE49-F238E27FC236}">
                  <a16:creationId xmlns:a16="http://schemas.microsoft.com/office/drawing/2014/main" id="{71BAD58B-B27C-BD49-27B2-704F4174C8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6192" y="16887"/>
              <a:ext cx="293146" cy="293146"/>
            </a:xfrm>
            <a:prstGeom prst="rect">
              <a:avLst/>
            </a:prstGeom>
          </p:spPr>
        </p:pic>
      </p:grpSp>
      <p:pic>
        <p:nvPicPr>
          <p:cNvPr id="29" name="Graphic 28" descr="Lijn met pijl: Recht met effen opvulling">
            <a:hlinkClick r:id="rId24" action="ppaction://hlinksldjump"/>
            <a:extLst>
              <a:ext uri="{FF2B5EF4-FFF2-40B4-BE49-F238E27FC236}">
                <a16:creationId xmlns:a16="http://schemas.microsoft.com/office/drawing/2014/main" id="{58B567E8-81B8-786A-86A4-5F4DF14391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77542" y="294968"/>
            <a:ext cx="584775" cy="584775"/>
          </a:xfrm>
          <a:prstGeom prst="rect">
            <a:avLst/>
          </a:prstGeom>
        </p:spPr>
      </p:pic>
      <p:grpSp>
        <p:nvGrpSpPr>
          <p:cNvPr id="30" name="Groep 29">
            <a:extLst>
              <a:ext uri="{FF2B5EF4-FFF2-40B4-BE49-F238E27FC236}">
                <a16:creationId xmlns:a16="http://schemas.microsoft.com/office/drawing/2014/main" id="{181B456B-FEB0-C6DA-9B9A-3E79D041D614}"/>
              </a:ext>
            </a:extLst>
          </p:cNvPr>
          <p:cNvGrpSpPr/>
          <p:nvPr/>
        </p:nvGrpSpPr>
        <p:grpSpPr>
          <a:xfrm>
            <a:off x="10788444" y="44358"/>
            <a:ext cx="1301823" cy="247833"/>
            <a:chOff x="79817" y="6386236"/>
            <a:chExt cx="1767840" cy="336550"/>
          </a:xfrm>
        </p:grpSpPr>
        <p:sp>
          <p:nvSpPr>
            <p:cNvPr id="31" name="Rechthoek: afgeronde hoeken 30">
              <a:hlinkClick r:id="rId25" action="ppaction://hlinksldjump"/>
              <a:extLst>
                <a:ext uri="{FF2B5EF4-FFF2-40B4-BE49-F238E27FC236}">
                  <a16:creationId xmlns:a16="http://schemas.microsoft.com/office/drawing/2014/main" id="{9545E532-AFD5-15D0-CDEF-568DC2C93F67}"/>
                </a:ext>
              </a:extLst>
            </p:cNvPr>
            <p:cNvSpPr/>
            <p:nvPr/>
          </p:nvSpPr>
          <p:spPr>
            <a:xfrm>
              <a:off x="79817" y="6386236"/>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Graphic 31" descr="Tandwiel met effen opvulling">
              <a:hlinkClick r:id="rId25" action="ppaction://hlinksldjump"/>
              <a:extLst>
                <a:ext uri="{FF2B5EF4-FFF2-40B4-BE49-F238E27FC236}">
                  <a16:creationId xmlns:a16="http://schemas.microsoft.com/office/drawing/2014/main" id="{0BD92ADB-8CD8-DEFE-9C4B-64CAE280BBF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400" y="6386236"/>
              <a:ext cx="336550" cy="336550"/>
            </a:xfrm>
            <a:prstGeom prst="rect">
              <a:avLst/>
            </a:prstGeom>
          </p:spPr>
        </p:pic>
        <p:sp>
          <p:nvSpPr>
            <p:cNvPr id="33" name="Tekstvak 32">
              <a:hlinkClick r:id="rId25" action="ppaction://hlinksldjump"/>
              <a:extLst>
                <a:ext uri="{FF2B5EF4-FFF2-40B4-BE49-F238E27FC236}">
                  <a16:creationId xmlns:a16="http://schemas.microsoft.com/office/drawing/2014/main" id="{5255A286-0FBD-A94D-1E2B-21E4FBD18457}"/>
                </a:ext>
              </a:extLst>
            </p:cNvPr>
            <p:cNvSpPr txBox="1"/>
            <p:nvPr/>
          </p:nvSpPr>
          <p:spPr>
            <a:xfrm>
              <a:off x="393873" y="6393156"/>
              <a:ext cx="1298976" cy="246220"/>
            </a:xfrm>
            <a:prstGeom prst="rect">
              <a:avLst/>
            </a:prstGeom>
            <a:noFill/>
          </p:spPr>
          <p:txBody>
            <a:bodyPr wrap="square" rtlCol="0">
              <a:spAutoFit/>
            </a:bodyPr>
            <a:lstStyle/>
            <a:p>
              <a:pPr algn="ctr"/>
              <a:r>
                <a:rPr lang="nl-NL" sz="1000" dirty="0"/>
                <a:t>instellingen</a:t>
              </a:r>
            </a:p>
          </p:txBody>
        </p:sp>
      </p:grpSp>
    </p:spTree>
    <p:extLst>
      <p:ext uri="{BB962C8B-B14F-4D97-AF65-F5344CB8AC3E}">
        <p14:creationId xmlns:p14="http://schemas.microsoft.com/office/powerpoint/2010/main" val="2330017167"/>
      </p:ext>
    </p:extLst>
  </p:cSld>
  <p:clrMapOvr>
    <a:masterClrMapping/>
  </p:clrMapOvr>
  <p:transition spd="slow" advClick="0">
    <p:cover dir="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64930DE0-A32E-A41F-D201-C6E243ACB725}"/>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4FD1F47B-76D0-16F3-BD3B-C11170CFAC59}"/>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B372EB78-A055-8E0A-5BC7-0A1DCFE12E88}"/>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FB963A5-8187-8CC8-C7A6-CEA571302D7C}"/>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1BBDE6B8-0AA9-1B93-E2D3-C95334055090}"/>
              </a:ext>
            </a:extLst>
          </p:cNvPr>
          <p:cNvCxnSpPr>
            <a:cxnSpLocks/>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AF1231C9-13C0-D809-2FC5-246F8430730C}"/>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7CE9A870-8782-6A87-098D-3EC015145BF4}"/>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F10000FB-4F9A-9A8C-6A57-530C9F45E6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4C72724C-5CDC-54E1-734A-DA88363891A7}"/>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E56F4C6A-A920-D22D-2E3F-DD1B150D5E21}"/>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1311096A-04DC-4CF2-AE86-94C82541F642}"/>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AAEDB29F-0469-AEC0-ABDC-B46AD8A798C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79B861B2-F2D7-B702-515D-60F0ADEA903C}"/>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764E4797-93F0-6A80-03E4-61797ECEB85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27C5C5F4-E07E-17FF-9053-FD866B61265B}"/>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00278710-3C04-814A-C43A-6C1C2BD0C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C6955053-3F7D-A54A-C520-8C645F402A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34DD980B-375C-D0EE-DEC4-CA5256F87C5E}"/>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BEDD8766-9C0A-7082-AB61-5648E551F12D}"/>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EE4D5FC7-F33F-94CF-D4AD-7D77CAFD4FDF}"/>
                </a:ext>
              </a:extLst>
            </p:cNvPr>
            <p:cNvSpPr txBox="1"/>
            <p:nvPr/>
          </p:nvSpPr>
          <p:spPr>
            <a:xfrm>
              <a:off x="4046331" y="1886888"/>
              <a:ext cx="6922360" cy="275861"/>
            </a:xfrm>
            <a:prstGeom prst="rect">
              <a:avLst/>
            </a:prstGeom>
            <a:noFill/>
          </p:spPr>
          <p:txBody>
            <a:bodyPr wrap="square" rtlCol="0">
              <a:spAutoFit/>
            </a:bodyPr>
            <a:lstStyle/>
            <a:p>
              <a:r>
                <a:rPr lang="nl-NL" sz="1200" b="1" dirty="0"/>
                <a:t>Batterijpercentage tonen</a:t>
              </a:r>
              <a:endParaRPr lang="nl-NL" sz="1600" b="1" dirty="0"/>
            </a:p>
          </p:txBody>
        </p:sp>
        <p:sp>
          <p:nvSpPr>
            <p:cNvPr id="259" name="Tekstvak 258">
              <a:extLst>
                <a:ext uri="{FF2B5EF4-FFF2-40B4-BE49-F238E27FC236}">
                  <a16:creationId xmlns:a16="http://schemas.microsoft.com/office/drawing/2014/main" id="{9C5BF379-EFA3-0FD4-9A16-E116C1B8B818}"/>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Laat het batterijpercentage in de statusbalk zien</a:t>
              </a:r>
            </a:p>
          </p:txBody>
        </p:sp>
      </p:grpSp>
      <p:grpSp>
        <p:nvGrpSpPr>
          <p:cNvPr id="41" name="Groep 40">
            <a:extLst>
              <a:ext uri="{FF2B5EF4-FFF2-40B4-BE49-F238E27FC236}">
                <a16:creationId xmlns:a16="http://schemas.microsoft.com/office/drawing/2014/main" id="{D78E65F8-C7AC-7A12-0E12-9BB897DDEDD9}"/>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6F822A53-BFA2-58C8-7A31-A28AA8BA878B}"/>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74C0BA68-8758-29C3-C913-E087FD51F983}"/>
                </a:ext>
              </a:extLst>
            </p:cNvPr>
            <p:cNvSpPr txBox="1"/>
            <p:nvPr/>
          </p:nvSpPr>
          <p:spPr>
            <a:xfrm>
              <a:off x="4046331" y="1886888"/>
              <a:ext cx="6922360" cy="275861"/>
            </a:xfrm>
            <a:prstGeom prst="rect">
              <a:avLst/>
            </a:prstGeom>
            <a:noFill/>
          </p:spPr>
          <p:txBody>
            <a:bodyPr wrap="square" rtlCol="0">
              <a:spAutoFit/>
            </a:bodyPr>
            <a:lstStyle/>
            <a:p>
              <a:r>
                <a:rPr lang="nl-NL" sz="1200" b="1" dirty="0"/>
                <a:t>Energiebesparingsmodus </a:t>
              </a:r>
              <a:endParaRPr lang="nl-NL" sz="1600" b="1" dirty="0"/>
            </a:p>
          </p:txBody>
        </p:sp>
        <p:sp>
          <p:nvSpPr>
            <p:cNvPr id="45" name="Tekstvak 44">
              <a:extLst>
                <a:ext uri="{FF2B5EF4-FFF2-40B4-BE49-F238E27FC236}">
                  <a16:creationId xmlns:a16="http://schemas.microsoft.com/office/drawing/2014/main" id="{9AC5EED4-79BD-1106-81F4-BEF11F37D61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Verlaagt prestaties om batterij te besparen</a:t>
              </a:r>
            </a:p>
          </p:txBody>
        </p:sp>
      </p:grpSp>
      <p:grpSp>
        <p:nvGrpSpPr>
          <p:cNvPr id="47" name="Groep 46">
            <a:extLst>
              <a:ext uri="{FF2B5EF4-FFF2-40B4-BE49-F238E27FC236}">
                <a16:creationId xmlns:a16="http://schemas.microsoft.com/office/drawing/2014/main" id="{7C27FCC9-52ED-D8E9-2E1A-710E8E042CE4}"/>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939679AA-575A-3FD4-555F-B2347FFD1925}"/>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212D0E2A-63BA-CD79-122C-06D4B894B72A}"/>
                </a:ext>
              </a:extLst>
            </p:cNvPr>
            <p:cNvSpPr txBox="1"/>
            <p:nvPr/>
          </p:nvSpPr>
          <p:spPr>
            <a:xfrm>
              <a:off x="4046331" y="1886888"/>
              <a:ext cx="6922360" cy="275861"/>
            </a:xfrm>
            <a:prstGeom prst="rect">
              <a:avLst/>
            </a:prstGeom>
            <a:noFill/>
          </p:spPr>
          <p:txBody>
            <a:bodyPr wrap="square" rtlCol="0">
              <a:spAutoFit/>
            </a:bodyPr>
            <a:lstStyle/>
            <a:p>
              <a:r>
                <a:rPr lang="nl-NL" sz="1200" b="1" dirty="0"/>
                <a:t>Achtergrond-apps beperken</a:t>
              </a:r>
              <a:r>
                <a:rPr lang="nl-NL" sz="1100" b="1" dirty="0"/>
                <a:t> </a:t>
              </a:r>
              <a:endParaRPr lang="nl-NL" sz="1400" b="1" dirty="0"/>
            </a:p>
          </p:txBody>
        </p:sp>
        <p:sp>
          <p:nvSpPr>
            <p:cNvPr id="51" name="Tekstvak 50">
              <a:extLst>
                <a:ext uri="{FF2B5EF4-FFF2-40B4-BE49-F238E27FC236}">
                  <a16:creationId xmlns:a16="http://schemas.microsoft.com/office/drawing/2014/main" id="{4E4E1C93-F022-A081-5995-3E425054466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Voorkomt dat apps op de achtergrond draaien</a:t>
              </a:r>
            </a:p>
          </p:txBody>
        </p:sp>
      </p:grpSp>
      <p:grpSp>
        <p:nvGrpSpPr>
          <p:cNvPr id="54" name="Groep 53">
            <a:extLst>
              <a:ext uri="{FF2B5EF4-FFF2-40B4-BE49-F238E27FC236}">
                <a16:creationId xmlns:a16="http://schemas.microsoft.com/office/drawing/2014/main" id="{F3F23E4E-8573-0CE4-89B4-E93107ED856F}"/>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F8BFC926-41A3-8860-ED7C-FA39E9CF3175}"/>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90C01D4C-6014-3FFD-FC01-D82D06448A20}"/>
                </a:ext>
              </a:extLst>
            </p:cNvPr>
            <p:cNvSpPr txBox="1"/>
            <p:nvPr/>
          </p:nvSpPr>
          <p:spPr>
            <a:xfrm>
              <a:off x="4046331" y="1886888"/>
              <a:ext cx="6922360" cy="275861"/>
            </a:xfrm>
            <a:prstGeom prst="rect">
              <a:avLst/>
            </a:prstGeom>
            <a:noFill/>
          </p:spPr>
          <p:txBody>
            <a:bodyPr wrap="square" rtlCol="0">
              <a:spAutoFit/>
            </a:bodyPr>
            <a:lstStyle/>
            <a:p>
              <a:r>
                <a:rPr lang="nl-NL" sz="1200" b="1" dirty="0"/>
                <a:t>Batterijgebruik per app</a:t>
              </a:r>
              <a:endParaRPr lang="nl-NL" sz="1600" b="1" dirty="0"/>
            </a:p>
          </p:txBody>
        </p:sp>
        <p:sp>
          <p:nvSpPr>
            <p:cNvPr id="58" name="Tekstvak 57">
              <a:extLst>
                <a:ext uri="{FF2B5EF4-FFF2-40B4-BE49-F238E27FC236}">
                  <a16:creationId xmlns:a16="http://schemas.microsoft.com/office/drawing/2014/main" id="{22E5B376-E7CB-7153-A8C2-267D300F308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welke apps de meeste energie verbruiken</a:t>
              </a:r>
            </a:p>
          </p:txBody>
        </p:sp>
      </p:grpSp>
      <p:grpSp>
        <p:nvGrpSpPr>
          <p:cNvPr id="60" name="Groep 59">
            <a:extLst>
              <a:ext uri="{FF2B5EF4-FFF2-40B4-BE49-F238E27FC236}">
                <a16:creationId xmlns:a16="http://schemas.microsoft.com/office/drawing/2014/main" id="{8F2873DD-B477-CBEB-EE6C-8EE19C5741E4}"/>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BCD0B8B5-B250-E337-828B-A83826BA6BD7}"/>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9AE838E1-D2F6-689A-29D1-6A86F0D09ABC}"/>
                </a:ext>
              </a:extLst>
            </p:cNvPr>
            <p:cNvSpPr txBox="1"/>
            <p:nvPr/>
          </p:nvSpPr>
          <p:spPr>
            <a:xfrm>
              <a:off x="4046331" y="1886888"/>
              <a:ext cx="6922360" cy="275861"/>
            </a:xfrm>
            <a:prstGeom prst="rect">
              <a:avLst/>
            </a:prstGeom>
            <a:noFill/>
          </p:spPr>
          <p:txBody>
            <a:bodyPr wrap="square" rtlCol="0">
              <a:spAutoFit/>
            </a:bodyPr>
            <a:lstStyle/>
            <a:p>
              <a:r>
                <a:rPr lang="nl-NL" sz="1200" b="1" dirty="0"/>
                <a:t>Laadbeperkingen </a:t>
              </a:r>
              <a:endParaRPr lang="nl-NL" sz="1400" b="1" dirty="0"/>
            </a:p>
          </p:txBody>
        </p:sp>
        <p:sp>
          <p:nvSpPr>
            <p:cNvPr id="128" name="Tekstvak 127">
              <a:extLst>
                <a:ext uri="{FF2B5EF4-FFF2-40B4-BE49-F238E27FC236}">
                  <a16:creationId xmlns:a16="http://schemas.microsoft.com/office/drawing/2014/main" id="{EEAE0203-8E98-B79B-1BF3-FF185B33898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Stel een maximum laadniveau in om batterijlevensduur te verlengen</a:t>
              </a:r>
            </a:p>
          </p:txBody>
        </p:sp>
      </p:grpSp>
      <p:grpSp>
        <p:nvGrpSpPr>
          <p:cNvPr id="270" name="Groep 269">
            <a:extLst>
              <a:ext uri="{FF2B5EF4-FFF2-40B4-BE49-F238E27FC236}">
                <a16:creationId xmlns:a16="http://schemas.microsoft.com/office/drawing/2014/main" id="{0912A0D9-AB5F-625F-F069-06673F4F6613}"/>
              </a:ext>
            </a:extLst>
          </p:cNvPr>
          <p:cNvGrpSpPr/>
          <p:nvPr/>
        </p:nvGrpSpPr>
        <p:grpSpPr>
          <a:xfrm>
            <a:off x="1723056" y="1242906"/>
            <a:ext cx="1315789" cy="266091"/>
            <a:chOff x="194700" y="1243520"/>
            <a:chExt cx="1315789" cy="266091"/>
          </a:xfrm>
          <a:effectLst/>
        </p:grpSpPr>
        <p:sp>
          <p:nvSpPr>
            <p:cNvPr id="271" name="Rechthoek: afgeronde hoeken 270">
              <a:hlinkClick r:id="rId13" action="ppaction://hlinksldjump"/>
              <a:extLst>
                <a:ext uri="{FF2B5EF4-FFF2-40B4-BE49-F238E27FC236}">
                  <a16:creationId xmlns:a16="http://schemas.microsoft.com/office/drawing/2014/main" id="{EEC9729B-5D60-C4F2-4605-64A443ABE3A1}"/>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hlinkClick r:id="rId13" action="ppaction://hlinksldjump"/>
              <a:extLst>
                <a:ext uri="{FF2B5EF4-FFF2-40B4-BE49-F238E27FC236}">
                  <a16:creationId xmlns:a16="http://schemas.microsoft.com/office/drawing/2014/main" id="{410D99DD-E35B-28C4-3935-44CFB6DA0A8A}"/>
                </a:ext>
              </a:extLst>
            </p:cNvPr>
            <p:cNvSpPr txBox="1"/>
            <p:nvPr/>
          </p:nvSpPr>
          <p:spPr>
            <a:xfrm>
              <a:off x="403322" y="1299153"/>
              <a:ext cx="1000837" cy="169277"/>
            </a:xfrm>
            <a:prstGeom prst="rect">
              <a:avLst/>
            </a:prstGeom>
            <a:noFill/>
          </p:spPr>
          <p:txBody>
            <a:bodyPr wrap="square" rtlCol="0">
              <a:spAutoFit/>
            </a:bodyPr>
            <a:lstStyle/>
            <a:p>
              <a:r>
                <a:rPr lang="nl-NL" sz="500" b="1" dirty="0"/>
                <a:t>Batterijbeheer</a:t>
              </a:r>
            </a:p>
          </p:txBody>
        </p:sp>
        <p:pic>
          <p:nvPicPr>
            <p:cNvPr id="273" name="Graphic 272">
              <a:hlinkClick r:id="rId13" action="ppaction://hlinksldjump"/>
              <a:extLst>
                <a:ext uri="{FF2B5EF4-FFF2-40B4-BE49-F238E27FC236}">
                  <a16:creationId xmlns:a16="http://schemas.microsoft.com/office/drawing/2014/main" id="{70D6C08F-8D27-9317-5E6A-587FD18A5A6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59561" y="1306427"/>
              <a:ext cx="154914" cy="154914"/>
            </a:xfrm>
            <a:prstGeom prst="rect">
              <a:avLst/>
            </a:prstGeom>
          </p:spPr>
        </p:pic>
      </p:grpSp>
      <p:grpSp>
        <p:nvGrpSpPr>
          <p:cNvPr id="2" name="Groep 1">
            <a:extLst>
              <a:ext uri="{FF2B5EF4-FFF2-40B4-BE49-F238E27FC236}">
                <a16:creationId xmlns:a16="http://schemas.microsoft.com/office/drawing/2014/main" id="{2118B4EF-CF99-00AF-AF49-4BCA90BCC14A}"/>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F516AF21-EFEE-A85F-3C48-214BF68B4E24}"/>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F18AFA10-BD9D-7823-FABA-9E45013AEE6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6" action="ppaction://hlinksldjump"/>
                <a:extLst>
                  <a:ext uri="{FF2B5EF4-FFF2-40B4-BE49-F238E27FC236}">
                    <a16:creationId xmlns:a16="http://schemas.microsoft.com/office/drawing/2014/main" id="{2F704876-4C4D-DEF7-CC94-F98513703CAF}"/>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6" action="ppaction://hlinksldjump"/>
              <a:extLst>
                <a:ext uri="{FF2B5EF4-FFF2-40B4-BE49-F238E27FC236}">
                  <a16:creationId xmlns:a16="http://schemas.microsoft.com/office/drawing/2014/main" id="{A0048AC3-A5F6-9F7B-FFBA-02F13D7CCFF8}"/>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FCC52533-12CE-A70C-4E39-2C7C4FCBA1EB}"/>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51E8FA1A-CC20-47D6-0289-C34ABAC32ABD}"/>
                </a:ext>
              </a:extLst>
            </p:cNvPr>
            <p:cNvGrpSpPr/>
            <p:nvPr/>
          </p:nvGrpSpPr>
          <p:grpSpPr>
            <a:xfrm>
              <a:off x="121489" y="4876801"/>
              <a:ext cx="2659811" cy="349305"/>
              <a:chOff x="121489" y="4886326"/>
              <a:chExt cx="2659811" cy="349305"/>
            </a:xfrm>
          </p:grpSpPr>
          <p:sp>
            <p:nvSpPr>
              <p:cNvPr id="12" name="Rechthoek: afgeronde hoeken 11">
                <a:hlinkClick r:id="rId19" action="ppaction://hlinksldjump"/>
                <a:extLst>
                  <a:ext uri="{FF2B5EF4-FFF2-40B4-BE49-F238E27FC236}">
                    <a16:creationId xmlns:a16="http://schemas.microsoft.com/office/drawing/2014/main" id="{7BA877DB-2160-833F-0298-7979C64DAE1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9" action="ppaction://hlinksldjump"/>
                <a:extLst>
                  <a:ext uri="{FF2B5EF4-FFF2-40B4-BE49-F238E27FC236}">
                    <a16:creationId xmlns:a16="http://schemas.microsoft.com/office/drawing/2014/main" id="{CF82B46C-3259-2300-8596-FAC60AB06708}"/>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9" action="ppaction://hlinksldjump"/>
              <a:extLst>
                <a:ext uri="{FF2B5EF4-FFF2-40B4-BE49-F238E27FC236}">
                  <a16:creationId xmlns:a16="http://schemas.microsoft.com/office/drawing/2014/main" id="{868FF934-52EF-E508-8E2F-78C0AD62C7F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1E2B805C-751E-561D-54CD-7226256E320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08A39737-3203-38BD-210D-8D7F11B2A3AB}"/>
                </a:ext>
              </a:extLst>
            </p:cNvPr>
            <p:cNvGrpSpPr/>
            <p:nvPr/>
          </p:nvGrpSpPr>
          <p:grpSpPr>
            <a:xfrm>
              <a:off x="121489" y="4876801"/>
              <a:ext cx="2719166" cy="349305"/>
              <a:chOff x="121489" y="4886326"/>
              <a:chExt cx="2719166" cy="349305"/>
            </a:xfrm>
          </p:grpSpPr>
          <p:sp>
            <p:nvSpPr>
              <p:cNvPr id="17" name="Rechthoek: afgeronde hoeken 16">
                <a:hlinkClick r:id="rId22" action="ppaction://hlinksldjump"/>
                <a:extLst>
                  <a:ext uri="{FF2B5EF4-FFF2-40B4-BE49-F238E27FC236}">
                    <a16:creationId xmlns:a16="http://schemas.microsoft.com/office/drawing/2014/main" id="{4C1DE1C6-5320-FDAC-C626-BCFB379107C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2" action="ppaction://hlinksldjump"/>
                <a:extLst>
                  <a:ext uri="{FF2B5EF4-FFF2-40B4-BE49-F238E27FC236}">
                    <a16:creationId xmlns:a16="http://schemas.microsoft.com/office/drawing/2014/main" id="{373D20FD-F3AD-F700-D147-3137AA733AB4}"/>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2" action="ppaction://hlinksldjump"/>
              <a:extLst>
                <a:ext uri="{FF2B5EF4-FFF2-40B4-BE49-F238E27FC236}">
                  <a16:creationId xmlns:a16="http://schemas.microsoft.com/office/drawing/2014/main" id="{D2E9845F-DD95-C76E-9459-75D07EDBA59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756F23A2-3A09-F86E-EF2F-C061C8C2C0E0}"/>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929ABE66-05A3-3509-2CE9-97E912575F69}"/>
                </a:ext>
              </a:extLst>
            </p:cNvPr>
            <p:cNvGrpSpPr/>
            <p:nvPr/>
          </p:nvGrpSpPr>
          <p:grpSpPr>
            <a:xfrm>
              <a:off x="121489" y="4876801"/>
              <a:ext cx="2659811" cy="349305"/>
              <a:chOff x="121489" y="4886326"/>
              <a:chExt cx="2659811" cy="349305"/>
            </a:xfrm>
          </p:grpSpPr>
          <p:sp>
            <p:nvSpPr>
              <p:cNvPr id="23" name="Rechthoek: afgeronde hoeken 22">
                <a:hlinkClick r:id="rId25" action="ppaction://hlinksldjump"/>
                <a:extLst>
                  <a:ext uri="{FF2B5EF4-FFF2-40B4-BE49-F238E27FC236}">
                    <a16:creationId xmlns:a16="http://schemas.microsoft.com/office/drawing/2014/main" id="{F76433B0-11EB-2F6E-ABF3-B74F6A0F1EC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5" action="ppaction://hlinksldjump"/>
                <a:extLst>
                  <a:ext uri="{FF2B5EF4-FFF2-40B4-BE49-F238E27FC236}">
                    <a16:creationId xmlns:a16="http://schemas.microsoft.com/office/drawing/2014/main" id="{4080B948-865D-05BD-A3A1-C4D6B43BD7F5}"/>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5" action="ppaction://hlinksldjump"/>
              <a:extLst>
                <a:ext uri="{FF2B5EF4-FFF2-40B4-BE49-F238E27FC236}">
                  <a16:creationId xmlns:a16="http://schemas.microsoft.com/office/drawing/2014/main" id="{3CCF778A-8DAB-BE3E-6E72-2F58B889C3B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D1133455-FC35-2B86-EC97-1BBA1142F998}"/>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E28EF8DD-0BD5-8EFF-78B6-05267D3E4DD8}"/>
                </a:ext>
              </a:extLst>
            </p:cNvPr>
            <p:cNvGrpSpPr/>
            <p:nvPr/>
          </p:nvGrpSpPr>
          <p:grpSpPr>
            <a:xfrm>
              <a:off x="121489" y="4876801"/>
              <a:ext cx="2659811" cy="349305"/>
              <a:chOff x="121489" y="4886326"/>
              <a:chExt cx="2659811" cy="349305"/>
            </a:xfrm>
          </p:grpSpPr>
          <p:sp>
            <p:nvSpPr>
              <p:cNvPr id="30" name="Rechthoek: afgeronde hoeken 29">
                <a:hlinkClick r:id="rId28" action="ppaction://hlinksldjump"/>
                <a:extLst>
                  <a:ext uri="{FF2B5EF4-FFF2-40B4-BE49-F238E27FC236}">
                    <a16:creationId xmlns:a16="http://schemas.microsoft.com/office/drawing/2014/main" id="{1D717D9D-5664-1EA2-5DF6-80877F7744B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8" action="ppaction://hlinksldjump"/>
                <a:extLst>
                  <a:ext uri="{FF2B5EF4-FFF2-40B4-BE49-F238E27FC236}">
                    <a16:creationId xmlns:a16="http://schemas.microsoft.com/office/drawing/2014/main" id="{01998572-1FC7-DFED-4579-E96ED639ADDE}"/>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8" action="ppaction://hlinksldjump"/>
              <a:extLst>
                <a:ext uri="{FF2B5EF4-FFF2-40B4-BE49-F238E27FC236}">
                  <a16:creationId xmlns:a16="http://schemas.microsoft.com/office/drawing/2014/main" id="{7D152F53-2575-5F76-223F-79FAB676BDE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37A612B0-02A2-C686-3C9F-3E43E1358D85}"/>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7D326CBE-BAE4-8CF8-1646-8B2A45FCA8EB}"/>
                </a:ext>
              </a:extLst>
            </p:cNvPr>
            <p:cNvGrpSpPr/>
            <p:nvPr/>
          </p:nvGrpSpPr>
          <p:grpSpPr>
            <a:xfrm>
              <a:off x="121489" y="4876801"/>
              <a:ext cx="2659811" cy="349305"/>
              <a:chOff x="121489" y="4886326"/>
              <a:chExt cx="2659811" cy="349305"/>
            </a:xfrm>
          </p:grpSpPr>
          <p:sp>
            <p:nvSpPr>
              <p:cNvPr id="37" name="Rechthoek: afgeronde hoeken 36">
                <a:hlinkClick r:id="rId31" action="ppaction://hlinksldjump"/>
                <a:extLst>
                  <a:ext uri="{FF2B5EF4-FFF2-40B4-BE49-F238E27FC236}">
                    <a16:creationId xmlns:a16="http://schemas.microsoft.com/office/drawing/2014/main" id="{0420EB65-BC13-7F8F-2106-2D0CB7C06D2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1" action="ppaction://hlinksldjump"/>
                <a:extLst>
                  <a:ext uri="{FF2B5EF4-FFF2-40B4-BE49-F238E27FC236}">
                    <a16:creationId xmlns:a16="http://schemas.microsoft.com/office/drawing/2014/main" id="{37F1DFA8-5574-C4DB-9C7B-8563194A0DCE}"/>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1F6E6DE7-DEEE-7426-B973-54A1D4E0FB8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CDA63030-8F03-736F-37E0-C32F8F94C655}"/>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A8C041E7-358A-A9A1-FA01-CF05B8F58B7F}"/>
                </a:ext>
              </a:extLst>
            </p:cNvPr>
            <p:cNvGrpSpPr/>
            <p:nvPr/>
          </p:nvGrpSpPr>
          <p:grpSpPr>
            <a:xfrm>
              <a:off x="121489" y="4876801"/>
              <a:ext cx="2659811" cy="349305"/>
              <a:chOff x="121489" y="4886326"/>
              <a:chExt cx="2659811" cy="349305"/>
            </a:xfrm>
          </p:grpSpPr>
          <p:sp>
            <p:nvSpPr>
              <p:cNvPr id="46" name="Rechthoek: afgeronde hoeken 45">
                <a:hlinkClick r:id="rId34" action="ppaction://hlinksldjump"/>
                <a:extLst>
                  <a:ext uri="{FF2B5EF4-FFF2-40B4-BE49-F238E27FC236}">
                    <a16:creationId xmlns:a16="http://schemas.microsoft.com/office/drawing/2014/main" id="{58EF985F-CC0F-EC90-05B1-E72821FB7EB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4" action="ppaction://hlinksldjump"/>
                <a:extLst>
                  <a:ext uri="{FF2B5EF4-FFF2-40B4-BE49-F238E27FC236}">
                    <a16:creationId xmlns:a16="http://schemas.microsoft.com/office/drawing/2014/main" id="{F371020F-39C3-C29D-8030-060B9978FCA6}"/>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35" action="ppaction://hlinksldjump"/>
              <a:extLst>
                <a:ext uri="{FF2B5EF4-FFF2-40B4-BE49-F238E27FC236}">
                  <a16:creationId xmlns:a16="http://schemas.microsoft.com/office/drawing/2014/main" id="{F661D04B-2245-9231-36EC-8DB91AB86F25}"/>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87AFA165-8494-2C5F-8209-15093A60829C}"/>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9" name="Groep 138">
            <a:extLst>
              <a:ext uri="{FF2B5EF4-FFF2-40B4-BE49-F238E27FC236}">
                <a16:creationId xmlns:a16="http://schemas.microsoft.com/office/drawing/2014/main" id="{B032C644-7819-009A-7F84-B0A24A2CD19F}"/>
              </a:ext>
            </a:extLst>
          </p:cNvPr>
          <p:cNvGrpSpPr/>
          <p:nvPr/>
        </p:nvGrpSpPr>
        <p:grpSpPr>
          <a:xfrm>
            <a:off x="10279536" y="1368331"/>
            <a:ext cx="558000" cy="558000"/>
            <a:chOff x="10279535" y="3150000"/>
            <a:chExt cx="558000" cy="558000"/>
          </a:xfrm>
        </p:grpSpPr>
        <p:sp>
          <p:nvSpPr>
            <p:cNvPr id="140" name="Rechthoek: afgeronde hoeken 139">
              <a:extLst>
                <a:ext uri="{FF2B5EF4-FFF2-40B4-BE49-F238E27FC236}">
                  <a16:creationId xmlns:a16="http://schemas.microsoft.com/office/drawing/2014/main" id="{D7B1DE12-5634-9F1F-0484-B86CE14F5B41}"/>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1" name="Graphic 140" descr="Wisselknop met effen opvulling">
              <a:extLst>
                <a:ext uri="{FF2B5EF4-FFF2-40B4-BE49-F238E27FC236}">
                  <a16:creationId xmlns:a16="http://schemas.microsoft.com/office/drawing/2014/main" id="{45079CBA-B1B5-28EC-F2CC-97878EB303E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2" name="Groep 141">
            <a:extLst>
              <a:ext uri="{FF2B5EF4-FFF2-40B4-BE49-F238E27FC236}">
                <a16:creationId xmlns:a16="http://schemas.microsoft.com/office/drawing/2014/main" id="{C2383D60-2ED8-014F-B156-C7EC69316A5C}"/>
              </a:ext>
            </a:extLst>
          </p:cNvPr>
          <p:cNvGrpSpPr/>
          <p:nvPr/>
        </p:nvGrpSpPr>
        <p:grpSpPr>
          <a:xfrm>
            <a:off x="10279536" y="2260683"/>
            <a:ext cx="558000" cy="558000"/>
            <a:chOff x="10279535" y="3150000"/>
            <a:chExt cx="558000" cy="558000"/>
          </a:xfrm>
        </p:grpSpPr>
        <p:sp>
          <p:nvSpPr>
            <p:cNvPr id="143" name="Rechthoek: afgeronde hoeken 142">
              <a:extLst>
                <a:ext uri="{FF2B5EF4-FFF2-40B4-BE49-F238E27FC236}">
                  <a16:creationId xmlns:a16="http://schemas.microsoft.com/office/drawing/2014/main" id="{46126F98-F2D4-CD69-8E3C-42D7294C9B26}"/>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4" name="Graphic 143" descr="Wisselknop met effen opvulling">
              <a:extLst>
                <a:ext uri="{FF2B5EF4-FFF2-40B4-BE49-F238E27FC236}">
                  <a16:creationId xmlns:a16="http://schemas.microsoft.com/office/drawing/2014/main" id="{5D32FBDA-21D8-EE2E-5A4B-1DA544B6EAB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5" name="Groep 144">
            <a:extLst>
              <a:ext uri="{FF2B5EF4-FFF2-40B4-BE49-F238E27FC236}">
                <a16:creationId xmlns:a16="http://schemas.microsoft.com/office/drawing/2014/main" id="{3FA10DFA-9E74-8A47-40AE-AB428FE3C542}"/>
              </a:ext>
            </a:extLst>
          </p:cNvPr>
          <p:cNvGrpSpPr/>
          <p:nvPr/>
        </p:nvGrpSpPr>
        <p:grpSpPr>
          <a:xfrm>
            <a:off x="10279536" y="3117874"/>
            <a:ext cx="558000" cy="558000"/>
            <a:chOff x="10279535" y="3150000"/>
            <a:chExt cx="558000" cy="558000"/>
          </a:xfrm>
        </p:grpSpPr>
        <p:sp>
          <p:nvSpPr>
            <p:cNvPr id="146" name="Rechthoek: afgeronde hoeken 145">
              <a:extLst>
                <a:ext uri="{FF2B5EF4-FFF2-40B4-BE49-F238E27FC236}">
                  <a16:creationId xmlns:a16="http://schemas.microsoft.com/office/drawing/2014/main" id="{5067A249-5B7E-BE80-AFE9-F747148BA3AF}"/>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7" name="Graphic 146" descr="Wisselknop met effen opvulling">
              <a:extLst>
                <a:ext uri="{FF2B5EF4-FFF2-40B4-BE49-F238E27FC236}">
                  <a16:creationId xmlns:a16="http://schemas.microsoft.com/office/drawing/2014/main" id="{9AD87B10-8001-500F-2734-64188FFE604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8" name="Groep 147">
            <a:extLst>
              <a:ext uri="{FF2B5EF4-FFF2-40B4-BE49-F238E27FC236}">
                <a16:creationId xmlns:a16="http://schemas.microsoft.com/office/drawing/2014/main" id="{A5236747-07BF-F5F2-3140-22D90B82F149}"/>
              </a:ext>
            </a:extLst>
          </p:cNvPr>
          <p:cNvGrpSpPr/>
          <p:nvPr/>
        </p:nvGrpSpPr>
        <p:grpSpPr>
          <a:xfrm>
            <a:off x="9884730" y="4141470"/>
            <a:ext cx="1315789" cy="266091"/>
            <a:chOff x="7315586" y="1517210"/>
            <a:chExt cx="1315789" cy="266091"/>
          </a:xfrm>
        </p:grpSpPr>
        <p:sp>
          <p:nvSpPr>
            <p:cNvPr id="149" name="Rechthoek: afgeronde hoeken 148">
              <a:extLst>
                <a:ext uri="{FF2B5EF4-FFF2-40B4-BE49-F238E27FC236}">
                  <a16:creationId xmlns:a16="http://schemas.microsoft.com/office/drawing/2014/main" id="{6B40698F-CB32-16EE-49DA-291228C329FA}"/>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extLst>
                <a:ext uri="{FF2B5EF4-FFF2-40B4-BE49-F238E27FC236}">
                  <a16:creationId xmlns:a16="http://schemas.microsoft.com/office/drawing/2014/main" id="{F33DD5FC-DF43-AA57-E525-70AE78B9D3AC}"/>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Bekijk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51" name="Groep 150">
            <a:extLst>
              <a:ext uri="{FF2B5EF4-FFF2-40B4-BE49-F238E27FC236}">
                <a16:creationId xmlns:a16="http://schemas.microsoft.com/office/drawing/2014/main" id="{BC95B286-19ED-C1FE-4967-DA88322AE8B6}"/>
              </a:ext>
            </a:extLst>
          </p:cNvPr>
          <p:cNvGrpSpPr/>
          <p:nvPr/>
        </p:nvGrpSpPr>
        <p:grpSpPr>
          <a:xfrm>
            <a:off x="9897837" y="5006985"/>
            <a:ext cx="1315789" cy="266091"/>
            <a:chOff x="7315586" y="1517210"/>
            <a:chExt cx="1315789" cy="266091"/>
          </a:xfrm>
        </p:grpSpPr>
        <p:sp>
          <p:nvSpPr>
            <p:cNvPr id="152" name="Rechthoek: afgeronde hoeken 151">
              <a:extLst>
                <a:ext uri="{FF2B5EF4-FFF2-40B4-BE49-F238E27FC236}">
                  <a16:creationId xmlns:a16="http://schemas.microsoft.com/office/drawing/2014/main" id="{A575E883-CE4E-A9F5-FFDF-8C11CFC3E379}"/>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extLst>
                <a:ext uri="{FF2B5EF4-FFF2-40B4-BE49-F238E27FC236}">
                  <a16:creationId xmlns:a16="http://schemas.microsoft.com/office/drawing/2014/main" id="{51BC2734-8431-9EB4-B4EB-A9442AE4F10D}"/>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Stel een MAX in  %</a:t>
              </a:r>
            </a:p>
          </p:txBody>
        </p:sp>
      </p:grpSp>
      <p:grpSp>
        <p:nvGrpSpPr>
          <p:cNvPr id="154" name="Groep 153">
            <a:extLst>
              <a:ext uri="{FF2B5EF4-FFF2-40B4-BE49-F238E27FC236}">
                <a16:creationId xmlns:a16="http://schemas.microsoft.com/office/drawing/2014/main" id="{A36AD863-A418-0969-A809-929BF44D5581}"/>
              </a:ext>
            </a:extLst>
          </p:cNvPr>
          <p:cNvGrpSpPr/>
          <p:nvPr/>
        </p:nvGrpSpPr>
        <p:grpSpPr>
          <a:xfrm>
            <a:off x="194700" y="1243520"/>
            <a:ext cx="1315789" cy="266091"/>
            <a:chOff x="194700" y="1243520"/>
            <a:chExt cx="1315789" cy="266091"/>
          </a:xfrm>
        </p:grpSpPr>
        <p:sp>
          <p:nvSpPr>
            <p:cNvPr id="155" name="Rechthoek: afgeronde hoeken 154">
              <a:hlinkClick r:id="rId35" action="ppaction://hlinksldjump"/>
              <a:extLst>
                <a:ext uri="{FF2B5EF4-FFF2-40B4-BE49-F238E27FC236}">
                  <a16:creationId xmlns:a16="http://schemas.microsoft.com/office/drawing/2014/main" id="{D3FDF1A2-7BA5-3972-6D52-29994D3B3626}"/>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6" name="Tekstvak 155">
              <a:hlinkClick r:id="rId35" action="ppaction://hlinksldjump"/>
              <a:extLst>
                <a:ext uri="{FF2B5EF4-FFF2-40B4-BE49-F238E27FC236}">
                  <a16:creationId xmlns:a16="http://schemas.microsoft.com/office/drawing/2014/main" id="{F5B9BA8C-D5A1-65F6-5048-C96E7251DA27}"/>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157" name="Graphic 156" descr="Computer met effen opvulling">
              <a:hlinkClick r:id="rId35" action="ppaction://hlinksldjump"/>
              <a:extLst>
                <a:ext uri="{FF2B5EF4-FFF2-40B4-BE49-F238E27FC236}">
                  <a16:creationId xmlns:a16="http://schemas.microsoft.com/office/drawing/2014/main" id="{03E4EB99-6AA2-6420-95FA-A5FFDB133878}"/>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pic>
        <p:nvPicPr>
          <p:cNvPr id="6" name="Graphic 5" descr="Caret naar rechts silhouet">
            <a:extLst>
              <a:ext uri="{FF2B5EF4-FFF2-40B4-BE49-F238E27FC236}">
                <a16:creationId xmlns:a16="http://schemas.microsoft.com/office/drawing/2014/main" id="{428BF175-EFEB-CB3F-3EDC-0DE318C884AA}"/>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65740" y="5056274"/>
            <a:ext cx="191472" cy="191472"/>
          </a:xfrm>
          <a:prstGeom prst="rect">
            <a:avLst/>
          </a:prstGeom>
        </p:spPr>
      </p:pic>
    </p:spTree>
    <p:extLst>
      <p:ext uri="{BB962C8B-B14F-4D97-AF65-F5344CB8AC3E}">
        <p14:creationId xmlns:p14="http://schemas.microsoft.com/office/powerpoint/2010/main" val="310165561"/>
      </p:ext>
    </p:extLst>
  </p:cSld>
  <p:clrMapOvr>
    <a:masterClrMapping/>
  </p:clrMapOvr>
  <p:transition spd="slow" advClick="0">
    <p:cover dir="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BF0802D0-3901-6515-3358-27F889765BF0}"/>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49D30922-A4A0-8D3A-607A-A5FC2D6268C0}"/>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50A6953D-0F1F-EFB2-C0F6-A06413A95A20}"/>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79CC08AA-FDED-4EAF-45BA-7090D5BF2D2F}"/>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84039DC8-4BA5-3738-03C7-81AF1DEF54F6}"/>
              </a:ext>
            </a:extLst>
          </p:cNvPr>
          <p:cNvCxnSpPr>
            <a:cxnSpLocks/>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1D87E45A-D86C-9CD2-8255-8BABB1CBB0A6}"/>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D0D60036-8A85-A6CD-F673-052F58F4E05B}"/>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7C8F1222-9C80-F359-75EE-E4654EE660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4B840412-949B-7CF5-1EBF-D40A7940EB73}"/>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DFD0B808-CB87-4672-1FF0-6D1032A1B626}"/>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604B63E2-7484-4A05-944B-9ABF8B4C96FE}"/>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513758FD-08BE-CD2A-3799-B6D3AD1A1D3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2F0B9D93-CA2A-E2A4-737D-FA1F711E0B40}"/>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D4A9461A-674F-0C00-A570-F1FBC9B987E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702384E7-D8D9-5028-EB63-000C3C2B4AFB}"/>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335C47B8-8BF5-BA21-9D7D-D3DFB65088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7C160C3B-38F2-D1F8-497D-E4F3EE08A7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C3C663AE-0931-BEEA-DC4A-6CCDEDB5ED9E}"/>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A2E6AD36-0F1D-B9DA-9BFD-F1A5FFD9FA88}"/>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E3F35CFA-A3A3-A399-5EB1-BF7D8F8DA4AD}"/>
                </a:ext>
              </a:extLst>
            </p:cNvPr>
            <p:cNvSpPr txBox="1"/>
            <p:nvPr/>
          </p:nvSpPr>
          <p:spPr>
            <a:xfrm>
              <a:off x="4046331" y="1886888"/>
              <a:ext cx="6922360" cy="275861"/>
            </a:xfrm>
            <a:prstGeom prst="rect">
              <a:avLst/>
            </a:prstGeom>
            <a:noFill/>
          </p:spPr>
          <p:txBody>
            <a:bodyPr wrap="square" rtlCol="0">
              <a:spAutoFit/>
            </a:bodyPr>
            <a:lstStyle/>
            <a:p>
              <a:r>
                <a:rPr lang="nl-NL" sz="1200" b="1" dirty="0"/>
                <a:t>Automatisch back-ups maken</a:t>
              </a:r>
              <a:endParaRPr lang="nl-NL" sz="1600" b="1" dirty="0"/>
            </a:p>
          </p:txBody>
        </p:sp>
        <p:sp>
          <p:nvSpPr>
            <p:cNvPr id="259" name="Tekstvak 258">
              <a:extLst>
                <a:ext uri="{FF2B5EF4-FFF2-40B4-BE49-F238E27FC236}">
                  <a16:creationId xmlns:a16="http://schemas.microsoft.com/office/drawing/2014/main" id="{E7DBABC1-0769-8867-87BB-581ADD44E18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Slaat periodiek een back-up op</a:t>
              </a:r>
            </a:p>
          </p:txBody>
        </p:sp>
      </p:grpSp>
      <p:grpSp>
        <p:nvGrpSpPr>
          <p:cNvPr id="41" name="Groep 40">
            <a:extLst>
              <a:ext uri="{FF2B5EF4-FFF2-40B4-BE49-F238E27FC236}">
                <a16:creationId xmlns:a16="http://schemas.microsoft.com/office/drawing/2014/main" id="{1AF3BFAF-24E1-D6BB-D07D-9E54055C44EB}"/>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0C26C8E0-5E2C-738E-26BF-AFFB5768E2AC}"/>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12B7848B-8E1A-3E5A-CA16-0F202C8E54B8}"/>
                </a:ext>
              </a:extLst>
            </p:cNvPr>
            <p:cNvSpPr txBox="1"/>
            <p:nvPr/>
          </p:nvSpPr>
          <p:spPr>
            <a:xfrm>
              <a:off x="4046331" y="1886888"/>
              <a:ext cx="6922360" cy="275861"/>
            </a:xfrm>
            <a:prstGeom prst="rect">
              <a:avLst/>
            </a:prstGeom>
            <a:noFill/>
          </p:spPr>
          <p:txBody>
            <a:bodyPr wrap="square" rtlCol="0">
              <a:spAutoFit/>
            </a:bodyPr>
            <a:lstStyle/>
            <a:p>
              <a:r>
                <a:rPr lang="nl-NL" sz="1200" b="1" dirty="0"/>
                <a:t>Fabrieksinstellingen herstellen</a:t>
              </a:r>
              <a:endParaRPr lang="nl-NL" sz="1600" b="1" dirty="0"/>
            </a:p>
          </p:txBody>
        </p:sp>
        <p:sp>
          <p:nvSpPr>
            <p:cNvPr id="45" name="Tekstvak 44">
              <a:extLst>
                <a:ext uri="{FF2B5EF4-FFF2-40B4-BE49-F238E27FC236}">
                  <a16:creationId xmlns:a16="http://schemas.microsoft.com/office/drawing/2014/main" id="{76523041-6DC3-A490-BA86-E0E726B8AD3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je apparaat terug naar de oorspronkelijke instellingen</a:t>
              </a:r>
            </a:p>
          </p:txBody>
        </p:sp>
      </p:grpSp>
      <p:grpSp>
        <p:nvGrpSpPr>
          <p:cNvPr id="47" name="Groep 46">
            <a:extLst>
              <a:ext uri="{FF2B5EF4-FFF2-40B4-BE49-F238E27FC236}">
                <a16:creationId xmlns:a16="http://schemas.microsoft.com/office/drawing/2014/main" id="{09839749-365B-0272-BC51-D7B5E04F950D}"/>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DB55C21F-60CD-B998-252B-372A4451B194}"/>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4F345CF7-4170-4D98-1318-C197A36159A0}"/>
                </a:ext>
              </a:extLst>
            </p:cNvPr>
            <p:cNvSpPr txBox="1"/>
            <p:nvPr/>
          </p:nvSpPr>
          <p:spPr>
            <a:xfrm>
              <a:off x="4046331" y="1886888"/>
              <a:ext cx="6922360" cy="275861"/>
            </a:xfrm>
            <a:prstGeom prst="rect">
              <a:avLst/>
            </a:prstGeom>
            <a:noFill/>
          </p:spPr>
          <p:txBody>
            <a:bodyPr wrap="square" rtlCol="0">
              <a:spAutoFit/>
            </a:bodyPr>
            <a:lstStyle/>
            <a:p>
              <a:r>
                <a:rPr lang="nl-NL" sz="1200" b="1" dirty="0"/>
                <a:t>Netwerkinstellingen resetten</a:t>
              </a:r>
              <a:endParaRPr lang="nl-NL" sz="1400" b="1" dirty="0"/>
            </a:p>
          </p:txBody>
        </p:sp>
        <p:sp>
          <p:nvSpPr>
            <p:cNvPr id="51" name="Tekstvak 50">
              <a:extLst>
                <a:ext uri="{FF2B5EF4-FFF2-40B4-BE49-F238E27FC236}">
                  <a16:creationId xmlns:a16="http://schemas.microsoft.com/office/drawing/2014/main" id="{99E4E942-D891-DC15-9777-48B65E0C3F85}"/>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Reset Wi-Fi, Bluetooth en mobiele netwerken</a:t>
              </a:r>
            </a:p>
          </p:txBody>
        </p:sp>
      </p:grpSp>
      <p:grpSp>
        <p:nvGrpSpPr>
          <p:cNvPr id="54" name="Groep 53">
            <a:extLst>
              <a:ext uri="{FF2B5EF4-FFF2-40B4-BE49-F238E27FC236}">
                <a16:creationId xmlns:a16="http://schemas.microsoft.com/office/drawing/2014/main" id="{ED8EF18C-CC6C-A3BA-CF06-12223CCD7769}"/>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E6848EF6-2835-3563-0898-1C72ED4F656F}"/>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B6A5C690-C607-6419-1749-36922CCDBCD2}"/>
                </a:ext>
              </a:extLst>
            </p:cNvPr>
            <p:cNvSpPr txBox="1"/>
            <p:nvPr/>
          </p:nvSpPr>
          <p:spPr>
            <a:xfrm>
              <a:off x="4046331" y="1886888"/>
              <a:ext cx="6922360" cy="275861"/>
            </a:xfrm>
            <a:prstGeom prst="rect">
              <a:avLst/>
            </a:prstGeom>
            <a:noFill/>
          </p:spPr>
          <p:txBody>
            <a:bodyPr wrap="square" rtlCol="0">
              <a:spAutoFit/>
            </a:bodyPr>
            <a:lstStyle/>
            <a:p>
              <a:r>
                <a:rPr lang="nl-NL" sz="1200" b="1" dirty="0"/>
                <a:t>App-voorkeuren resetten</a:t>
              </a:r>
              <a:endParaRPr lang="nl-NL" sz="1600" b="1" dirty="0"/>
            </a:p>
          </p:txBody>
        </p:sp>
        <p:sp>
          <p:nvSpPr>
            <p:cNvPr id="58" name="Tekstvak 57">
              <a:extLst>
                <a:ext uri="{FF2B5EF4-FFF2-40B4-BE49-F238E27FC236}">
                  <a16:creationId xmlns:a16="http://schemas.microsoft.com/office/drawing/2014/main" id="{2252226D-82AB-89F0-437B-0BC5177FC2B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standaard-apps en machtigingen terug</a:t>
              </a:r>
            </a:p>
          </p:txBody>
        </p:sp>
      </p:grpSp>
      <p:grpSp>
        <p:nvGrpSpPr>
          <p:cNvPr id="60" name="Groep 59">
            <a:extLst>
              <a:ext uri="{FF2B5EF4-FFF2-40B4-BE49-F238E27FC236}">
                <a16:creationId xmlns:a16="http://schemas.microsoft.com/office/drawing/2014/main" id="{FEF86FC3-9BE9-9665-6D36-8E532640125E}"/>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FC30BC1D-B4E4-F6FA-FB2B-34F3162C9A74}"/>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EB2B1BB0-7937-CB13-22D8-768007B68B51}"/>
                </a:ext>
              </a:extLst>
            </p:cNvPr>
            <p:cNvSpPr txBox="1"/>
            <p:nvPr/>
          </p:nvSpPr>
          <p:spPr>
            <a:xfrm>
              <a:off x="4046331" y="1886888"/>
              <a:ext cx="6922360" cy="275861"/>
            </a:xfrm>
            <a:prstGeom prst="rect">
              <a:avLst/>
            </a:prstGeom>
            <a:noFill/>
          </p:spPr>
          <p:txBody>
            <a:bodyPr wrap="square" rtlCol="0">
              <a:spAutoFit/>
            </a:bodyPr>
            <a:lstStyle/>
            <a:p>
              <a:r>
                <a:rPr lang="nl-NL" sz="1200" b="1" dirty="0"/>
                <a:t>Opstartdiagnose uitvoeren</a:t>
              </a:r>
              <a:endParaRPr lang="nl-NL" sz="1400" b="1" dirty="0"/>
            </a:p>
          </p:txBody>
        </p:sp>
        <p:sp>
          <p:nvSpPr>
            <p:cNvPr id="128" name="Tekstvak 127">
              <a:extLst>
                <a:ext uri="{FF2B5EF4-FFF2-40B4-BE49-F238E27FC236}">
                  <a16:creationId xmlns:a16="http://schemas.microsoft.com/office/drawing/2014/main" id="{528E386D-FB9E-A651-DE9F-9AADB9EFC3C9}"/>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Controleert of je systeem correct werkt</a:t>
              </a:r>
            </a:p>
          </p:txBody>
        </p:sp>
      </p:grpSp>
      <p:grpSp>
        <p:nvGrpSpPr>
          <p:cNvPr id="270" name="Groep 269">
            <a:extLst>
              <a:ext uri="{FF2B5EF4-FFF2-40B4-BE49-F238E27FC236}">
                <a16:creationId xmlns:a16="http://schemas.microsoft.com/office/drawing/2014/main" id="{BBBEBB5F-CA85-4F29-2A74-2899987191A7}"/>
              </a:ext>
            </a:extLst>
          </p:cNvPr>
          <p:cNvGrpSpPr/>
          <p:nvPr/>
        </p:nvGrpSpPr>
        <p:grpSpPr>
          <a:xfrm>
            <a:off x="1723056" y="1242906"/>
            <a:ext cx="1315789" cy="266091"/>
            <a:chOff x="194700" y="1243520"/>
            <a:chExt cx="1315789" cy="266091"/>
          </a:xfrm>
          <a:effectLst/>
        </p:grpSpPr>
        <p:sp>
          <p:nvSpPr>
            <p:cNvPr id="271" name="Rechthoek: afgeronde hoeken 270">
              <a:hlinkClick r:id="rId13" action="ppaction://hlinksldjump"/>
              <a:extLst>
                <a:ext uri="{FF2B5EF4-FFF2-40B4-BE49-F238E27FC236}">
                  <a16:creationId xmlns:a16="http://schemas.microsoft.com/office/drawing/2014/main" id="{864C940E-5594-9F7D-8F9D-4BE7A3FC9E7D}"/>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hlinkClick r:id="rId13" action="ppaction://hlinksldjump"/>
              <a:extLst>
                <a:ext uri="{FF2B5EF4-FFF2-40B4-BE49-F238E27FC236}">
                  <a16:creationId xmlns:a16="http://schemas.microsoft.com/office/drawing/2014/main" id="{28BEC7CD-E845-D232-C9DE-770CE47B240B}"/>
                </a:ext>
              </a:extLst>
            </p:cNvPr>
            <p:cNvSpPr txBox="1"/>
            <p:nvPr/>
          </p:nvSpPr>
          <p:spPr>
            <a:xfrm>
              <a:off x="391404" y="1307437"/>
              <a:ext cx="1067466" cy="169277"/>
            </a:xfrm>
            <a:prstGeom prst="rect">
              <a:avLst/>
            </a:prstGeom>
            <a:noFill/>
          </p:spPr>
          <p:txBody>
            <a:bodyPr wrap="square" rtlCol="0">
              <a:spAutoFit/>
            </a:bodyPr>
            <a:lstStyle/>
            <a:p>
              <a:r>
                <a:rPr lang="nl-NL" sz="500" b="1" dirty="0"/>
                <a:t>Herstel &amp; Reset</a:t>
              </a:r>
            </a:p>
          </p:txBody>
        </p:sp>
        <p:pic>
          <p:nvPicPr>
            <p:cNvPr id="273" name="Graphic 272">
              <a:hlinkClick r:id="rId13" action="ppaction://hlinksldjump"/>
              <a:extLst>
                <a:ext uri="{FF2B5EF4-FFF2-40B4-BE49-F238E27FC236}">
                  <a16:creationId xmlns:a16="http://schemas.microsoft.com/office/drawing/2014/main" id="{BB27BC75-6BCC-CC61-6880-C93DF35B74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40044" y="1298495"/>
              <a:ext cx="154914" cy="154914"/>
            </a:xfrm>
            <a:prstGeom prst="rect">
              <a:avLst/>
            </a:prstGeom>
          </p:spPr>
        </p:pic>
      </p:grpSp>
      <p:grpSp>
        <p:nvGrpSpPr>
          <p:cNvPr id="2" name="Groep 1">
            <a:extLst>
              <a:ext uri="{FF2B5EF4-FFF2-40B4-BE49-F238E27FC236}">
                <a16:creationId xmlns:a16="http://schemas.microsoft.com/office/drawing/2014/main" id="{AFE0C0F7-D307-4AA7-840E-1F3903630299}"/>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5315B727-BBF5-431D-596A-38F5BB8B356D}"/>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2A614D4C-C359-A7DA-4FE0-94EBC4BC2DB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6" action="ppaction://hlinksldjump"/>
                <a:extLst>
                  <a:ext uri="{FF2B5EF4-FFF2-40B4-BE49-F238E27FC236}">
                    <a16:creationId xmlns:a16="http://schemas.microsoft.com/office/drawing/2014/main" id="{FDB0EE90-1B9B-299B-D193-A45A4467FCDD}"/>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6" action="ppaction://hlinksldjump"/>
              <a:extLst>
                <a:ext uri="{FF2B5EF4-FFF2-40B4-BE49-F238E27FC236}">
                  <a16:creationId xmlns:a16="http://schemas.microsoft.com/office/drawing/2014/main" id="{5187CE8A-29A6-82E3-B085-74B7534046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FF4C1956-021A-2609-F19A-47D9C85D944F}"/>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04B63B9B-C395-8C9D-5DD9-66A1995CC944}"/>
                </a:ext>
              </a:extLst>
            </p:cNvPr>
            <p:cNvGrpSpPr/>
            <p:nvPr/>
          </p:nvGrpSpPr>
          <p:grpSpPr>
            <a:xfrm>
              <a:off x="121489" y="4876801"/>
              <a:ext cx="2659811" cy="349305"/>
              <a:chOff x="121489" y="4886326"/>
              <a:chExt cx="2659811" cy="349305"/>
            </a:xfrm>
          </p:grpSpPr>
          <p:sp>
            <p:nvSpPr>
              <p:cNvPr id="12" name="Rechthoek: afgeronde hoeken 11">
                <a:hlinkClick r:id="rId19" action="ppaction://hlinksldjump"/>
                <a:extLst>
                  <a:ext uri="{FF2B5EF4-FFF2-40B4-BE49-F238E27FC236}">
                    <a16:creationId xmlns:a16="http://schemas.microsoft.com/office/drawing/2014/main" id="{40BEEB1C-025F-D92B-3595-531A7B887CE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9" action="ppaction://hlinksldjump"/>
                <a:extLst>
                  <a:ext uri="{FF2B5EF4-FFF2-40B4-BE49-F238E27FC236}">
                    <a16:creationId xmlns:a16="http://schemas.microsoft.com/office/drawing/2014/main" id="{BCB1066C-6CA3-48BA-7EA7-9A9A464FB02C}"/>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9" action="ppaction://hlinksldjump"/>
              <a:extLst>
                <a:ext uri="{FF2B5EF4-FFF2-40B4-BE49-F238E27FC236}">
                  <a16:creationId xmlns:a16="http://schemas.microsoft.com/office/drawing/2014/main" id="{4DAE817E-6E28-E822-76A5-9388A9125FD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ACDA8C21-7B4D-686B-AD2A-1051D8606D79}"/>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C8C37596-4539-197A-19C6-048568673C6E}"/>
                </a:ext>
              </a:extLst>
            </p:cNvPr>
            <p:cNvGrpSpPr/>
            <p:nvPr/>
          </p:nvGrpSpPr>
          <p:grpSpPr>
            <a:xfrm>
              <a:off x="121489" y="4876801"/>
              <a:ext cx="2719166" cy="349305"/>
              <a:chOff x="121489" y="4886326"/>
              <a:chExt cx="2719166" cy="349305"/>
            </a:xfrm>
          </p:grpSpPr>
          <p:sp>
            <p:nvSpPr>
              <p:cNvPr id="17" name="Rechthoek: afgeronde hoeken 16">
                <a:hlinkClick r:id="rId22" action="ppaction://hlinksldjump"/>
                <a:extLst>
                  <a:ext uri="{FF2B5EF4-FFF2-40B4-BE49-F238E27FC236}">
                    <a16:creationId xmlns:a16="http://schemas.microsoft.com/office/drawing/2014/main" id="{001DCF50-7390-600D-EB78-53299556734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2" action="ppaction://hlinksldjump"/>
                <a:extLst>
                  <a:ext uri="{FF2B5EF4-FFF2-40B4-BE49-F238E27FC236}">
                    <a16:creationId xmlns:a16="http://schemas.microsoft.com/office/drawing/2014/main" id="{F988CBC6-F8DA-0A7A-7980-1E429D9F9C48}"/>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2" action="ppaction://hlinksldjump"/>
              <a:extLst>
                <a:ext uri="{FF2B5EF4-FFF2-40B4-BE49-F238E27FC236}">
                  <a16:creationId xmlns:a16="http://schemas.microsoft.com/office/drawing/2014/main" id="{29060A7E-9F3D-E964-5312-EC28F3D9403F}"/>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25649DCA-BBF3-F4B9-BB03-CF4A49633467}"/>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5339A196-F553-3029-30D5-C4454E8DAA62}"/>
                </a:ext>
              </a:extLst>
            </p:cNvPr>
            <p:cNvGrpSpPr/>
            <p:nvPr/>
          </p:nvGrpSpPr>
          <p:grpSpPr>
            <a:xfrm>
              <a:off x="121489" y="4876801"/>
              <a:ext cx="2659811" cy="349305"/>
              <a:chOff x="121489" y="4886326"/>
              <a:chExt cx="2659811" cy="349305"/>
            </a:xfrm>
          </p:grpSpPr>
          <p:sp>
            <p:nvSpPr>
              <p:cNvPr id="23" name="Rechthoek: afgeronde hoeken 22">
                <a:hlinkClick r:id="rId25" action="ppaction://hlinksldjump"/>
                <a:extLst>
                  <a:ext uri="{FF2B5EF4-FFF2-40B4-BE49-F238E27FC236}">
                    <a16:creationId xmlns:a16="http://schemas.microsoft.com/office/drawing/2014/main" id="{CF127BD4-59C5-2B4A-9C1D-EB2398A1BC5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5" action="ppaction://hlinksldjump"/>
                <a:extLst>
                  <a:ext uri="{FF2B5EF4-FFF2-40B4-BE49-F238E27FC236}">
                    <a16:creationId xmlns:a16="http://schemas.microsoft.com/office/drawing/2014/main" id="{7625B472-AC24-2D7A-12DB-4E0FA4ED10DE}"/>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5" action="ppaction://hlinksldjump"/>
              <a:extLst>
                <a:ext uri="{FF2B5EF4-FFF2-40B4-BE49-F238E27FC236}">
                  <a16:creationId xmlns:a16="http://schemas.microsoft.com/office/drawing/2014/main" id="{0E31A2FF-CFC5-A1AF-72A8-8525977C3A9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F0BFE5F0-077F-69DD-3AE3-8F6CE07E1E7A}"/>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7D3F82D4-8BB6-A1C8-51F3-C9C8D7A49F37}"/>
                </a:ext>
              </a:extLst>
            </p:cNvPr>
            <p:cNvGrpSpPr/>
            <p:nvPr/>
          </p:nvGrpSpPr>
          <p:grpSpPr>
            <a:xfrm>
              <a:off x="121489" y="4876801"/>
              <a:ext cx="2659811" cy="349305"/>
              <a:chOff x="121489" y="4886326"/>
              <a:chExt cx="2659811" cy="349305"/>
            </a:xfrm>
          </p:grpSpPr>
          <p:sp>
            <p:nvSpPr>
              <p:cNvPr id="30" name="Rechthoek: afgeronde hoeken 29">
                <a:hlinkClick r:id="rId28" action="ppaction://hlinksldjump"/>
                <a:extLst>
                  <a:ext uri="{FF2B5EF4-FFF2-40B4-BE49-F238E27FC236}">
                    <a16:creationId xmlns:a16="http://schemas.microsoft.com/office/drawing/2014/main" id="{1D618D33-35C1-4629-221A-0952E027AB7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8" action="ppaction://hlinksldjump"/>
                <a:extLst>
                  <a:ext uri="{FF2B5EF4-FFF2-40B4-BE49-F238E27FC236}">
                    <a16:creationId xmlns:a16="http://schemas.microsoft.com/office/drawing/2014/main" id="{46813634-E01E-69B6-621F-67437BF3E550}"/>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8" action="ppaction://hlinksldjump"/>
              <a:extLst>
                <a:ext uri="{FF2B5EF4-FFF2-40B4-BE49-F238E27FC236}">
                  <a16:creationId xmlns:a16="http://schemas.microsoft.com/office/drawing/2014/main" id="{1C808D95-27A0-C174-F81A-C04210F0469E}"/>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B06F145A-E475-FBFB-6F43-2ABB5B291CE8}"/>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788A3B84-DBC5-27A8-18BE-C9E1356BA1CD}"/>
                </a:ext>
              </a:extLst>
            </p:cNvPr>
            <p:cNvGrpSpPr/>
            <p:nvPr/>
          </p:nvGrpSpPr>
          <p:grpSpPr>
            <a:xfrm>
              <a:off x="121489" y="4876801"/>
              <a:ext cx="2659811" cy="349305"/>
              <a:chOff x="121489" y="4886326"/>
              <a:chExt cx="2659811" cy="349305"/>
            </a:xfrm>
          </p:grpSpPr>
          <p:sp>
            <p:nvSpPr>
              <p:cNvPr id="37" name="Rechthoek: afgeronde hoeken 36">
                <a:hlinkClick r:id="rId31" action="ppaction://hlinksldjump"/>
                <a:extLst>
                  <a:ext uri="{FF2B5EF4-FFF2-40B4-BE49-F238E27FC236}">
                    <a16:creationId xmlns:a16="http://schemas.microsoft.com/office/drawing/2014/main" id="{C8736376-29D5-CD45-780B-0EA7BC7A8A8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1" action="ppaction://hlinksldjump"/>
                <a:extLst>
                  <a:ext uri="{FF2B5EF4-FFF2-40B4-BE49-F238E27FC236}">
                    <a16:creationId xmlns:a16="http://schemas.microsoft.com/office/drawing/2014/main" id="{956CC89B-C30A-E7F5-D0C0-F962F341CF99}"/>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D9F3286B-EBBB-1E7D-54AA-B399652F14F9}"/>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B878962F-B361-50EE-EB7D-6D92ADE77D5E}"/>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01F845EA-DF5D-3B32-195C-E95D9295E83D}"/>
                </a:ext>
              </a:extLst>
            </p:cNvPr>
            <p:cNvGrpSpPr/>
            <p:nvPr/>
          </p:nvGrpSpPr>
          <p:grpSpPr>
            <a:xfrm>
              <a:off x="121489" y="4876801"/>
              <a:ext cx="2659811" cy="349305"/>
              <a:chOff x="121489" y="4886326"/>
              <a:chExt cx="2659811" cy="349305"/>
            </a:xfrm>
          </p:grpSpPr>
          <p:sp>
            <p:nvSpPr>
              <p:cNvPr id="46" name="Rechthoek: afgeronde hoeken 45">
                <a:hlinkClick r:id="rId34" action="ppaction://hlinksldjump"/>
                <a:extLst>
                  <a:ext uri="{FF2B5EF4-FFF2-40B4-BE49-F238E27FC236}">
                    <a16:creationId xmlns:a16="http://schemas.microsoft.com/office/drawing/2014/main" id="{1BF398C2-6ABF-A5F7-A790-425A24F9F7B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4" action="ppaction://hlinksldjump"/>
                <a:extLst>
                  <a:ext uri="{FF2B5EF4-FFF2-40B4-BE49-F238E27FC236}">
                    <a16:creationId xmlns:a16="http://schemas.microsoft.com/office/drawing/2014/main" id="{ECC3CE9D-444A-6C03-AC5C-B9D86645F82F}"/>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35" action="ppaction://hlinksldjump"/>
              <a:extLst>
                <a:ext uri="{FF2B5EF4-FFF2-40B4-BE49-F238E27FC236}">
                  <a16:creationId xmlns:a16="http://schemas.microsoft.com/office/drawing/2014/main" id="{0BAD0653-E1C1-515B-9FDB-A15B409D428C}"/>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61D337D9-5FDF-CFE6-044B-972643A62FEE}"/>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9" name="Groep 138">
            <a:extLst>
              <a:ext uri="{FF2B5EF4-FFF2-40B4-BE49-F238E27FC236}">
                <a16:creationId xmlns:a16="http://schemas.microsoft.com/office/drawing/2014/main" id="{1F540A3A-25B6-14C2-DDF2-26FE9CECE9DD}"/>
              </a:ext>
            </a:extLst>
          </p:cNvPr>
          <p:cNvGrpSpPr/>
          <p:nvPr/>
        </p:nvGrpSpPr>
        <p:grpSpPr>
          <a:xfrm>
            <a:off x="10279536" y="1368331"/>
            <a:ext cx="558000" cy="558000"/>
            <a:chOff x="10279535" y="3150000"/>
            <a:chExt cx="558000" cy="558000"/>
          </a:xfrm>
        </p:grpSpPr>
        <p:sp>
          <p:nvSpPr>
            <p:cNvPr id="140" name="Rechthoek: afgeronde hoeken 139">
              <a:extLst>
                <a:ext uri="{FF2B5EF4-FFF2-40B4-BE49-F238E27FC236}">
                  <a16:creationId xmlns:a16="http://schemas.microsoft.com/office/drawing/2014/main" id="{902CFACA-C93E-5D7E-7B0C-2D143ED73EA8}"/>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1" name="Graphic 140" descr="Wisselknop met effen opvulling">
              <a:extLst>
                <a:ext uri="{FF2B5EF4-FFF2-40B4-BE49-F238E27FC236}">
                  <a16:creationId xmlns:a16="http://schemas.microsoft.com/office/drawing/2014/main" id="{0599E3E7-F2B3-550B-5A33-6139142A8A0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2" name="Groep 141">
            <a:extLst>
              <a:ext uri="{FF2B5EF4-FFF2-40B4-BE49-F238E27FC236}">
                <a16:creationId xmlns:a16="http://schemas.microsoft.com/office/drawing/2014/main" id="{D298CA75-370F-9B61-6CC0-5CB3A1DB933C}"/>
              </a:ext>
            </a:extLst>
          </p:cNvPr>
          <p:cNvGrpSpPr/>
          <p:nvPr/>
        </p:nvGrpSpPr>
        <p:grpSpPr>
          <a:xfrm>
            <a:off x="9900641" y="2393748"/>
            <a:ext cx="1315789" cy="266091"/>
            <a:chOff x="7315586" y="1517210"/>
            <a:chExt cx="1315789" cy="266091"/>
          </a:xfrm>
        </p:grpSpPr>
        <p:sp>
          <p:nvSpPr>
            <p:cNvPr id="143" name="Rechthoek: afgeronde hoeken 142">
              <a:extLst>
                <a:ext uri="{FF2B5EF4-FFF2-40B4-BE49-F238E27FC236}">
                  <a16:creationId xmlns:a16="http://schemas.microsoft.com/office/drawing/2014/main" id="{93F20A8C-83B0-F790-2DC6-40BE401F882A}"/>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4" name="Tekstvak 143">
              <a:extLst>
                <a:ext uri="{FF2B5EF4-FFF2-40B4-BE49-F238E27FC236}">
                  <a16:creationId xmlns:a16="http://schemas.microsoft.com/office/drawing/2014/main" id="{E4CD94FB-4A21-FA6D-36BB-B7F8D26DF75B}"/>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Herstel !</a:t>
              </a:r>
            </a:p>
          </p:txBody>
        </p:sp>
      </p:grpSp>
      <p:grpSp>
        <p:nvGrpSpPr>
          <p:cNvPr id="145" name="Groep 144">
            <a:extLst>
              <a:ext uri="{FF2B5EF4-FFF2-40B4-BE49-F238E27FC236}">
                <a16:creationId xmlns:a16="http://schemas.microsoft.com/office/drawing/2014/main" id="{9BD336AE-2653-2B8F-F344-0374CAA845C0}"/>
              </a:ext>
            </a:extLst>
          </p:cNvPr>
          <p:cNvGrpSpPr/>
          <p:nvPr/>
        </p:nvGrpSpPr>
        <p:grpSpPr>
          <a:xfrm>
            <a:off x="9884730" y="3253909"/>
            <a:ext cx="1315789" cy="266091"/>
            <a:chOff x="7315586" y="1517210"/>
            <a:chExt cx="1315789" cy="266091"/>
          </a:xfrm>
        </p:grpSpPr>
        <p:sp>
          <p:nvSpPr>
            <p:cNvPr id="146" name="Rechthoek: afgeronde hoeken 145">
              <a:extLst>
                <a:ext uri="{FF2B5EF4-FFF2-40B4-BE49-F238E27FC236}">
                  <a16:creationId xmlns:a16="http://schemas.microsoft.com/office/drawing/2014/main" id="{DCC51053-3CCD-F796-5CAB-7899818A41B7}"/>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7" name="Tekstvak 146">
              <a:extLst>
                <a:ext uri="{FF2B5EF4-FFF2-40B4-BE49-F238E27FC236}">
                  <a16:creationId xmlns:a16="http://schemas.microsoft.com/office/drawing/2014/main" id="{7D45961F-AD69-01D2-C062-E2CED4D157A0}"/>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Resetten !</a:t>
              </a:r>
            </a:p>
          </p:txBody>
        </p:sp>
      </p:grpSp>
      <p:grpSp>
        <p:nvGrpSpPr>
          <p:cNvPr id="148" name="Groep 147">
            <a:extLst>
              <a:ext uri="{FF2B5EF4-FFF2-40B4-BE49-F238E27FC236}">
                <a16:creationId xmlns:a16="http://schemas.microsoft.com/office/drawing/2014/main" id="{380F862B-79D9-CC46-4C0A-2B016875BA04}"/>
              </a:ext>
            </a:extLst>
          </p:cNvPr>
          <p:cNvGrpSpPr/>
          <p:nvPr/>
        </p:nvGrpSpPr>
        <p:grpSpPr>
          <a:xfrm>
            <a:off x="9884730" y="4141470"/>
            <a:ext cx="1315789" cy="266091"/>
            <a:chOff x="7315586" y="1517210"/>
            <a:chExt cx="1315789" cy="266091"/>
          </a:xfrm>
        </p:grpSpPr>
        <p:sp>
          <p:nvSpPr>
            <p:cNvPr id="149" name="Rechthoek: afgeronde hoeken 148">
              <a:extLst>
                <a:ext uri="{FF2B5EF4-FFF2-40B4-BE49-F238E27FC236}">
                  <a16:creationId xmlns:a16="http://schemas.microsoft.com/office/drawing/2014/main" id="{B8E593E8-CF1C-4D34-F4F1-4F62946D617D}"/>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extLst>
                <a:ext uri="{FF2B5EF4-FFF2-40B4-BE49-F238E27FC236}">
                  <a16:creationId xmlns:a16="http://schemas.microsoft.com/office/drawing/2014/main" id="{C34D5125-2648-3FD7-6C1A-860FB6CA313E}"/>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Resetten !</a:t>
              </a:r>
            </a:p>
          </p:txBody>
        </p:sp>
      </p:grpSp>
      <p:grpSp>
        <p:nvGrpSpPr>
          <p:cNvPr id="151" name="Groep 150">
            <a:extLst>
              <a:ext uri="{FF2B5EF4-FFF2-40B4-BE49-F238E27FC236}">
                <a16:creationId xmlns:a16="http://schemas.microsoft.com/office/drawing/2014/main" id="{30C51333-9F45-43EB-3796-700BEF833B31}"/>
              </a:ext>
            </a:extLst>
          </p:cNvPr>
          <p:cNvGrpSpPr/>
          <p:nvPr/>
        </p:nvGrpSpPr>
        <p:grpSpPr>
          <a:xfrm>
            <a:off x="9897837" y="5006985"/>
            <a:ext cx="1315789" cy="266091"/>
            <a:chOff x="7315586" y="1517210"/>
            <a:chExt cx="1315789" cy="266091"/>
          </a:xfrm>
        </p:grpSpPr>
        <p:sp>
          <p:nvSpPr>
            <p:cNvPr id="152" name="Rechthoek: afgeronde hoeken 151">
              <a:extLst>
                <a:ext uri="{FF2B5EF4-FFF2-40B4-BE49-F238E27FC236}">
                  <a16:creationId xmlns:a16="http://schemas.microsoft.com/office/drawing/2014/main" id="{77140D8E-0282-1B55-20AE-21544D4C28E3}"/>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extLst>
                <a:ext uri="{FF2B5EF4-FFF2-40B4-BE49-F238E27FC236}">
                  <a16:creationId xmlns:a16="http://schemas.microsoft.com/office/drawing/2014/main" id="{E0305847-9B7A-1D62-C10F-70A17BB05A7A}"/>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start</a:t>
              </a:r>
            </a:p>
          </p:txBody>
        </p:sp>
      </p:grpSp>
      <p:grpSp>
        <p:nvGrpSpPr>
          <p:cNvPr id="154" name="Groep 153">
            <a:extLst>
              <a:ext uri="{FF2B5EF4-FFF2-40B4-BE49-F238E27FC236}">
                <a16:creationId xmlns:a16="http://schemas.microsoft.com/office/drawing/2014/main" id="{104CEFD8-5641-3079-34FC-9C0CFAD04C7F}"/>
              </a:ext>
            </a:extLst>
          </p:cNvPr>
          <p:cNvGrpSpPr/>
          <p:nvPr/>
        </p:nvGrpSpPr>
        <p:grpSpPr>
          <a:xfrm>
            <a:off x="194700" y="1243520"/>
            <a:ext cx="1315789" cy="266091"/>
            <a:chOff x="194700" y="1243520"/>
            <a:chExt cx="1315789" cy="266091"/>
          </a:xfrm>
        </p:grpSpPr>
        <p:sp>
          <p:nvSpPr>
            <p:cNvPr id="155" name="Rechthoek: afgeronde hoeken 154">
              <a:hlinkClick r:id="rId35" action="ppaction://hlinksldjump"/>
              <a:extLst>
                <a:ext uri="{FF2B5EF4-FFF2-40B4-BE49-F238E27FC236}">
                  <a16:creationId xmlns:a16="http://schemas.microsoft.com/office/drawing/2014/main" id="{D803B414-2710-2865-EC89-8C66D97BCB1F}"/>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6" name="Tekstvak 155">
              <a:hlinkClick r:id="rId35" action="ppaction://hlinksldjump"/>
              <a:extLst>
                <a:ext uri="{FF2B5EF4-FFF2-40B4-BE49-F238E27FC236}">
                  <a16:creationId xmlns:a16="http://schemas.microsoft.com/office/drawing/2014/main" id="{33E64E1B-9909-360C-5690-2618E1015113}"/>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157" name="Graphic 156" descr="Computer met effen opvulling">
              <a:hlinkClick r:id="rId35" action="ppaction://hlinksldjump"/>
              <a:extLst>
                <a:ext uri="{FF2B5EF4-FFF2-40B4-BE49-F238E27FC236}">
                  <a16:creationId xmlns:a16="http://schemas.microsoft.com/office/drawing/2014/main" id="{688F34E7-DD1B-9C7F-0799-549991A9EEA9}"/>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3631309008"/>
      </p:ext>
    </p:extLst>
  </p:cSld>
  <p:clrMapOvr>
    <a:masterClrMapping/>
  </p:clrMapOvr>
  <p:transition spd="slow" advClick="0">
    <p:cover dir="r"/>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5F68E549-1828-750F-639D-90085091D5DB}"/>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9853FE92-380E-CBBF-D04B-514FD75B96F3}"/>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B5CF0DEE-D3E9-A931-B648-32E13CB6721F}"/>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0E525622-1DFE-1FF5-D52F-0959B621A69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16FB2F06-A8BA-6596-9A59-E7B4F7E601BB}"/>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51E1E77D-6AD8-EDBF-9B61-F885BFC43E89}"/>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E9096F21-817F-DCF4-A401-EB4135806F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2CA7AE2A-5046-0511-F487-CF6181E100EB}"/>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FACCAE4F-AA89-DE0A-D144-7ADC8FAE2F71}"/>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1D426C14-C0CB-C0E8-898F-D4338F5A6B8C}"/>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33ADA7CC-A1DA-A7E8-8993-437F12B05FA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EC3E7DCB-B45E-F3BB-F315-698B41341908}"/>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F7833D6E-0EFF-21AB-33A5-D3EB232CAA7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13" name="Groep 312">
            <a:extLst>
              <a:ext uri="{FF2B5EF4-FFF2-40B4-BE49-F238E27FC236}">
                <a16:creationId xmlns:a16="http://schemas.microsoft.com/office/drawing/2014/main" id="{90212278-A377-5290-FAB2-58E125C883D7}"/>
              </a:ext>
            </a:extLst>
          </p:cNvPr>
          <p:cNvGrpSpPr/>
          <p:nvPr/>
        </p:nvGrpSpPr>
        <p:grpSpPr>
          <a:xfrm>
            <a:off x="3416494" y="1211960"/>
            <a:ext cx="8327832" cy="797981"/>
            <a:chOff x="3343276" y="1736055"/>
            <a:chExt cx="8327832" cy="797981"/>
          </a:xfrm>
        </p:grpSpPr>
        <p:sp>
          <p:nvSpPr>
            <p:cNvPr id="190" name="Rechthoek: afgeronde hoeken 189">
              <a:hlinkClick r:id="rId8" action="ppaction://hlinksldjump"/>
              <a:extLst>
                <a:ext uri="{FF2B5EF4-FFF2-40B4-BE49-F238E27FC236}">
                  <a16:creationId xmlns:a16="http://schemas.microsoft.com/office/drawing/2014/main" id="{3F4CFA29-AD9D-DBC0-1EA8-F172465EE1DB}"/>
                </a:ext>
              </a:extLst>
            </p:cNvPr>
            <p:cNvSpPr>
              <a:spLocks/>
            </p:cNvSpPr>
            <p:nvPr/>
          </p:nvSpPr>
          <p:spPr>
            <a:xfrm>
              <a:off x="33432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hlinkClick r:id="rId8" action="ppaction://hlinksldjump"/>
              <a:extLst>
                <a:ext uri="{FF2B5EF4-FFF2-40B4-BE49-F238E27FC236}">
                  <a16:creationId xmlns:a16="http://schemas.microsoft.com/office/drawing/2014/main" id="{7989D084-3829-445F-0AAB-A89FD89C1A7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258" name="Tekstvak 257">
              <a:hlinkClick r:id="rId8" action="ppaction://hlinksldjump"/>
              <a:extLst>
                <a:ext uri="{FF2B5EF4-FFF2-40B4-BE49-F238E27FC236}">
                  <a16:creationId xmlns:a16="http://schemas.microsoft.com/office/drawing/2014/main" id="{2E1D87E0-BFB1-C2FC-3496-A8369EAFAF49}"/>
                </a:ext>
              </a:extLst>
            </p:cNvPr>
            <p:cNvSpPr txBox="1"/>
            <p:nvPr/>
          </p:nvSpPr>
          <p:spPr>
            <a:xfrm>
              <a:off x="4046331" y="1886889"/>
              <a:ext cx="6922359" cy="307777"/>
            </a:xfrm>
            <a:prstGeom prst="rect">
              <a:avLst/>
            </a:prstGeom>
            <a:noFill/>
          </p:spPr>
          <p:txBody>
            <a:bodyPr wrap="square" rtlCol="0">
              <a:spAutoFit/>
            </a:bodyPr>
            <a:lstStyle/>
            <a:p>
              <a:r>
                <a:rPr lang="nl-NL" sz="1400" b="1" dirty="0"/>
                <a:t>Thema &amp; Kleuren</a:t>
              </a:r>
            </a:p>
          </p:txBody>
        </p:sp>
        <p:sp>
          <p:nvSpPr>
            <p:cNvPr id="259" name="Tekstvak 258">
              <a:hlinkClick r:id="rId8" action="ppaction://hlinksldjump"/>
              <a:extLst>
                <a:ext uri="{FF2B5EF4-FFF2-40B4-BE49-F238E27FC236}">
                  <a16:creationId xmlns:a16="http://schemas.microsoft.com/office/drawing/2014/main" id="{E5B22334-8558-EE11-5ED0-3B831A7B3F2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Pas het thema en de kleuren van je app aan</a:t>
              </a:r>
            </a:p>
          </p:txBody>
        </p:sp>
        <p:pic>
          <p:nvPicPr>
            <p:cNvPr id="312" name="Graphic 311" descr="Palette met effen opvulling">
              <a:hlinkClick r:id="rId8" action="ppaction://hlinksldjump"/>
              <a:extLst>
                <a:ext uri="{FF2B5EF4-FFF2-40B4-BE49-F238E27FC236}">
                  <a16:creationId xmlns:a16="http://schemas.microsoft.com/office/drawing/2014/main" id="{3558E493-9B9E-8FF3-8B07-44EADE2BD7E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521692" y="1908321"/>
              <a:ext cx="499029" cy="499029"/>
            </a:xfrm>
            <a:prstGeom prst="rect">
              <a:avLst/>
            </a:prstGeom>
          </p:spPr>
        </p:pic>
      </p:grpSp>
      <p:grpSp>
        <p:nvGrpSpPr>
          <p:cNvPr id="314" name="Groep 313">
            <a:extLst>
              <a:ext uri="{FF2B5EF4-FFF2-40B4-BE49-F238E27FC236}">
                <a16:creationId xmlns:a16="http://schemas.microsoft.com/office/drawing/2014/main" id="{C7D1B489-B9CC-70FA-753D-61693CFA69FC}"/>
              </a:ext>
            </a:extLst>
          </p:cNvPr>
          <p:cNvGrpSpPr/>
          <p:nvPr/>
        </p:nvGrpSpPr>
        <p:grpSpPr>
          <a:xfrm>
            <a:off x="3416492" y="2087692"/>
            <a:ext cx="8327833" cy="797981"/>
            <a:chOff x="3343275" y="1736055"/>
            <a:chExt cx="8327833" cy="797981"/>
          </a:xfrm>
        </p:grpSpPr>
        <p:sp>
          <p:nvSpPr>
            <p:cNvPr id="315" name="Rechthoek: afgeronde hoeken 314">
              <a:hlinkClick r:id="rId13" action="ppaction://hlinksldjump"/>
              <a:extLst>
                <a:ext uri="{FF2B5EF4-FFF2-40B4-BE49-F238E27FC236}">
                  <a16:creationId xmlns:a16="http://schemas.microsoft.com/office/drawing/2014/main" id="{822155F4-1C85-5123-6DF9-37497F5F5D08}"/>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hlinkClick r:id="rId13" action="ppaction://hlinksldjump"/>
              <a:extLst>
                <a:ext uri="{FF2B5EF4-FFF2-40B4-BE49-F238E27FC236}">
                  <a16:creationId xmlns:a16="http://schemas.microsoft.com/office/drawing/2014/main" id="{0FF63C5A-52B0-60EE-A336-5070F2CFC07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17" name="Tekstvak 316">
              <a:hlinkClick r:id="rId13" action="ppaction://hlinksldjump"/>
              <a:extLst>
                <a:ext uri="{FF2B5EF4-FFF2-40B4-BE49-F238E27FC236}">
                  <a16:creationId xmlns:a16="http://schemas.microsoft.com/office/drawing/2014/main" id="{AEDDE9C9-8FDF-6B76-A4DE-0A2C1C34C22F}"/>
                </a:ext>
              </a:extLst>
            </p:cNvPr>
            <p:cNvSpPr txBox="1"/>
            <p:nvPr/>
          </p:nvSpPr>
          <p:spPr>
            <a:xfrm>
              <a:off x="4046331" y="1886889"/>
              <a:ext cx="6922359" cy="307777"/>
            </a:xfrm>
            <a:prstGeom prst="rect">
              <a:avLst/>
            </a:prstGeom>
            <a:noFill/>
          </p:spPr>
          <p:txBody>
            <a:bodyPr wrap="square" rtlCol="0">
              <a:spAutoFit/>
            </a:bodyPr>
            <a:lstStyle/>
            <a:p>
              <a:r>
                <a:rPr lang="nl-NL" sz="1400" b="1" dirty="0"/>
                <a:t>Lettertypen &amp; Grootte</a:t>
              </a:r>
            </a:p>
          </p:txBody>
        </p:sp>
        <p:sp>
          <p:nvSpPr>
            <p:cNvPr id="318" name="Tekstvak 317">
              <a:hlinkClick r:id="rId13" action="ppaction://hlinksldjump"/>
              <a:extLst>
                <a:ext uri="{FF2B5EF4-FFF2-40B4-BE49-F238E27FC236}">
                  <a16:creationId xmlns:a16="http://schemas.microsoft.com/office/drawing/2014/main" id="{32BC4947-1033-F0A8-7E8B-630A821859B7}"/>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Pas het lettertype en de grootte van tekst aan</a:t>
              </a:r>
            </a:p>
          </p:txBody>
        </p:sp>
        <p:pic>
          <p:nvPicPr>
            <p:cNvPr id="319" name="Graphic 318" descr="Document met effen opvulling">
              <a:hlinkClick r:id="rId14" action="ppaction://hlinksldjump"/>
              <a:extLst>
                <a:ext uri="{FF2B5EF4-FFF2-40B4-BE49-F238E27FC236}">
                  <a16:creationId xmlns:a16="http://schemas.microsoft.com/office/drawing/2014/main" id="{E124FAA7-21F4-1520-E73F-D04A49DB25A3}"/>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068C27D8-D651-1168-32A3-0B05CB118BF2}"/>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F8FD4028-6F22-0AA2-7B95-F11A66000CB9}"/>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hlinkClick r:id="rId17" action="ppaction://hlinksldjump"/>
              <a:extLst>
                <a:ext uri="{FF2B5EF4-FFF2-40B4-BE49-F238E27FC236}">
                  <a16:creationId xmlns:a16="http://schemas.microsoft.com/office/drawing/2014/main" id="{02216127-EE31-8EF4-1137-5DC2DA2A754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23" name="Tekstvak 322">
              <a:hlinkClick r:id="rId17" action="ppaction://hlinksldjump"/>
              <a:extLst>
                <a:ext uri="{FF2B5EF4-FFF2-40B4-BE49-F238E27FC236}">
                  <a16:creationId xmlns:a16="http://schemas.microsoft.com/office/drawing/2014/main" id="{F919F14D-E5BB-732E-3F46-FF512D12CF56}"/>
                </a:ext>
              </a:extLst>
            </p:cNvPr>
            <p:cNvSpPr txBox="1"/>
            <p:nvPr/>
          </p:nvSpPr>
          <p:spPr>
            <a:xfrm>
              <a:off x="4046331" y="1886889"/>
              <a:ext cx="6922359" cy="307777"/>
            </a:xfrm>
            <a:prstGeom prst="rect">
              <a:avLst/>
            </a:prstGeom>
            <a:noFill/>
          </p:spPr>
          <p:txBody>
            <a:bodyPr wrap="square" rtlCol="0">
              <a:spAutoFit/>
            </a:bodyPr>
            <a:lstStyle/>
            <a:p>
              <a:r>
                <a:rPr lang="nl-NL" sz="1400" b="1" dirty="0"/>
                <a:t>Schermindeling</a:t>
              </a:r>
            </a:p>
          </p:txBody>
        </p:sp>
        <p:sp>
          <p:nvSpPr>
            <p:cNvPr id="324" name="Tekstvak 323">
              <a:hlinkClick r:id="rId17" action="ppaction://hlinksldjump"/>
              <a:extLst>
                <a:ext uri="{FF2B5EF4-FFF2-40B4-BE49-F238E27FC236}">
                  <a16:creationId xmlns:a16="http://schemas.microsoft.com/office/drawing/2014/main" id="{F97865E3-5903-C5C9-18C2-604090C2F690}"/>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Pas de indeling van je interface aan</a:t>
              </a:r>
            </a:p>
          </p:txBody>
        </p:sp>
        <p:pic>
          <p:nvPicPr>
            <p:cNvPr id="325" name="Graphic 324" descr="Beeldscherm met effen opvulling">
              <a:hlinkClick r:id="rId17" action="ppaction://hlinksldjump"/>
              <a:extLst>
                <a:ext uri="{FF2B5EF4-FFF2-40B4-BE49-F238E27FC236}">
                  <a16:creationId xmlns:a16="http://schemas.microsoft.com/office/drawing/2014/main" id="{DA7CEDD4-057D-EDCC-465A-AC7E64649D28}"/>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3A5A8F51-294E-5C73-DE5A-9858621DD636}"/>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ECAB9A7E-A156-3ADA-A8D2-AC402FD116DF}"/>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hlinkClick r:id="rId20" action="ppaction://hlinksldjump"/>
              <a:extLst>
                <a:ext uri="{FF2B5EF4-FFF2-40B4-BE49-F238E27FC236}">
                  <a16:creationId xmlns:a16="http://schemas.microsoft.com/office/drawing/2014/main" id="{1929E0AF-3269-3542-ECD4-57F01F8C0E1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29" name="Tekstvak 328">
              <a:hlinkClick r:id="rId20" action="ppaction://hlinksldjump"/>
              <a:extLst>
                <a:ext uri="{FF2B5EF4-FFF2-40B4-BE49-F238E27FC236}">
                  <a16:creationId xmlns:a16="http://schemas.microsoft.com/office/drawing/2014/main" id="{7194B9A5-CFA6-A6D3-F2A3-AFCBBCACEE54}"/>
                </a:ext>
              </a:extLst>
            </p:cNvPr>
            <p:cNvSpPr txBox="1"/>
            <p:nvPr/>
          </p:nvSpPr>
          <p:spPr>
            <a:xfrm>
              <a:off x="4046331" y="1886889"/>
              <a:ext cx="6922359" cy="307777"/>
            </a:xfrm>
            <a:prstGeom prst="rect">
              <a:avLst/>
            </a:prstGeom>
            <a:noFill/>
          </p:spPr>
          <p:txBody>
            <a:bodyPr wrap="square" rtlCol="0">
              <a:spAutoFit/>
            </a:bodyPr>
            <a:lstStyle/>
            <a:p>
              <a:r>
                <a:rPr lang="nl-NL" sz="1400" b="1" dirty="0"/>
                <a:t>Beeldscherminstellingen</a:t>
              </a:r>
            </a:p>
          </p:txBody>
        </p:sp>
        <p:sp>
          <p:nvSpPr>
            <p:cNvPr id="330" name="Tekstvak 329">
              <a:hlinkClick r:id="rId20" action="ppaction://hlinksldjump"/>
              <a:extLst>
                <a:ext uri="{FF2B5EF4-FFF2-40B4-BE49-F238E27FC236}">
                  <a16:creationId xmlns:a16="http://schemas.microsoft.com/office/drawing/2014/main" id="{09843557-CF4B-495B-1F7A-588BE76FA1F9}"/>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Stel helderheid en schermopties in</a:t>
              </a:r>
            </a:p>
          </p:txBody>
        </p:sp>
        <p:pic>
          <p:nvPicPr>
            <p:cNvPr id="331" name="Graphic 330" descr="Instellingen met effen opvulling">
              <a:hlinkClick r:id="rId20" action="ppaction://hlinksldjump"/>
              <a:extLst>
                <a:ext uri="{FF2B5EF4-FFF2-40B4-BE49-F238E27FC236}">
                  <a16:creationId xmlns:a16="http://schemas.microsoft.com/office/drawing/2014/main" id="{961741ED-5F12-B446-40D0-A5A767DEA260}"/>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BD7752A1-9DB4-6F90-CA7A-D8743DDC1667}"/>
              </a:ext>
            </a:extLst>
          </p:cNvPr>
          <p:cNvGrpSpPr/>
          <p:nvPr/>
        </p:nvGrpSpPr>
        <p:grpSpPr>
          <a:xfrm>
            <a:off x="3416489" y="4714888"/>
            <a:ext cx="8327833" cy="797981"/>
            <a:chOff x="3343275" y="1736055"/>
            <a:chExt cx="8327833" cy="797981"/>
          </a:xfrm>
        </p:grpSpPr>
        <p:sp>
          <p:nvSpPr>
            <p:cNvPr id="333" name="Rechthoek: afgeronde hoeken 332">
              <a:hlinkClick r:id="rId23" action="ppaction://hlinksldjump"/>
              <a:extLst>
                <a:ext uri="{FF2B5EF4-FFF2-40B4-BE49-F238E27FC236}">
                  <a16:creationId xmlns:a16="http://schemas.microsoft.com/office/drawing/2014/main" id="{B93306AA-E58D-DABF-C46C-438D9A11A4AC}"/>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hlinkClick r:id="rId23" action="ppaction://hlinksldjump"/>
              <a:extLst>
                <a:ext uri="{FF2B5EF4-FFF2-40B4-BE49-F238E27FC236}">
                  <a16:creationId xmlns:a16="http://schemas.microsoft.com/office/drawing/2014/main" id="{CAE74DE7-142B-9175-36BE-25BB7F44C37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35" name="Tekstvak 334">
              <a:hlinkClick r:id="rId23" action="ppaction://hlinksldjump"/>
              <a:extLst>
                <a:ext uri="{FF2B5EF4-FFF2-40B4-BE49-F238E27FC236}">
                  <a16:creationId xmlns:a16="http://schemas.microsoft.com/office/drawing/2014/main" id="{7398A2DC-C6C2-BD21-7FD0-39FEE36BE181}"/>
                </a:ext>
              </a:extLst>
            </p:cNvPr>
            <p:cNvSpPr txBox="1"/>
            <p:nvPr/>
          </p:nvSpPr>
          <p:spPr>
            <a:xfrm>
              <a:off x="4046331" y="1886889"/>
              <a:ext cx="6922359" cy="307777"/>
            </a:xfrm>
            <a:prstGeom prst="rect">
              <a:avLst/>
            </a:prstGeom>
            <a:noFill/>
          </p:spPr>
          <p:txBody>
            <a:bodyPr wrap="square" rtlCol="0">
              <a:spAutoFit/>
            </a:bodyPr>
            <a:lstStyle/>
            <a:p>
              <a:r>
                <a:rPr lang="nl-NL" sz="1400" b="1" dirty="0"/>
                <a:t>Donkere Modus</a:t>
              </a:r>
            </a:p>
          </p:txBody>
        </p:sp>
        <p:sp>
          <p:nvSpPr>
            <p:cNvPr id="336" name="Tekstvak 335">
              <a:hlinkClick r:id="rId23" action="ppaction://hlinksldjump"/>
              <a:extLst>
                <a:ext uri="{FF2B5EF4-FFF2-40B4-BE49-F238E27FC236}">
                  <a16:creationId xmlns:a16="http://schemas.microsoft.com/office/drawing/2014/main" id="{6F4ADD3D-9A8A-3041-F464-C9691DD2AFE3}"/>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Schakel over naar donkere modus voor een betere leeservaring</a:t>
              </a:r>
            </a:p>
          </p:txBody>
        </p:sp>
        <p:pic>
          <p:nvPicPr>
            <p:cNvPr id="337" name="Graphic 336" descr="Gloeilamp met effen opvulling">
              <a:hlinkClick r:id="rId23" action="ppaction://hlinksldjump"/>
              <a:extLst>
                <a:ext uri="{FF2B5EF4-FFF2-40B4-BE49-F238E27FC236}">
                  <a16:creationId xmlns:a16="http://schemas.microsoft.com/office/drawing/2014/main" id="{CFC0C64C-4F04-1670-C64C-AE5305AABB0F}"/>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39BAC56D-A74F-1DCF-F09B-99040F3E260C}"/>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6" action="ppaction://hlinksldjump"/>
              <a:extLst>
                <a:ext uri="{FF2B5EF4-FFF2-40B4-BE49-F238E27FC236}">
                  <a16:creationId xmlns:a16="http://schemas.microsoft.com/office/drawing/2014/main" id="{6F6D9308-D91F-9E05-9259-335F8EA7DC2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6" action="ppaction://hlinksldjump"/>
              <a:extLst>
                <a:ext uri="{FF2B5EF4-FFF2-40B4-BE49-F238E27FC236}">
                  <a16:creationId xmlns:a16="http://schemas.microsoft.com/office/drawing/2014/main" id="{4FCBAB98-47C1-F98A-D74C-91F42487CC5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07465" y="-1944"/>
              <a:ext cx="293146" cy="293146"/>
            </a:xfrm>
            <a:prstGeom prst="rect">
              <a:avLst/>
            </a:prstGeom>
          </p:spPr>
        </p:pic>
      </p:grpSp>
      <p:grpSp>
        <p:nvGrpSpPr>
          <p:cNvPr id="46" name="Groep 45">
            <a:extLst>
              <a:ext uri="{FF2B5EF4-FFF2-40B4-BE49-F238E27FC236}">
                <a16:creationId xmlns:a16="http://schemas.microsoft.com/office/drawing/2014/main" id="{9EAAE933-F30F-5D69-3877-6F1DF4A80A7C}"/>
              </a:ext>
            </a:extLst>
          </p:cNvPr>
          <p:cNvGrpSpPr/>
          <p:nvPr/>
        </p:nvGrpSpPr>
        <p:grpSpPr>
          <a:xfrm>
            <a:off x="194707" y="4232911"/>
            <a:ext cx="2659811" cy="349305"/>
            <a:chOff x="121489" y="4876801"/>
            <a:chExt cx="2659811" cy="349305"/>
          </a:xfrm>
        </p:grpSpPr>
        <p:grpSp>
          <p:nvGrpSpPr>
            <p:cNvPr id="47" name="Groep 46">
              <a:extLst>
                <a:ext uri="{FF2B5EF4-FFF2-40B4-BE49-F238E27FC236}">
                  <a16:creationId xmlns:a16="http://schemas.microsoft.com/office/drawing/2014/main" id="{F73A99BD-647D-88FC-4ACE-12932F2F6557}"/>
                </a:ext>
              </a:extLst>
            </p:cNvPr>
            <p:cNvGrpSpPr/>
            <p:nvPr/>
          </p:nvGrpSpPr>
          <p:grpSpPr>
            <a:xfrm>
              <a:off x="121489" y="4876801"/>
              <a:ext cx="2659811" cy="349305"/>
              <a:chOff x="121489" y="4886326"/>
              <a:chExt cx="2659811" cy="349305"/>
            </a:xfrm>
          </p:grpSpPr>
          <p:sp>
            <p:nvSpPr>
              <p:cNvPr id="49" name="Rechthoek: afgeronde hoeken 48">
                <a:extLst>
                  <a:ext uri="{FF2B5EF4-FFF2-40B4-BE49-F238E27FC236}">
                    <a16:creationId xmlns:a16="http://schemas.microsoft.com/office/drawing/2014/main" id="{CA4B6AC9-080D-5650-B6E8-6B7F101BA04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hlinkClick r:id="rId31" action="ppaction://hlinksldjump"/>
                <a:extLst>
                  <a:ext uri="{FF2B5EF4-FFF2-40B4-BE49-F238E27FC236}">
                    <a16:creationId xmlns:a16="http://schemas.microsoft.com/office/drawing/2014/main" id="{1A9F6F88-475F-2354-D7AB-8E7FBC2573A8}"/>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8" name="Graphic 47" descr="Creditcard met effen opvulling">
              <a:hlinkClick r:id="rId31" action="ppaction://hlinksldjump"/>
              <a:extLst>
                <a:ext uri="{FF2B5EF4-FFF2-40B4-BE49-F238E27FC236}">
                  <a16:creationId xmlns:a16="http://schemas.microsoft.com/office/drawing/2014/main" id="{2504A269-A8C0-1E60-F4C5-11C75E3C908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51" name="Groep 50">
            <a:extLst>
              <a:ext uri="{FF2B5EF4-FFF2-40B4-BE49-F238E27FC236}">
                <a16:creationId xmlns:a16="http://schemas.microsoft.com/office/drawing/2014/main" id="{ECA2B698-9928-19B1-E79A-896BED1FFDC2}"/>
              </a:ext>
            </a:extLst>
          </p:cNvPr>
          <p:cNvGrpSpPr/>
          <p:nvPr/>
        </p:nvGrpSpPr>
        <p:grpSpPr>
          <a:xfrm>
            <a:off x="194706" y="3805855"/>
            <a:ext cx="2659811" cy="349305"/>
            <a:chOff x="121489" y="4876801"/>
            <a:chExt cx="2659811" cy="349305"/>
          </a:xfrm>
        </p:grpSpPr>
        <p:grpSp>
          <p:nvGrpSpPr>
            <p:cNvPr id="52" name="Groep 51">
              <a:extLst>
                <a:ext uri="{FF2B5EF4-FFF2-40B4-BE49-F238E27FC236}">
                  <a16:creationId xmlns:a16="http://schemas.microsoft.com/office/drawing/2014/main" id="{2B1EFF0C-53AA-5B5E-4BB5-D19A4A600D9C}"/>
                </a:ext>
              </a:extLst>
            </p:cNvPr>
            <p:cNvGrpSpPr/>
            <p:nvPr/>
          </p:nvGrpSpPr>
          <p:grpSpPr>
            <a:xfrm>
              <a:off x="121489" y="4876801"/>
              <a:ext cx="2659811" cy="349305"/>
              <a:chOff x="121489" y="4886326"/>
              <a:chExt cx="2659811" cy="349305"/>
            </a:xfrm>
          </p:grpSpPr>
          <p:sp>
            <p:nvSpPr>
              <p:cNvPr id="55" name="Rechthoek: afgeronde hoeken 54">
                <a:hlinkClick r:id="rId34" action="ppaction://hlinksldjump"/>
                <a:extLst>
                  <a:ext uri="{FF2B5EF4-FFF2-40B4-BE49-F238E27FC236}">
                    <a16:creationId xmlns:a16="http://schemas.microsoft.com/office/drawing/2014/main" id="{BE4765DA-2F23-239B-025D-B053FBEF998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6" name="Tekstvak 55">
                <a:hlinkClick r:id="rId34" action="ppaction://hlinksldjump"/>
                <a:extLst>
                  <a:ext uri="{FF2B5EF4-FFF2-40B4-BE49-F238E27FC236}">
                    <a16:creationId xmlns:a16="http://schemas.microsoft.com/office/drawing/2014/main" id="{D0BBC2D9-20FE-4677-3D5C-07070E655AE1}"/>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4" name="Graphic 53" descr="Open enveloppe met effen opvulling">
              <a:hlinkClick r:id="rId34" action="ppaction://hlinksldjump"/>
              <a:extLst>
                <a:ext uri="{FF2B5EF4-FFF2-40B4-BE49-F238E27FC236}">
                  <a16:creationId xmlns:a16="http://schemas.microsoft.com/office/drawing/2014/main" id="{8B8677B4-9793-A7DA-FA8E-6AA58938B161}"/>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13143" y="4894876"/>
              <a:ext cx="313151" cy="313151"/>
            </a:xfrm>
            <a:prstGeom prst="rect">
              <a:avLst/>
            </a:prstGeom>
          </p:spPr>
        </p:pic>
      </p:grpSp>
      <p:grpSp>
        <p:nvGrpSpPr>
          <p:cNvPr id="57" name="Groep 56">
            <a:extLst>
              <a:ext uri="{FF2B5EF4-FFF2-40B4-BE49-F238E27FC236}">
                <a16:creationId xmlns:a16="http://schemas.microsoft.com/office/drawing/2014/main" id="{2B3AC42D-1A42-E5AE-0BAC-DC6C4E885759}"/>
              </a:ext>
            </a:extLst>
          </p:cNvPr>
          <p:cNvGrpSpPr/>
          <p:nvPr/>
        </p:nvGrpSpPr>
        <p:grpSpPr>
          <a:xfrm>
            <a:off x="194705" y="3378799"/>
            <a:ext cx="2719166" cy="349305"/>
            <a:chOff x="121489" y="4876801"/>
            <a:chExt cx="2719166" cy="349305"/>
          </a:xfrm>
        </p:grpSpPr>
        <p:grpSp>
          <p:nvGrpSpPr>
            <p:cNvPr id="58" name="Groep 57">
              <a:extLst>
                <a:ext uri="{FF2B5EF4-FFF2-40B4-BE49-F238E27FC236}">
                  <a16:creationId xmlns:a16="http://schemas.microsoft.com/office/drawing/2014/main" id="{C1CC900A-B606-AE9D-27D3-6F6ACBAB54B8}"/>
                </a:ext>
              </a:extLst>
            </p:cNvPr>
            <p:cNvGrpSpPr/>
            <p:nvPr/>
          </p:nvGrpSpPr>
          <p:grpSpPr>
            <a:xfrm>
              <a:off x="121489" y="4876801"/>
              <a:ext cx="2719166" cy="349305"/>
              <a:chOff x="121489" y="4886326"/>
              <a:chExt cx="2719166" cy="349305"/>
            </a:xfrm>
          </p:grpSpPr>
          <p:sp>
            <p:nvSpPr>
              <p:cNvPr id="60" name="Rechthoek: afgeronde hoeken 59">
                <a:hlinkClick r:id="rId37" action="ppaction://hlinksldjump"/>
                <a:extLst>
                  <a:ext uri="{FF2B5EF4-FFF2-40B4-BE49-F238E27FC236}">
                    <a16:creationId xmlns:a16="http://schemas.microsoft.com/office/drawing/2014/main" id="{3BCF6928-2415-F3A3-DF6A-C0AA2CEDB17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Tekstvak 60">
                <a:hlinkClick r:id="rId37" action="ppaction://hlinksldjump"/>
                <a:extLst>
                  <a:ext uri="{FF2B5EF4-FFF2-40B4-BE49-F238E27FC236}">
                    <a16:creationId xmlns:a16="http://schemas.microsoft.com/office/drawing/2014/main" id="{17AFDA93-7DFA-5BE1-3ED2-1158033E5366}"/>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59" name="Graphic 58" descr="Mijngereedschap met effen opvulling">
              <a:hlinkClick r:id="rId37" action="ppaction://hlinksldjump"/>
              <a:extLst>
                <a:ext uri="{FF2B5EF4-FFF2-40B4-BE49-F238E27FC236}">
                  <a16:creationId xmlns:a16="http://schemas.microsoft.com/office/drawing/2014/main" id="{787B8656-61F7-6BA0-BD3F-C224C0330142}"/>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213143" y="4894876"/>
              <a:ext cx="313151" cy="313151"/>
            </a:xfrm>
            <a:prstGeom prst="rect">
              <a:avLst/>
            </a:prstGeom>
          </p:spPr>
        </p:pic>
      </p:grpSp>
      <p:grpSp>
        <p:nvGrpSpPr>
          <p:cNvPr id="62" name="Groep 61">
            <a:extLst>
              <a:ext uri="{FF2B5EF4-FFF2-40B4-BE49-F238E27FC236}">
                <a16:creationId xmlns:a16="http://schemas.microsoft.com/office/drawing/2014/main" id="{79FD33D1-AC3A-1E7F-7F88-C0D8477A1221}"/>
              </a:ext>
            </a:extLst>
          </p:cNvPr>
          <p:cNvGrpSpPr/>
          <p:nvPr/>
        </p:nvGrpSpPr>
        <p:grpSpPr>
          <a:xfrm>
            <a:off x="194704" y="2951743"/>
            <a:ext cx="2659811" cy="349305"/>
            <a:chOff x="121489" y="4876801"/>
            <a:chExt cx="2659811" cy="349305"/>
          </a:xfrm>
        </p:grpSpPr>
        <p:grpSp>
          <p:nvGrpSpPr>
            <p:cNvPr id="63" name="Groep 62">
              <a:extLst>
                <a:ext uri="{FF2B5EF4-FFF2-40B4-BE49-F238E27FC236}">
                  <a16:creationId xmlns:a16="http://schemas.microsoft.com/office/drawing/2014/main" id="{7A9AC80C-9421-F9AC-5515-588564333863}"/>
                </a:ext>
              </a:extLst>
            </p:cNvPr>
            <p:cNvGrpSpPr/>
            <p:nvPr/>
          </p:nvGrpSpPr>
          <p:grpSpPr>
            <a:xfrm>
              <a:off x="121489" y="4876801"/>
              <a:ext cx="2659811" cy="349305"/>
              <a:chOff x="121489" y="4886326"/>
              <a:chExt cx="2659811" cy="349305"/>
            </a:xfrm>
          </p:grpSpPr>
          <p:sp>
            <p:nvSpPr>
              <p:cNvPr id="129" name="Rechthoek: afgeronde hoeken 128">
                <a:hlinkClick r:id="rId40" action="ppaction://hlinksldjump"/>
                <a:extLst>
                  <a:ext uri="{FF2B5EF4-FFF2-40B4-BE49-F238E27FC236}">
                    <a16:creationId xmlns:a16="http://schemas.microsoft.com/office/drawing/2014/main" id="{BA2E98B4-025F-6F2D-1CDC-CF1F7FC9846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0" name="Tekstvak 129">
                <a:hlinkClick r:id="rId40" action="ppaction://hlinksldjump"/>
                <a:extLst>
                  <a:ext uri="{FF2B5EF4-FFF2-40B4-BE49-F238E27FC236}">
                    <a16:creationId xmlns:a16="http://schemas.microsoft.com/office/drawing/2014/main" id="{694F56F2-562D-C0A7-1C2F-4EF2123F3430}"/>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8" name="Graphic 127" descr="Schild met effen opvulling">
              <a:hlinkClick r:id="rId40" action="ppaction://hlinksldjump"/>
              <a:extLst>
                <a:ext uri="{FF2B5EF4-FFF2-40B4-BE49-F238E27FC236}">
                  <a16:creationId xmlns:a16="http://schemas.microsoft.com/office/drawing/2014/main" id="{B770D383-8ED1-420F-F3E5-C3CB3ED8135E}"/>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213143" y="4894876"/>
              <a:ext cx="313151" cy="313151"/>
            </a:xfrm>
            <a:prstGeom prst="rect">
              <a:avLst/>
            </a:prstGeom>
          </p:spPr>
        </p:pic>
      </p:grpSp>
      <p:grpSp>
        <p:nvGrpSpPr>
          <p:cNvPr id="131" name="Groep 130">
            <a:extLst>
              <a:ext uri="{FF2B5EF4-FFF2-40B4-BE49-F238E27FC236}">
                <a16:creationId xmlns:a16="http://schemas.microsoft.com/office/drawing/2014/main" id="{9AE7AA36-24A9-DBD2-0B6E-73AEEA0C7C7C}"/>
              </a:ext>
            </a:extLst>
          </p:cNvPr>
          <p:cNvGrpSpPr/>
          <p:nvPr/>
        </p:nvGrpSpPr>
        <p:grpSpPr>
          <a:xfrm>
            <a:off x="194703" y="2524687"/>
            <a:ext cx="2659811" cy="349305"/>
            <a:chOff x="121489" y="4876801"/>
            <a:chExt cx="2659811" cy="349305"/>
          </a:xfrm>
        </p:grpSpPr>
        <p:grpSp>
          <p:nvGrpSpPr>
            <p:cNvPr id="132" name="Groep 131">
              <a:extLst>
                <a:ext uri="{FF2B5EF4-FFF2-40B4-BE49-F238E27FC236}">
                  <a16:creationId xmlns:a16="http://schemas.microsoft.com/office/drawing/2014/main" id="{0C83A289-5C72-9443-1653-7B0BE4972F80}"/>
                </a:ext>
              </a:extLst>
            </p:cNvPr>
            <p:cNvGrpSpPr/>
            <p:nvPr/>
          </p:nvGrpSpPr>
          <p:grpSpPr>
            <a:xfrm>
              <a:off x="121489" y="4876801"/>
              <a:ext cx="2659811" cy="349305"/>
              <a:chOff x="121489" y="4886326"/>
              <a:chExt cx="2659811" cy="349305"/>
            </a:xfrm>
          </p:grpSpPr>
          <p:sp>
            <p:nvSpPr>
              <p:cNvPr id="134" name="Rechthoek: afgeronde hoeken 133">
                <a:hlinkClick r:id="rId43" action="ppaction://hlinksldjump"/>
                <a:extLst>
                  <a:ext uri="{FF2B5EF4-FFF2-40B4-BE49-F238E27FC236}">
                    <a16:creationId xmlns:a16="http://schemas.microsoft.com/office/drawing/2014/main" id="{66503616-E66A-6600-5586-0C6E09B8268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hlinkClick r:id="rId43" action="ppaction://hlinksldjump"/>
                <a:extLst>
                  <a:ext uri="{FF2B5EF4-FFF2-40B4-BE49-F238E27FC236}">
                    <a16:creationId xmlns:a16="http://schemas.microsoft.com/office/drawing/2014/main" id="{75D8D21B-604D-171A-5949-2C38A0A3BBF1}"/>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3" name="Graphic 132" descr="Wi-Fi met effen opvulling">
              <a:hlinkClick r:id="rId43" action="ppaction://hlinksldjump"/>
              <a:extLst>
                <a:ext uri="{FF2B5EF4-FFF2-40B4-BE49-F238E27FC236}">
                  <a16:creationId xmlns:a16="http://schemas.microsoft.com/office/drawing/2014/main" id="{5D1684BB-890C-2639-6C63-EE008275D26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213143" y="4894876"/>
              <a:ext cx="313151" cy="313151"/>
            </a:xfrm>
            <a:prstGeom prst="rect">
              <a:avLst/>
            </a:prstGeom>
          </p:spPr>
        </p:pic>
      </p:grpSp>
      <p:grpSp>
        <p:nvGrpSpPr>
          <p:cNvPr id="136" name="Groep 135">
            <a:extLst>
              <a:ext uri="{FF2B5EF4-FFF2-40B4-BE49-F238E27FC236}">
                <a16:creationId xmlns:a16="http://schemas.microsoft.com/office/drawing/2014/main" id="{ED97243C-7974-A46C-E40C-DEE675D94DFD}"/>
              </a:ext>
            </a:extLst>
          </p:cNvPr>
          <p:cNvGrpSpPr/>
          <p:nvPr/>
        </p:nvGrpSpPr>
        <p:grpSpPr>
          <a:xfrm>
            <a:off x="194702" y="2097631"/>
            <a:ext cx="2659811" cy="349305"/>
            <a:chOff x="121489" y="4876801"/>
            <a:chExt cx="2659811" cy="349305"/>
          </a:xfrm>
        </p:grpSpPr>
        <p:grpSp>
          <p:nvGrpSpPr>
            <p:cNvPr id="137" name="Groep 136">
              <a:extLst>
                <a:ext uri="{FF2B5EF4-FFF2-40B4-BE49-F238E27FC236}">
                  <a16:creationId xmlns:a16="http://schemas.microsoft.com/office/drawing/2014/main" id="{2F8679CA-BA2F-82D0-9C8E-0E1F5935229C}"/>
                </a:ext>
              </a:extLst>
            </p:cNvPr>
            <p:cNvGrpSpPr/>
            <p:nvPr/>
          </p:nvGrpSpPr>
          <p:grpSpPr>
            <a:xfrm>
              <a:off x="121489" y="4876801"/>
              <a:ext cx="2659811" cy="349305"/>
              <a:chOff x="121489" y="4886326"/>
              <a:chExt cx="2659811" cy="349305"/>
            </a:xfrm>
          </p:grpSpPr>
          <p:sp>
            <p:nvSpPr>
              <p:cNvPr id="139" name="Rechthoek: afgeronde hoeken 138">
                <a:hlinkClick r:id="rId46" action="ppaction://hlinksldjump"/>
                <a:extLst>
                  <a:ext uri="{FF2B5EF4-FFF2-40B4-BE49-F238E27FC236}">
                    <a16:creationId xmlns:a16="http://schemas.microsoft.com/office/drawing/2014/main" id="{3C86BDC1-CCB6-4418-6923-BA76F034F5F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hlinkClick r:id="rId46" action="ppaction://hlinksldjump"/>
                <a:extLst>
                  <a:ext uri="{FF2B5EF4-FFF2-40B4-BE49-F238E27FC236}">
                    <a16:creationId xmlns:a16="http://schemas.microsoft.com/office/drawing/2014/main" id="{44BFD9CF-A200-C281-C4EE-E1663878F995}"/>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138" name="Graphic 137" descr="Beltoon met effen opvulling">
              <a:extLst>
                <a:ext uri="{FF2B5EF4-FFF2-40B4-BE49-F238E27FC236}">
                  <a16:creationId xmlns:a16="http://schemas.microsoft.com/office/drawing/2014/main" id="{E5EBFB5A-096E-CD09-9BB4-0026826FD64B}"/>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213143" y="4894876"/>
              <a:ext cx="313151" cy="313151"/>
            </a:xfrm>
            <a:prstGeom prst="rect">
              <a:avLst/>
            </a:prstGeom>
          </p:spPr>
        </p:pic>
      </p:grpSp>
      <p:grpSp>
        <p:nvGrpSpPr>
          <p:cNvPr id="141" name="Groep 140">
            <a:extLst>
              <a:ext uri="{FF2B5EF4-FFF2-40B4-BE49-F238E27FC236}">
                <a16:creationId xmlns:a16="http://schemas.microsoft.com/office/drawing/2014/main" id="{0DD62975-2FFC-7E87-5193-06809D6D0F60}"/>
              </a:ext>
            </a:extLst>
          </p:cNvPr>
          <p:cNvGrpSpPr/>
          <p:nvPr/>
        </p:nvGrpSpPr>
        <p:grpSpPr>
          <a:xfrm>
            <a:off x="194701" y="1670575"/>
            <a:ext cx="2659811" cy="349305"/>
            <a:chOff x="121489" y="4876801"/>
            <a:chExt cx="2659811" cy="349305"/>
          </a:xfrm>
        </p:grpSpPr>
        <p:grpSp>
          <p:nvGrpSpPr>
            <p:cNvPr id="142" name="Groep 141">
              <a:extLst>
                <a:ext uri="{FF2B5EF4-FFF2-40B4-BE49-F238E27FC236}">
                  <a16:creationId xmlns:a16="http://schemas.microsoft.com/office/drawing/2014/main" id="{DDB93068-6423-017A-FBA4-B4F8069266DC}"/>
                </a:ext>
              </a:extLst>
            </p:cNvPr>
            <p:cNvGrpSpPr/>
            <p:nvPr/>
          </p:nvGrpSpPr>
          <p:grpSpPr>
            <a:xfrm>
              <a:off x="121489" y="4876801"/>
              <a:ext cx="2659811" cy="349305"/>
              <a:chOff x="121489" y="4886326"/>
              <a:chExt cx="2659811" cy="349305"/>
            </a:xfrm>
          </p:grpSpPr>
          <p:sp>
            <p:nvSpPr>
              <p:cNvPr id="144" name="Rechthoek: afgeronde hoeken 143">
                <a:hlinkClick r:id="rId49" action="ppaction://hlinksldjump"/>
                <a:extLst>
                  <a:ext uri="{FF2B5EF4-FFF2-40B4-BE49-F238E27FC236}">
                    <a16:creationId xmlns:a16="http://schemas.microsoft.com/office/drawing/2014/main" id="{B79DA7B8-1007-01EF-3E39-FAA6882651D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5" name="Tekstvak 144">
                <a:hlinkClick r:id="rId49" action="ppaction://hlinksldjump"/>
                <a:extLst>
                  <a:ext uri="{FF2B5EF4-FFF2-40B4-BE49-F238E27FC236}">
                    <a16:creationId xmlns:a16="http://schemas.microsoft.com/office/drawing/2014/main" id="{78F04957-0BF4-4D9F-1D05-D7C8BAE043A7}"/>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3" name="Graphic 142" descr="Palette met effen opvulling">
              <a:hlinkClick r:id="rId50" action="ppaction://hlinksldjump"/>
              <a:extLst>
                <a:ext uri="{FF2B5EF4-FFF2-40B4-BE49-F238E27FC236}">
                  <a16:creationId xmlns:a16="http://schemas.microsoft.com/office/drawing/2014/main" id="{D0601B3D-C5A2-C540-C2A2-5D4CB6EC647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3143" y="4894876"/>
              <a:ext cx="313151" cy="313151"/>
            </a:xfrm>
            <a:prstGeom prst="rect">
              <a:avLst/>
            </a:prstGeom>
          </p:spPr>
        </p:pic>
      </p:grpSp>
      <p:grpSp>
        <p:nvGrpSpPr>
          <p:cNvPr id="146" name="Groep 145">
            <a:extLst>
              <a:ext uri="{FF2B5EF4-FFF2-40B4-BE49-F238E27FC236}">
                <a16:creationId xmlns:a16="http://schemas.microsoft.com/office/drawing/2014/main" id="{3179B38E-BC2D-588B-80D6-5859D72944BA}"/>
              </a:ext>
            </a:extLst>
          </p:cNvPr>
          <p:cNvGrpSpPr/>
          <p:nvPr/>
        </p:nvGrpSpPr>
        <p:grpSpPr>
          <a:xfrm>
            <a:off x="194700" y="1243519"/>
            <a:ext cx="2659811" cy="349305"/>
            <a:chOff x="121489" y="4876801"/>
            <a:chExt cx="2659811" cy="349305"/>
          </a:xfrm>
        </p:grpSpPr>
        <p:grpSp>
          <p:nvGrpSpPr>
            <p:cNvPr id="147" name="Groep 146">
              <a:extLst>
                <a:ext uri="{FF2B5EF4-FFF2-40B4-BE49-F238E27FC236}">
                  <a16:creationId xmlns:a16="http://schemas.microsoft.com/office/drawing/2014/main" id="{A652F744-9172-7761-B687-448CB377ADBA}"/>
                </a:ext>
              </a:extLst>
            </p:cNvPr>
            <p:cNvGrpSpPr/>
            <p:nvPr/>
          </p:nvGrpSpPr>
          <p:grpSpPr>
            <a:xfrm>
              <a:off x="121489" y="4876801"/>
              <a:ext cx="2659811" cy="349305"/>
              <a:chOff x="121489" y="4886326"/>
              <a:chExt cx="2659811" cy="349305"/>
            </a:xfrm>
          </p:grpSpPr>
          <p:sp>
            <p:nvSpPr>
              <p:cNvPr id="149" name="Rechthoek: afgeronde hoeken 148">
                <a:hlinkClick r:id="rId50" action="ppaction://hlinksldjump"/>
                <a:extLst>
                  <a:ext uri="{FF2B5EF4-FFF2-40B4-BE49-F238E27FC236}">
                    <a16:creationId xmlns:a16="http://schemas.microsoft.com/office/drawing/2014/main" id="{5696CEE0-EDAE-67EB-5D6E-131A79914DE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0" name="Tekstvak 149">
                <a:hlinkClick r:id="rId50" action="ppaction://hlinksldjump"/>
                <a:extLst>
                  <a:ext uri="{FF2B5EF4-FFF2-40B4-BE49-F238E27FC236}">
                    <a16:creationId xmlns:a16="http://schemas.microsoft.com/office/drawing/2014/main" id="{61BF93E5-3FF8-7E93-7734-49A986A55292}"/>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8" name="Graphic 147" descr="Computer met effen opvulling">
              <a:hlinkClick r:id="rId50" action="ppaction://hlinksldjump"/>
              <a:extLst>
                <a:ext uri="{FF2B5EF4-FFF2-40B4-BE49-F238E27FC236}">
                  <a16:creationId xmlns:a16="http://schemas.microsoft.com/office/drawing/2014/main" id="{95216C14-4160-9FEA-B529-F8DCD1C8370A}"/>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986264685"/>
      </p:ext>
    </p:extLst>
  </p:cSld>
  <p:clrMapOvr>
    <a:masterClrMapping/>
  </p:clrMapOvr>
  <p:transition spd="slow" advClick="0">
    <p:cover dir="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F1C2A7E8-6C40-2429-D516-836D60D1ED29}"/>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AD223ECD-74B0-0657-16B4-80301A6EAC7D}"/>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10576201-832D-E396-FB30-A60D32C88E55}"/>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B7AFBB3-EDF4-0326-0B1E-DE8747E20772}"/>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4C2F44CE-ADB1-5869-4B36-B42BE1A8E21D}"/>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44DC02F5-4FBE-A732-0CEA-5DEE28121ABA}"/>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8BA73074-D363-60E9-671D-ECF3563A01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7EE0A668-B269-6A88-2103-5036C97BFD33}"/>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9EE590AC-A344-1A93-E076-BAD6E264A974}"/>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211CFB54-EA3E-1673-31C8-8D6D3BD322AD}"/>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D95FF68F-A6A9-59AB-89B5-5C3EE07FC48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6930EB49-427D-552C-9ADA-55B43887DDED}"/>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3E68226B-427A-83F7-0F20-58740EF2D03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F848DC5A-586D-5688-0643-2A4D11D708A3}"/>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AF6E084D-9609-3847-27F7-AE6C05FB22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BC175A17-5D9E-0128-39C9-E4FF5853E4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B99B3D7F-B6AF-76D5-72F6-33305A4E142C}"/>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51BC4F04-454F-0109-390D-49F95339D312}"/>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36CE53A8-7604-3CF6-1961-AD90684478E1}"/>
                </a:ext>
              </a:extLst>
            </p:cNvPr>
            <p:cNvSpPr txBox="1"/>
            <p:nvPr/>
          </p:nvSpPr>
          <p:spPr>
            <a:xfrm>
              <a:off x="4046331" y="1886888"/>
              <a:ext cx="6922360" cy="275861"/>
            </a:xfrm>
            <a:prstGeom prst="rect">
              <a:avLst/>
            </a:prstGeom>
            <a:noFill/>
          </p:spPr>
          <p:txBody>
            <a:bodyPr wrap="square" rtlCol="0">
              <a:spAutoFit/>
            </a:bodyPr>
            <a:lstStyle/>
            <a:p>
              <a:r>
                <a:rPr lang="nl-NL" sz="1200" b="1" dirty="0"/>
                <a:t>Thema kiezen</a:t>
              </a:r>
              <a:endParaRPr lang="nl-NL" sz="1600" b="1" dirty="0"/>
            </a:p>
          </p:txBody>
        </p:sp>
        <p:sp>
          <p:nvSpPr>
            <p:cNvPr id="259" name="Tekstvak 258">
              <a:extLst>
                <a:ext uri="{FF2B5EF4-FFF2-40B4-BE49-F238E27FC236}">
                  <a16:creationId xmlns:a16="http://schemas.microsoft.com/office/drawing/2014/main" id="{B1D14EB5-C7B5-0BCD-9737-DF0FFF893E8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Wissel tussen licht of donker thema</a:t>
              </a:r>
            </a:p>
          </p:txBody>
        </p:sp>
      </p:grpSp>
      <p:grpSp>
        <p:nvGrpSpPr>
          <p:cNvPr id="41" name="Groep 40">
            <a:extLst>
              <a:ext uri="{FF2B5EF4-FFF2-40B4-BE49-F238E27FC236}">
                <a16:creationId xmlns:a16="http://schemas.microsoft.com/office/drawing/2014/main" id="{E5CC474C-1902-3C1F-9CE0-F83109170C22}"/>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9CDDCCD7-FE6F-03B3-55EB-8EB76FBFF120}"/>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56E764A6-031A-2502-31F5-6A7690166F04}"/>
                </a:ext>
              </a:extLst>
            </p:cNvPr>
            <p:cNvSpPr txBox="1"/>
            <p:nvPr/>
          </p:nvSpPr>
          <p:spPr>
            <a:xfrm>
              <a:off x="4046331" y="1886888"/>
              <a:ext cx="6922360" cy="275861"/>
            </a:xfrm>
            <a:prstGeom prst="rect">
              <a:avLst/>
            </a:prstGeom>
            <a:noFill/>
          </p:spPr>
          <p:txBody>
            <a:bodyPr wrap="square" rtlCol="0">
              <a:spAutoFit/>
            </a:bodyPr>
            <a:lstStyle/>
            <a:p>
              <a:r>
                <a:rPr lang="nl-NL" sz="1200" b="1" dirty="0"/>
                <a:t>Accentkleur aanpassen</a:t>
              </a:r>
              <a:endParaRPr lang="nl-NL" sz="1600" b="1" dirty="0"/>
            </a:p>
          </p:txBody>
        </p:sp>
        <p:sp>
          <p:nvSpPr>
            <p:cNvPr id="45" name="Tekstvak 44">
              <a:extLst>
                <a:ext uri="{FF2B5EF4-FFF2-40B4-BE49-F238E27FC236}">
                  <a16:creationId xmlns:a16="http://schemas.microsoft.com/office/drawing/2014/main" id="{CD92D633-9404-72DB-5C1A-F1D2F9559209}"/>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Verander de accentkleur van de interface</a:t>
              </a:r>
            </a:p>
          </p:txBody>
        </p:sp>
      </p:grpSp>
      <p:grpSp>
        <p:nvGrpSpPr>
          <p:cNvPr id="47" name="Groep 46">
            <a:extLst>
              <a:ext uri="{FF2B5EF4-FFF2-40B4-BE49-F238E27FC236}">
                <a16:creationId xmlns:a16="http://schemas.microsoft.com/office/drawing/2014/main" id="{E1E723ED-B4CD-C560-0657-6E55788185D3}"/>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2370CC38-3DA1-1BCF-82EF-A0FDB440B2BB}"/>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62BC109B-D6E4-DA7B-D1F9-978F6DF580F6}"/>
                </a:ext>
              </a:extLst>
            </p:cNvPr>
            <p:cNvSpPr txBox="1"/>
            <p:nvPr/>
          </p:nvSpPr>
          <p:spPr>
            <a:xfrm>
              <a:off x="4046331" y="1886888"/>
              <a:ext cx="6922360" cy="275861"/>
            </a:xfrm>
            <a:prstGeom prst="rect">
              <a:avLst/>
            </a:prstGeom>
            <a:noFill/>
          </p:spPr>
          <p:txBody>
            <a:bodyPr wrap="square" rtlCol="0">
              <a:spAutoFit/>
            </a:bodyPr>
            <a:lstStyle/>
            <a:p>
              <a:r>
                <a:rPr lang="nl-NL" sz="1200" b="1" dirty="0"/>
                <a:t>Transparantie-effecten</a:t>
              </a:r>
              <a:endParaRPr lang="nl-NL" sz="1400" b="1" dirty="0"/>
            </a:p>
          </p:txBody>
        </p:sp>
        <p:sp>
          <p:nvSpPr>
            <p:cNvPr id="51" name="Tekstvak 50">
              <a:extLst>
                <a:ext uri="{FF2B5EF4-FFF2-40B4-BE49-F238E27FC236}">
                  <a16:creationId xmlns:a16="http://schemas.microsoft.com/office/drawing/2014/main" id="{994D7649-0C21-4761-E2C0-CDAC676E43C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Schakel doorzichtige UI-effecten in of uit</a:t>
              </a:r>
            </a:p>
          </p:txBody>
        </p:sp>
      </p:grpSp>
      <p:grpSp>
        <p:nvGrpSpPr>
          <p:cNvPr id="54" name="Groep 53">
            <a:extLst>
              <a:ext uri="{FF2B5EF4-FFF2-40B4-BE49-F238E27FC236}">
                <a16:creationId xmlns:a16="http://schemas.microsoft.com/office/drawing/2014/main" id="{543B3134-82A8-EB82-E29D-B7345540D41B}"/>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6DDE2201-26D9-F908-EB81-3E40C5E7E569}"/>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49FE463C-BEC2-A3A9-A0F7-E6CF0A115A6D}"/>
                </a:ext>
              </a:extLst>
            </p:cNvPr>
            <p:cNvSpPr txBox="1"/>
            <p:nvPr/>
          </p:nvSpPr>
          <p:spPr>
            <a:xfrm>
              <a:off x="4046331" y="1886888"/>
              <a:ext cx="6922360" cy="275861"/>
            </a:xfrm>
            <a:prstGeom prst="rect">
              <a:avLst/>
            </a:prstGeom>
            <a:noFill/>
          </p:spPr>
          <p:txBody>
            <a:bodyPr wrap="square" rtlCol="0">
              <a:spAutoFit/>
            </a:bodyPr>
            <a:lstStyle/>
            <a:p>
              <a:r>
                <a:rPr lang="nl-NL" sz="1200" b="1" dirty="0"/>
                <a:t>Animaties verminderen</a:t>
              </a:r>
              <a:endParaRPr lang="nl-NL" sz="1600" b="1" dirty="0"/>
            </a:p>
          </p:txBody>
        </p:sp>
        <p:sp>
          <p:nvSpPr>
            <p:cNvPr id="58" name="Tekstvak 57">
              <a:extLst>
                <a:ext uri="{FF2B5EF4-FFF2-40B4-BE49-F238E27FC236}">
                  <a16:creationId xmlns:a16="http://schemas.microsoft.com/office/drawing/2014/main" id="{BE2EAADC-715D-AD2A-866C-8192788B9BA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Maak de interface sneller door animaties te beperken</a:t>
              </a:r>
            </a:p>
          </p:txBody>
        </p:sp>
      </p:grpSp>
      <p:grpSp>
        <p:nvGrpSpPr>
          <p:cNvPr id="60" name="Groep 59">
            <a:extLst>
              <a:ext uri="{FF2B5EF4-FFF2-40B4-BE49-F238E27FC236}">
                <a16:creationId xmlns:a16="http://schemas.microsoft.com/office/drawing/2014/main" id="{3AE39016-3413-9CBC-B024-52A82F8412DE}"/>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52954130-C079-FDA2-A270-E31F12EA7D6A}"/>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60E41E1E-4224-DF49-D60A-6DE933FC0E89}"/>
                </a:ext>
              </a:extLst>
            </p:cNvPr>
            <p:cNvSpPr txBox="1"/>
            <p:nvPr/>
          </p:nvSpPr>
          <p:spPr>
            <a:xfrm>
              <a:off x="4046331" y="1886888"/>
              <a:ext cx="6922360" cy="275861"/>
            </a:xfrm>
            <a:prstGeom prst="rect">
              <a:avLst/>
            </a:prstGeom>
            <a:noFill/>
          </p:spPr>
          <p:txBody>
            <a:bodyPr wrap="square" rtlCol="0">
              <a:spAutoFit/>
            </a:bodyPr>
            <a:lstStyle/>
            <a:p>
              <a:r>
                <a:rPr lang="nl-NL" sz="1200" b="1" dirty="0"/>
                <a:t>Aangepaste pictogrammen</a:t>
              </a:r>
              <a:endParaRPr lang="nl-NL" sz="1400" b="1" dirty="0"/>
            </a:p>
          </p:txBody>
        </p:sp>
        <p:sp>
          <p:nvSpPr>
            <p:cNvPr id="128" name="Tekstvak 127">
              <a:extLst>
                <a:ext uri="{FF2B5EF4-FFF2-40B4-BE49-F238E27FC236}">
                  <a16:creationId xmlns:a16="http://schemas.microsoft.com/office/drawing/2014/main" id="{BAD81192-DB3C-8179-34B4-B6D2EB70A37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een pictogramstijl voor apps</a:t>
              </a:r>
            </a:p>
          </p:txBody>
        </p:sp>
      </p:grpSp>
      <p:sp>
        <p:nvSpPr>
          <p:cNvPr id="130" name="Rechthoek: afgeronde hoeken 129">
            <a:extLst>
              <a:ext uri="{FF2B5EF4-FFF2-40B4-BE49-F238E27FC236}">
                <a16:creationId xmlns:a16="http://schemas.microsoft.com/office/drawing/2014/main" id="{C0492200-B732-ECF7-8214-B40E9505537C}"/>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45" name="Groep 144">
            <a:extLst>
              <a:ext uri="{FF2B5EF4-FFF2-40B4-BE49-F238E27FC236}">
                <a16:creationId xmlns:a16="http://schemas.microsoft.com/office/drawing/2014/main" id="{7B9A3196-7945-D237-4B7F-0A86CD5DBF17}"/>
              </a:ext>
            </a:extLst>
          </p:cNvPr>
          <p:cNvGrpSpPr/>
          <p:nvPr/>
        </p:nvGrpSpPr>
        <p:grpSpPr>
          <a:xfrm>
            <a:off x="10279536" y="3117874"/>
            <a:ext cx="558000" cy="558000"/>
            <a:chOff x="10279535" y="3150000"/>
            <a:chExt cx="558000" cy="558000"/>
          </a:xfrm>
        </p:grpSpPr>
        <p:sp>
          <p:nvSpPr>
            <p:cNvPr id="146" name="Rechthoek: afgeronde hoeken 145">
              <a:extLst>
                <a:ext uri="{FF2B5EF4-FFF2-40B4-BE49-F238E27FC236}">
                  <a16:creationId xmlns:a16="http://schemas.microsoft.com/office/drawing/2014/main" id="{04A2C1B9-AE99-513B-2383-71B2582B5267}"/>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7" name="Graphic 146" descr="Wisselknop met effen opvulling">
              <a:extLst>
                <a:ext uri="{FF2B5EF4-FFF2-40B4-BE49-F238E27FC236}">
                  <a16:creationId xmlns:a16="http://schemas.microsoft.com/office/drawing/2014/main" id="{42019AA2-32EA-7DFE-9E88-5ECAB4AEA6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46975" y="3227365"/>
              <a:ext cx="423120" cy="423120"/>
            </a:xfrm>
            <a:prstGeom prst="rect">
              <a:avLst/>
            </a:prstGeom>
          </p:spPr>
        </p:pic>
      </p:grpSp>
      <p:grpSp>
        <p:nvGrpSpPr>
          <p:cNvPr id="151" name="Groep 150">
            <a:extLst>
              <a:ext uri="{FF2B5EF4-FFF2-40B4-BE49-F238E27FC236}">
                <a16:creationId xmlns:a16="http://schemas.microsoft.com/office/drawing/2014/main" id="{8FDBF32F-3DE8-9619-E24F-709BCD749860}"/>
              </a:ext>
            </a:extLst>
          </p:cNvPr>
          <p:cNvGrpSpPr/>
          <p:nvPr/>
        </p:nvGrpSpPr>
        <p:grpSpPr>
          <a:xfrm>
            <a:off x="9897837" y="5006985"/>
            <a:ext cx="1315789" cy="266091"/>
            <a:chOff x="7315586" y="1517210"/>
            <a:chExt cx="1315789" cy="266091"/>
          </a:xfrm>
        </p:grpSpPr>
        <p:sp>
          <p:nvSpPr>
            <p:cNvPr id="152" name="Rechthoek: afgeronde hoeken 151">
              <a:extLst>
                <a:ext uri="{FF2B5EF4-FFF2-40B4-BE49-F238E27FC236}">
                  <a16:creationId xmlns:a16="http://schemas.microsoft.com/office/drawing/2014/main" id="{DD6F4EF8-FF75-92F6-8635-A418FB811960}"/>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extLst>
                <a:ext uri="{FF2B5EF4-FFF2-40B4-BE49-F238E27FC236}">
                  <a16:creationId xmlns:a16="http://schemas.microsoft.com/office/drawing/2014/main" id="{3380C1B7-D01A-E8A0-70B1-D02D5C808441}"/>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Stel een MAX in  %</a:t>
              </a:r>
            </a:p>
          </p:txBody>
        </p:sp>
      </p:grpSp>
      <p:grpSp>
        <p:nvGrpSpPr>
          <p:cNvPr id="55" name="Groep 54">
            <a:extLst>
              <a:ext uri="{FF2B5EF4-FFF2-40B4-BE49-F238E27FC236}">
                <a16:creationId xmlns:a16="http://schemas.microsoft.com/office/drawing/2014/main" id="{A2794D58-2CDC-677D-CB0F-8619772164D6}"/>
              </a:ext>
            </a:extLst>
          </p:cNvPr>
          <p:cNvGrpSpPr/>
          <p:nvPr/>
        </p:nvGrpSpPr>
        <p:grpSpPr>
          <a:xfrm>
            <a:off x="10046653" y="2218209"/>
            <a:ext cx="1018156" cy="649106"/>
            <a:chOff x="10047656" y="1352102"/>
            <a:chExt cx="1018156" cy="649106"/>
          </a:xfrm>
        </p:grpSpPr>
        <p:sp>
          <p:nvSpPr>
            <p:cNvPr id="6" name="Rechthoek: afgeronde hoeken 5">
              <a:extLst>
                <a:ext uri="{FF2B5EF4-FFF2-40B4-BE49-F238E27FC236}">
                  <a16:creationId xmlns:a16="http://schemas.microsoft.com/office/drawing/2014/main" id="{B220049E-5F98-DF08-40BE-EB5AA09C51C2}"/>
                </a:ext>
              </a:extLst>
            </p:cNvPr>
            <p:cNvSpPr>
              <a:spLocks/>
            </p:cNvSpPr>
            <p:nvPr/>
          </p:nvSpPr>
          <p:spPr>
            <a:xfrm>
              <a:off x="10047656" y="1352102"/>
              <a:ext cx="1018156" cy="649106"/>
            </a:xfrm>
            <a:prstGeom prst="roundRect">
              <a:avLst>
                <a:gd name="adj" fmla="val 19573"/>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6" name="Picture 2" descr="Create a Custom Color Picker in Flash | Envato Tuts+">
              <a:extLst>
                <a:ext uri="{FF2B5EF4-FFF2-40B4-BE49-F238E27FC236}">
                  <a16:creationId xmlns:a16="http://schemas.microsoft.com/office/drawing/2014/main" id="{868DBAB5-2093-FF53-D3E7-3414C58D95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72270" y="1362404"/>
              <a:ext cx="975262" cy="6285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2" name="Ovaal 51">
              <a:extLst>
                <a:ext uri="{FF2B5EF4-FFF2-40B4-BE49-F238E27FC236}">
                  <a16:creationId xmlns:a16="http://schemas.microsoft.com/office/drawing/2014/main" id="{1F8AC7C0-EFA1-B8BA-7C4F-5A441B35F8EC}"/>
                </a:ext>
              </a:extLst>
            </p:cNvPr>
            <p:cNvSpPr/>
            <p:nvPr/>
          </p:nvSpPr>
          <p:spPr>
            <a:xfrm>
              <a:off x="10586744" y="1538678"/>
              <a:ext cx="78114" cy="7811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nvGrpSpPr>
          <p:cNvPr id="131" name="Groep 130">
            <a:extLst>
              <a:ext uri="{FF2B5EF4-FFF2-40B4-BE49-F238E27FC236}">
                <a16:creationId xmlns:a16="http://schemas.microsoft.com/office/drawing/2014/main" id="{9DE12781-2FF5-1BE8-234A-D7D7E3867677}"/>
              </a:ext>
            </a:extLst>
          </p:cNvPr>
          <p:cNvGrpSpPr/>
          <p:nvPr/>
        </p:nvGrpSpPr>
        <p:grpSpPr>
          <a:xfrm>
            <a:off x="10283368" y="3971986"/>
            <a:ext cx="558000" cy="558000"/>
            <a:chOff x="10279535" y="3150000"/>
            <a:chExt cx="558000" cy="558000"/>
          </a:xfrm>
        </p:grpSpPr>
        <p:sp>
          <p:nvSpPr>
            <p:cNvPr id="132" name="Rechthoek: afgeronde hoeken 131">
              <a:extLst>
                <a:ext uri="{FF2B5EF4-FFF2-40B4-BE49-F238E27FC236}">
                  <a16:creationId xmlns:a16="http://schemas.microsoft.com/office/drawing/2014/main" id="{315AE3D5-DA0F-C278-BEDB-D5C982E1A111}"/>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3" name="Graphic 132" descr="Wisselknop met effen opvulling">
              <a:extLst>
                <a:ext uri="{FF2B5EF4-FFF2-40B4-BE49-F238E27FC236}">
                  <a16:creationId xmlns:a16="http://schemas.microsoft.com/office/drawing/2014/main" id="{12796985-FD1A-D7E9-24D0-CD0BBBA0EA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46975" y="3227365"/>
              <a:ext cx="423120" cy="423120"/>
            </a:xfrm>
            <a:prstGeom prst="rect">
              <a:avLst/>
            </a:prstGeom>
          </p:spPr>
        </p:pic>
      </p:grpSp>
      <p:grpSp>
        <p:nvGrpSpPr>
          <p:cNvPr id="134" name="Groep 133">
            <a:extLst>
              <a:ext uri="{FF2B5EF4-FFF2-40B4-BE49-F238E27FC236}">
                <a16:creationId xmlns:a16="http://schemas.microsoft.com/office/drawing/2014/main" id="{4A5D4436-EA67-2246-6265-0148579DDB04}"/>
              </a:ext>
            </a:extLst>
          </p:cNvPr>
          <p:cNvGrpSpPr/>
          <p:nvPr/>
        </p:nvGrpSpPr>
        <p:grpSpPr>
          <a:xfrm>
            <a:off x="10279536" y="1368331"/>
            <a:ext cx="558000" cy="558000"/>
            <a:chOff x="10279535" y="3150000"/>
            <a:chExt cx="558000" cy="558000"/>
          </a:xfrm>
        </p:grpSpPr>
        <p:sp>
          <p:nvSpPr>
            <p:cNvPr id="135" name="Rechthoek: afgeronde hoeken 134">
              <a:extLst>
                <a:ext uri="{FF2B5EF4-FFF2-40B4-BE49-F238E27FC236}">
                  <a16:creationId xmlns:a16="http://schemas.microsoft.com/office/drawing/2014/main" id="{BF537468-48D9-56CA-27DD-8E6A255854F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6" name="Graphic 135" descr="Wisselknop met effen opvulling">
              <a:extLst>
                <a:ext uri="{FF2B5EF4-FFF2-40B4-BE49-F238E27FC236}">
                  <a16:creationId xmlns:a16="http://schemas.microsoft.com/office/drawing/2014/main" id="{93603E57-259B-C390-4263-9A7590B7776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46975" y="3227365"/>
              <a:ext cx="423120" cy="423120"/>
            </a:xfrm>
            <a:prstGeom prst="rect">
              <a:avLst/>
            </a:prstGeom>
          </p:spPr>
        </p:pic>
      </p:grpSp>
      <p:grpSp>
        <p:nvGrpSpPr>
          <p:cNvPr id="137" name="Groep 136">
            <a:extLst>
              <a:ext uri="{FF2B5EF4-FFF2-40B4-BE49-F238E27FC236}">
                <a16:creationId xmlns:a16="http://schemas.microsoft.com/office/drawing/2014/main" id="{DEE5C456-B34B-C88E-13F8-75221A957CC4}"/>
              </a:ext>
            </a:extLst>
          </p:cNvPr>
          <p:cNvGrpSpPr/>
          <p:nvPr/>
        </p:nvGrpSpPr>
        <p:grpSpPr>
          <a:xfrm>
            <a:off x="194707" y="4232911"/>
            <a:ext cx="2659811" cy="349305"/>
            <a:chOff x="121489" y="4876801"/>
            <a:chExt cx="2659811" cy="349305"/>
          </a:xfrm>
        </p:grpSpPr>
        <p:grpSp>
          <p:nvGrpSpPr>
            <p:cNvPr id="138" name="Groep 137">
              <a:extLst>
                <a:ext uri="{FF2B5EF4-FFF2-40B4-BE49-F238E27FC236}">
                  <a16:creationId xmlns:a16="http://schemas.microsoft.com/office/drawing/2014/main" id="{CAA7829F-30D1-BB5C-6770-68593EC459ED}"/>
                </a:ext>
              </a:extLst>
            </p:cNvPr>
            <p:cNvGrpSpPr/>
            <p:nvPr/>
          </p:nvGrpSpPr>
          <p:grpSpPr>
            <a:xfrm>
              <a:off x="121489" y="4876801"/>
              <a:ext cx="2659811" cy="349305"/>
              <a:chOff x="121489" y="4886326"/>
              <a:chExt cx="2659811" cy="349305"/>
            </a:xfrm>
          </p:grpSpPr>
          <p:sp>
            <p:nvSpPr>
              <p:cNvPr id="159" name="Rechthoek: afgeronde hoeken 158">
                <a:extLst>
                  <a:ext uri="{FF2B5EF4-FFF2-40B4-BE49-F238E27FC236}">
                    <a16:creationId xmlns:a16="http://schemas.microsoft.com/office/drawing/2014/main" id="{3273E1A7-919A-56D1-C684-1E0F2E7637B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0" name="Tekstvak 159">
                <a:hlinkClick r:id="rId16" action="ppaction://hlinksldjump"/>
                <a:extLst>
                  <a:ext uri="{FF2B5EF4-FFF2-40B4-BE49-F238E27FC236}">
                    <a16:creationId xmlns:a16="http://schemas.microsoft.com/office/drawing/2014/main" id="{B52DBD42-05D2-F876-68E7-10A1C65B7746}"/>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158" name="Graphic 157" descr="Creditcard met effen opvulling">
              <a:hlinkClick r:id="rId16" action="ppaction://hlinksldjump"/>
              <a:extLst>
                <a:ext uri="{FF2B5EF4-FFF2-40B4-BE49-F238E27FC236}">
                  <a16:creationId xmlns:a16="http://schemas.microsoft.com/office/drawing/2014/main" id="{97B7A081-F288-E0C4-A383-F2E72C0B333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61" name="Groep 160">
            <a:extLst>
              <a:ext uri="{FF2B5EF4-FFF2-40B4-BE49-F238E27FC236}">
                <a16:creationId xmlns:a16="http://schemas.microsoft.com/office/drawing/2014/main" id="{13CFA470-6574-8426-42D8-B078398FB1A0}"/>
              </a:ext>
            </a:extLst>
          </p:cNvPr>
          <p:cNvGrpSpPr/>
          <p:nvPr/>
        </p:nvGrpSpPr>
        <p:grpSpPr>
          <a:xfrm>
            <a:off x="194706" y="3805855"/>
            <a:ext cx="2659811" cy="349305"/>
            <a:chOff x="121489" y="4876801"/>
            <a:chExt cx="2659811" cy="349305"/>
          </a:xfrm>
        </p:grpSpPr>
        <p:grpSp>
          <p:nvGrpSpPr>
            <p:cNvPr id="162" name="Groep 161">
              <a:extLst>
                <a:ext uri="{FF2B5EF4-FFF2-40B4-BE49-F238E27FC236}">
                  <a16:creationId xmlns:a16="http://schemas.microsoft.com/office/drawing/2014/main" id="{A6F6119B-B166-C779-F738-A8262043681A}"/>
                </a:ext>
              </a:extLst>
            </p:cNvPr>
            <p:cNvGrpSpPr/>
            <p:nvPr/>
          </p:nvGrpSpPr>
          <p:grpSpPr>
            <a:xfrm>
              <a:off x="121489" y="4876801"/>
              <a:ext cx="2659811" cy="349305"/>
              <a:chOff x="121489" y="4886326"/>
              <a:chExt cx="2659811" cy="349305"/>
            </a:xfrm>
          </p:grpSpPr>
          <p:sp>
            <p:nvSpPr>
              <p:cNvPr id="164" name="Rechthoek: afgeronde hoeken 163">
                <a:hlinkClick r:id="rId19" action="ppaction://hlinksldjump"/>
                <a:extLst>
                  <a:ext uri="{FF2B5EF4-FFF2-40B4-BE49-F238E27FC236}">
                    <a16:creationId xmlns:a16="http://schemas.microsoft.com/office/drawing/2014/main" id="{1EAD85E1-11D2-2E83-C1A3-5412D6DFB4F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5" name="Tekstvak 164">
                <a:hlinkClick r:id="rId19" action="ppaction://hlinksldjump"/>
                <a:extLst>
                  <a:ext uri="{FF2B5EF4-FFF2-40B4-BE49-F238E27FC236}">
                    <a16:creationId xmlns:a16="http://schemas.microsoft.com/office/drawing/2014/main" id="{72DD6B75-458E-20FA-7E16-E216199AD3B6}"/>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63" name="Graphic 162" descr="Open enveloppe met effen opvulling">
              <a:hlinkClick r:id="rId19" action="ppaction://hlinksldjump"/>
              <a:extLst>
                <a:ext uri="{FF2B5EF4-FFF2-40B4-BE49-F238E27FC236}">
                  <a16:creationId xmlns:a16="http://schemas.microsoft.com/office/drawing/2014/main" id="{1F1EC0F9-71CE-2D0E-655A-56A0269331C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66" name="Groep 165">
            <a:extLst>
              <a:ext uri="{FF2B5EF4-FFF2-40B4-BE49-F238E27FC236}">
                <a16:creationId xmlns:a16="http://schemas.microsoft.com/office/drawing/2014/main" id="{38EF05F7-C9F8-14FA-ABE4-DD58297CDB58}"/>
              </a:ext>
            </a:extLst>
          </p:cNvPr>
          <p:cNvGrpSpPr/>
          <p:nvPr/>
        </p:nvGrpSpPr>
        <p:grpSpPr>
          <a:xfrm>
            <a:off x="194705" y="3378799"/>
            <a:ext cx="2719166" cy="349305"/>
            <a:chOff x="121489" y="4876801"/>
            <a:chExt cx="2719166" cy="349305"/>
          </a:xfrm>
        </p:grpSpPr>
        <p:grpSp>
          <p:nvGrpSpPr>
            <p:cNvPr id="167" name="Groep 166">
              <a:extLst>
                <a:ext uri="{FF2B5EF4-FFF2-40B4-BE49-F238E27FC236}">
                  <a16:creationId xmlns:a16="http://schemas.microsoft.com/office/drawing/2014/main" id="{0442F4DB-40EB-7899-CB59-DB3672CE81A4}"/>
                </a:ext>
              </a:extLst>
            </p:cNvPr>
            <p:cNvGrpSpPr/>
            <p:nvPr/>
          </p:nvGrpSpPr>
          <p:grpSpPr>
            <a:xfrm>
              <a:off x="121489" y="4876801"/>
              <a:ext cx="2719166" cy="349305"/>
              <a:chOff x="121489" y="4886326"/>
              <a:chExt cx="2719166" cy="349305"/>
            </a:xfrm>
          </p:grpSpPr>
          <p:sp>
            <p:nvSpPr>
              <p:cNvPr id="169" name="Rechthoek: afgeronde hoeken 168">
                <a:hlinkClick r:id="rId22" action="ppaction://hlinksldjump"/>
                <a:extLst>
                  <a:ext uri="{FF2B5EF4-FFF2-40B4-BE49-F238E27FC236}">
                    <a16:creationId xmlns:a16="http://schemas.microsoft.com/office/drawing/2014/main" id="{A1726FEB-4296-8C92-5350-CEC43D61057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0" name="Tekstvak 169">
                <a:hlinkClick r:id="rId22" action="ppaction://hlinksldjump"/>
                <a:extLst>
                  <a:ext uri="{FF2B5EF4-FFF2-40B4-BE49-F238E27FC236}">
                    <a16:creationId xmlns:a16="http://schemas.microsoft.com/office/drawing/2014/main" id="{E2CC9F20-3A8E-DEA7-E971-6683A0856CB7}"/>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8" name="Graphic 167" descr="Mijngereedschap met effen opvulling">
              <a:hlinkClick r:id="rId22" action="ppaction://hlinksldjump"/>
              <a:extLst>
                <a:ext uri="{FF2B5EF4-FFF2-40B4-BE49-F238E27FC236}">
                  <a16:creationId xmlns:a16="http://schemas.microsoft.com/office/drawing/2014/main" id="{5DE397B8-0831-E001-2A96-884F3F864921}"/>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71" name="Groep 170">
            <a:extLst>
              <a:ext uri="{FF2B5EF4-FFF2-40B4-BE49-F238E27FC236}">
                <a16:creationId xmlns:a16="http://schemas.microsoft.com/office/drawing/2014/main" id="{107774AC-D2D8-E536-CF4F-FBADEB29CACF}"/>
              </a:ext>
            </a:extLst>
          </p:cNvPr>
          <p:cNvGrpSpPr/>
          <p:nvPr/>
        </p:nvGrpSpPr>
        <p:grpSpPr>
          <a:xfrm>
            <a:off x="194704" y="2951743"/>
            <a:ext cx="2659811" cy="349305"/>
            <a:chOff x="121489" y="4876801"/>
            <a:chExt cx="2659811" cy="349305"/>
          </a:xfrm>
        </p:grpSpPr>
        <p:grpSp>
          <p:nvGrpSpPr>
            <p:cNvPr id="172" name="Groep 171">
              <a:extLst>
                <a:ext uri="{FF2B5EF4-FFF2-40B4-BE49-F238E27FC236}">
                  <a16:creationId xmlns:a16="http://schemas.microsoft.com/office/drawing/2014/main" id="{923D4EDD-35B5-502C-2996-73FA8AE2F256}"/>
                </a:ext>
              </a:extLst>
            </p:cNvPr>
            <p:cNvGrpSpPr/>
            <p:nvPr/>
          </p:nvGrpSpPr>
          <p:grpSpPr>
            <a:xfrm>
              <a:off x="121489" y="4876801"/>
              <a:ext cx="2659811" cy="349305"/>
              <a:chOff x="121489" y="4886326"/>
              <a:chExt cx="2659811" cy="349305"/>
            </a:xfrm>
          </p:grpSpPr>
          <p:sp>
            <p:nvSpPr>
              <p:cNvPr id="174" name="Rechthoek: afgeronde hoeken 173">
                <a:hlinkClick r:id="rId25" action="ppaction://hlinksldjump"/>
                <a:extLst>
                  <a:ext uri="{FF2B5EF4-FFF2-40B4-BE49-F238E27FC236}">
                    <a16:creationId xmlns:a16="http://schemas.microsoft.com/office/drawing/2014/main" id="{44B7B263-96CF-53D4-3AB2-D84044F1AF3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5" name="Tekstvak 174">
                <a:hlinkClick r:id="rId25" action="ppaction://hlinksldjump"/>
                <a:extLst>
                  <a:ext uri="{FF2B5EF4-FFF2-40B4-BE49-F238E27FC236}">
                    <a16:creationId xmlns:a16="http://schemas.microsoft.com/office/drawing/2014/main" id="{D4E2406F-A75E-207E-9CFF-4EE43868DC28}"/>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73" name="Graphic 172" descr="Schild met effen opvulling">
              <a:hlinkClick r:id="rId25" action="ppaction://hlinksldjump"/>
              <a:extLst>
                <a:ext uri="{FF2B5EF4-FFF2-40B4-BE49-F238E27FC236}">
                  <a16:creationId xmlns:a16="http://schemas.microsoft.com/office/drawing/2014/main" id="{48BE1B0F-EBB9-4C08-1630-B122A7F40F4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76" name="Groep 175">
            <a:extLst>
              <a:ext uri="{FF2B5EF4-FFF2-40B4-BE49-F238E27FC236}">
                <a16:creationId xmlns:a16="http://schemas.microsoft.com/office/drawing/2014/main" id="{8FEC0506-69E1-81B5-3233-3DAEFD5258D4}"/>
              </a:ext>
            </a:extLst>
          </p:cNvPr>
          <p:cNvGrpSpPr/>
          <p:nvPr/>
        </p:nvGrpSpPr>
        <p:grpSpPr>
          <a:xfrm>
            <a:off x="194703" y="2524687"/>
            <a:ext cx="2659811" cy="349305"/>
            <a:chOff x="121489" y="4876801"/>
            <a:chExt cx="2659811" cy="349305"/>
          </a:xfrm>
        </p:grpSpPr>
        <p:grpSp>
          <p:nvGrpSpPr>
            <p:cNvPr id="177" name="Groep 176">
              <a:extLst>
                <a:ext uri="{FF2B5EF4-FFF2-40B4-BE49-F238E27FC236}">
                  <a16:creationId xmlns:a16="http://schemas.microsoft.com/office/drawing/2014/main" id="{B85B747A-B478-A1E8-AFBC-B5798ADFA34C}"/>
                </a:ext>
              </a:extLst>
            </p:cNvPr>
            <p:cNvGrpSpPr/>
            <p:nvPr/>
          </p:nvGrpSpPr>
          <p:grpSpPr>
            <a:xfrm>
              <a:off x="121489" y="4876801"/>
              <a:ext cx="2659811" cy="349305"/>
              <a:chOff x="121489" y="4886326"/>
              <a:chExt cx="2659811" cy="349305"/>
            </a:xfrm>
          </p:grpSpPr>
          <p:sp>
            <p:nvSpPr>
              <p:cNvPr id="179" name="Rechthoek: afgeronde hoeken 178">
                <a:hlinkClick r:id="rId28" action="ppaction://hlinksldjump"/>
                <a:extLst>
                  <a:ext uri="{FF2B5EF4-FFF2-40B4-BE49-F238E27FC236}">
                    <a16:creationId xmlns:a16="http://schemas.microsoft.com/office/drawing/2014/main" id="{411FB42E-1689-E2A0-5F1A-DBD6C649643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0" name="Tekstvak 179">
                <a:hlinkClick r:id="rId28" action="ppaction://hlinksldjump"/>
                <a:extLst>
                  <a:ext uri="{FF2B5EF4-FFF2-40B4-BE49-F238E27FC236}">
                    <a16:creationId xmlns:a16="http://schemas.microsoft.com/office/drawing/2014/main" id="{FC95A986-B070-11CC-FE76-FD9F56B6CE3E}"/>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78" name="Graphic 177" descr="Wi-Fi met effen opvulling">
              <a:hlinkClick r:id="rId28" action="ppaction://hlinksldjump"/>
              <a:extLst>
                <a:ext uri="{FF2B5EF4-FFF2-40B4-BE49-F238E27FC236}">
                  <a16:creationId xmlns:a16="http://schemas.microsoft.com/office/drawing/2014/main" id="{C1E2C4DC-8C60-931D-26A0-7AA664E3D9F1}"/>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184" name="Groep 183">
            <a:extLst>
              <a:ext uri="{FF2B5EF4-FFF2-40B4-BE49-F238E27FC236}">
                <a16:creationId xmlns:a16="http://schemas.microsoft.com/office/drawing/2014/main" id="{140737AC-9374-EAB4-6DBE-7576179BBB2C}"/>
              </a:ext>
            </a:extLst>
          </p:cNvPr>
          <p:cNvGrpSpPr/>
          <p:nvPr/>
        </p:nvGrpSpPr>
        <p:grpSpPr>
          <a:xfrm>
            <a:off x="194702" y="2097631"/>
            <a:ext cx="2659811" cy="349305"/>
            <a:chOff x="121489" y="4876801"/>
            <a:chExt cx="2659811" cy="349305"/>
          </a:xfrm>
        </p:grpSpPr>
        <p:grpSp>
          <p:nvGrpSpPr>
            <p:cNvPr id="185" name="Groep 184">
              <a:extLst>
                <a:ext uri="{FF2B5EF4-FFF2-40B4-BE49-F238E27FC236}">
                  <a16:creationId xmlns:a16="http://schemas.microsoft.com/office/drawing/2014/main" id="{8706E839-353A-01F8-D372-38122B3A0D39}"/>
                </a:ext>
              </a:extLst>
            </p:cNvPr>
            <p:cNvGrpSpPr/>
            <p:nvPr/>
          </p:nvGrpSpPr>
          <p:grpSpPr>
            <a:xfrm>
              <a:off x="121489" y="4876801"/>
              <a:ext cx="2659811" cy="349305"/>
              <a:chOff x="121489" y="4886326"/>
              <a:chExt cx="2659811" cy="349305"/>
            </a:xfrm>
          </p:grpSpPr>
          <p:sp>
            <p:nvSpPr>
              <p:cNvPr id="187" name="Rechthoek: afgeronde hoeken 186">
                <a:hlinkClick r:id="rId31" action="ppaction://hlinksldjump"/>
                <a:extLst>
                  <a:ext uri="{FF2B5EF4-FFF2-40B4-BE49-F238E27FC236}">
                    <a16:creationId xmlns:a16="http://schemas.microsoft.com/office/drawing/2014/main" id="{0C61D50A-10DC-8647-560A-1CAFAC61708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1" name="Tekstvak 190">
                <a:hlinkClick r:id="rId31" action="ppaction://hlinksldjump"/>
                <a:extLst>
                  <a:ext uri="{FF2B5EF4-FFF2-40B4-BE49-F238E27FC236}">
                    <a16:creationId xmlns:a16="http://schemas.microsoft.com/office/drawing/2014/main" id="{F1E08231-DCDE-5BEA-0AA0-73BCB4E371E8}"/>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186" name="Graphic 185" descr="Beltoon met effen opvulling">
              <a:extLst>
                <a:ext uri="{FF2B5EF4-FFF2-40B4-BE49-F238E27FC236}">
                  <a16:creationId xmlns:a16="http://schemas.microsoft.com/office/drawing/2014/main" id="{B8745DDC-3768-FC49-3E73-4DB2859FA71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1024" name="Rechte verbindingslijn 1023">
            <a:extLst>
              <a:ext uri="{FF2B5EF4-FFF2-40B4-BE49-F238E27FC236}">
                <a16:creationId xmlns:a16="http://schemas.microsoft.com/office/drawing/2014/main" id="{297CE1B0-0E16-0659-2B60-2FB7366AAA7F}"/>
              </a:ext>
            </a:extLst>
          </p:cNvPr>
          <p:cNvCxnSpPr>
            <a:cxnSpLocks/>
            <a:endCxn id="1027" idx="1"/>
          </p:cNvCxnSpPr>
          <p:nvPr/>
        </p:nvCxnSpPr>
        <p:spPr>
          <a:xfrm flipV="1">
            <a:off x="1516409" y="183887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025" name="Groep 1024">
            <a:extLst>
              <a:ext uri="{FF2B5EF4-FFF2-40B4-BE49-F238E27FC236}">
                <a16:creationId xmlns:a16="http://schemas.microsoft.com/office/drawing/2014/main" id="{56229E1B-DE51-7D09-49B4-AED951B33449}"/>
              </a:ext>
            </a:extLst>
          </p:cNvPr>
          <p:cNvGrpSpPr/>
          <p:nvPr/>
        </p:nvGrpSpPr>
        <p:grpSpPr>
          <a:xfrm>
            <a:off x="1728976" y="1705828"/>
            <a:ext cx="1315789" cy="266091"/>
            <a:chOff x="194700" y="1243520"/>
            <a:chExt cx="1315789" cy="266091"/>
          </a:xfrm>
          <a:effectLst/>
        </p:grpSpPr>
        <p:sp>
          <p:nvSpPr>
            <p:cNvPr id="1027" name="Rechthoek: afgeronde hoeken 1026">
              <a:hlinkClick r:id="rId34" action="ppaction://hlinksldjump"/>
              <a:extLst>
                <a:ext uri="{FF2B5EF4-FFF2-40B4-BE49-F238E27FC236}">
                  <a16:creationId xmlns:a16="http://schemas.microsoft.com/office/drawing/2014/main" id="{63BC6F3D-F07B-042C-8E7E-8EB3E81EFF35}"/>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28" name="Tekstvak 1027">
              <a:hlinkClick r:id="rId34" action="ppaction://hlinksldjump"/>
              <a:extLst>
                <a:ext uri="{FF2B5EF4-FFF2-40B4-BE49-F238E27FC236}">
                  <a16:creationId xmlns:a16="http://schemas.microsoft.com/office/drawing/2014/main" id="{DC4280D5-A9C8-966A-033B-52E555F5594D}"/>
                </a:ext>
              </a:extLst>
            </p:cNvPr>
            <p:cNvSpPr txBox="1"/>
            <p:nvPr/>
          </p:nvSpPr>
          <p:spPr>
            <a:xfrm>
              <a:off x="403322" y="1299153"/>
              <a:ext cx="976273" cy="169277"/>
            </a:xfrm>
            <a:prstGeom prst="rect">
              <a:avLst/>
            </a:prstGeom>
            <a:noFill/>
          </p:spPr>
          <p:txBody>
            <a:bodyPr wrap="square" rtlCol="0">
              <a:spAutoFit/>
            </a:bodyPr>
            <a:lstStyle/>
            <a:p>
              <a:r>
                <a:rPr lang="nl-NL" sz="500" b="1" dirty="0"/>
                <a:t>Thema &amp; Kleuren</a:t>
              </a:r>
            </a:p>
          </p:txBody>
        </p:sp>
        <p:pic>
          <p:nvPicPr>
            <p:cNvPr id="1029" name="Graphic 1028">
              <a:hlinkClick r:id="rId34" action="ppaction://hlinksldjump"/>
              <a:extLst>
                <a:ext uri="{FF2B5EF4-FFF2-40B4-BE49-F238E27FC236}">
                  <a16:creationId xmlns:a16="http://schemas.microsoft.com/office/drawing/2014/main" id="{BCEC93F9-4C89-6117-1426-FD2BEC7F1D78}"/>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030" name="Groep 1029">
            <a:extLst>
              <a:ext uri="{FF2B5EF4-FFF2-40B4-BE49-F238E27FC236}">
                <a16:creationId xmlns:a16="http://schemas.microsoft.com/office/drawing/2014/main" id="{8C215156-501E-0222-4609-4CCFB0375F44}"/>
              </a:ext>
            </a:extLst>
          </p:cNvPr>
          <p:cNvGrpSpPr/>
          <p:nvPr/>
        </p:nvGrpSpPr>
        <p:grpSpPr>
          <a:xfrm>
            <a:off x="200620" y="1706442"/>
            <a:ext cx="1315789" cy="266091"/>
            <a:chOff x="194700" y="1243520"/>
            <a:chExt cx="1315789" cy="266091"/>
          </a:xfrm>
        </p:grpSpPr>
        <p:sp>
          <p:nvSpPr>
            <p:cNvPr id="1031" name="Rechthoek: afgeronde hoeken 1030">
              <a:hlinkClick r:id="rId37" action="ppaction://hlinksldjump"/>
              <a:extLst>
                <a:ext uri="{FF2B5EF4-FFF2-40B4-BE49-F238E27FC236}">
                  <a16:creationId xmlns:a16="http://schemas.microsoft.com/office/drawing/2014/main" id="{96371606-F523-924A-2556-B708754E2D54}"/>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32" name="Tekstvak 1031">
              <a:hlinkClick r:id="rId37" action="ppaction://hlinksldjump"/>
              <a:extLst>
                <a:ext uri="{FF2B5EF4-FFF2-40B4-BE49-F238E27FC236}">
                  <a16:creationId xmlns:a16="http://schemas.microsoft.com/office/drawing/2014/main" id="{5B9E95FC-9650-DC7C-7EB1-C47A0931669A}"/>
                </a:ext>
              </a:extLst>
            </p:cNvPr>
            <p:cNvSpPr txBox="1"/>
            <p:nvPr/>
          </p:nvSpPr>
          <p:spPr>
            <a:xfrm>
              <a:off x="391404" y="1307437"/>
              <a:ext cx="1060188" cy="169277"/>
            </a:xfrm>
            <a:prstGeom prst="rect">
              <a:avLst/>
            </a:prstGeom>
            <a:noFill/>
          </p:spPr>
          <p:txBody>
            <a:bodyPr wrap="square" rtlCol="0">
              <a:spAutoFit/>
            </a:bodyPr>
            <a:lstStyle/>
            <a:p>
              <a:r>
                <a:rPr lang="nl-NL" sz="500" b="1" dirty="0"/>
                <a:t>App-voorkeuren &amp; Interface</a:t>
              </a:r>
            </a:p>
          </p:txBody>
        </p:sp>
        <p:pic>
          <p:nvPicPr>
            <p:cNvPr id="1033" name="Graphic 1032">
              <a:hlinkClick r:id="rId37" action="ppaction://hlinksldjump"/>
              <a:extLst>
                <a:ext uri="{FF2B5EF4-FFF2-40B4-BE49-F238E27FC236}">
                  <a16:creationId xmlns:a16="http://schemas.microsoft.com/office/drawing/2014/main" id="{C6E97150-5528-D3FB-621F-5C5AABEDAECE}"/>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40044" y="1298495"/>
              <a:ext cx="154914" cy="154914"/>
            </a:xfrm>
            <a:prstGeom prst="rect">
              <a:avLst/>
            </a:prstGeom>
          </p:spPr>
        </p:pic>
      </p:grpSp>
      <p:grpSp>
        <p:nvGrpSpPr>
          <p:cNvPr id="1034" name="Groep 1033">
            <a:extLst>
              <a:ext uri="{FF2B5EF4-FFF2-40B4-BE49-F238E27FC236}">
                <a16:creationId xmlns:a16="http://schemas.microsoft.com/office/drawing/2014/main" id="{F84B93E8-B9E7-442C-7953-DD8BB9F48221}"/>
              </a:ext>
            </a:extLst>
          </p:cNvPr>
          <p:cNvGrpSpPr/>
          <p:nvPr/>
        </p:nvGrpSpPr>
        <p:grpSpPr>
          <a:xfrm>
            <a:off x="194700" y="1243519"/>
            <a:ext cx="2659811" cy="349305"/>
            <a:chOff x="121489" y="4876801"/>
            <a:chExt cx="2659811" cy="349305"/>
          </a:xfrm>
        </p:grpSpPr>
        <p:grpSp>
          <p:nvGrpSpPr>
            <p:cNvPr id="1035" name="Groep 1034">
              <a:extLst>
                <a:ext uri="{FF2B5EF4-FFF2-40B4-BE49-F238E27FC236}">
                  <a16:creationId xmlns:a16="http://schemas.microsoft.com/office/drawing/2014/main" id="{4A924D33-81F9-C98A-D41B-FF56FD5A5CCE}"/>
                </a:ext>
              </a:extLst>
            </p:cNvPr>
            <p:cNvGrpSpPr/>
            <p:nvPr/>
          </p:nvGrpSpPr>
          <p:grpSpPr>
            <a:xfrm>
              <a:off x="121489" y="4876801"/>
              <a:ext cx="2659811" cy="349305"/>
              <a:chOff x="121489" y="4886326"/>
              <a:chExt cx="2659811" cy="349305"/>
            </a:xfrm>
          </p:grpSpPr>
          <p:sp>
            <p:nvSpPr>
              <p:cNvPr id="1037" name="Rechthoek: afgeronde hoeken 1036">
                <a:hlinkClick r:id="rId38" action="ppaction://hlinksldjump"/>
                <a:extLst>
                  <a:ext uri="{FF2B5EF4-FFF2-40B4-BE49-F238E27FC236}">
                    <a16:creationId xmlns:a16="http://schemas.microsoft.com/office/drawing/2014/main" id="{C69D25B2-E10B-C51A-D73C-39426115C92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38" name="Tekstvak 1037">
                <a:hlinkClick r:id="rId38" action="ppaction://hlinksldjump"/>
                <a:extLst>
                  <a:ext uri="{FF2B5EF4-FFF2-40B4-BE49-F238E27FC236}">
                    <a16:creationId xmlns:a16="http://schemas.microsoft.com/office/drawing/2014/main" id="{F137C10F-DD82-1000-5122-6756A19ED7F0}"/>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036" name="Graphic 1035" descr="Computer met effen opvulling">
              <a:hlinkClick r:id="rId38" action="ppaction://hlinksldjump"/>
              <a:extLst>
                <a:ext uri="{FF2B5EF4-FFF2-40B4-BE49-F238E27FC236}">
                  <a16:creationId xmlns:a16="http://schemas.microsoft.com/office/drawing/2014/main" id="{F37F67B0-E9F0-A43E-119B-7005333BE287}"/>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pic>
        <p:nvPicPr>
          <p:cNvPr id="2" name="Graphic 1" descr="Caret naar rechts silhouet">
            <a:extLst>
              <a:ext uri="{FF2B5EF4-FFF2-40B4-BE49-F238E27FC236}">
                <a16:creationId xmlns:a16="http://schemas.microsoft.com/office/drawing/2014/main" id="{72A37D9C-59C9-5529-CC5E-A8FFF0AD0048}"/>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rot="5400000">
            <a:off x="10969073" y="5063526"/>
            <a:ext cx="191472" cy="191472"/>
          </a:xfrm>
          <a:prstGeom prst="rect">
            <a:avLst/>
          </a:prstGeom>
        </p:spPr>
      </p:pic>
    </p:spTree>
    <p:extLst>
      <p:ext uri="{BB962C8B-B14F-4D97-AF65-F5344CB8AC3E}">
        <p14:creationId xmlns:p14="http://schemas.microsoft.com/office/powerpoint/2010/main" val="538908836"/>
      </p:ext>
    </p:extLst>
  </p:cSld>
  <p:clrMapOvr>
    <a:masterClrMapping/>
  </p:clrMapOvr>
  <p:transition spd="slow" advClick="0">
    <p:cover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DD6F73C2-EFE4-57B3-651E-1DB084461340}"/>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2802EDBB-A87B-6DA1-C274-A671B7030826}"/>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124D6EA9-A82D-A0AB-8E3D-9B0661F1FB6B}"/>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2282A60-C8CD-4EAB-E955-885CDAD8DE89}"/>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404674F5-AE04-9539-4CDD-7CC4841F62C4}"/>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21840D37-A251-EF61-A62F-8077786CC54C}"/>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9176A5A5-9CF3-8FF4-5B63-43C76BF944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CBE2CD8E-F854-8F94-0E40-3FD4CD319DF0}"/>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396EB6DB-756D-3B4D-611E-1650D747B22F}"/>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EED78D77-9121-343B-B85B-22563E5689F4}"/>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D360C58D-3E6E-82BA-56C8-9892D6B3469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C6A67DA9-9F40-9ADD-326B-92322E443696}"/>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BBF55049-43C2-6313-87C4-057D5FFD447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9F1E120B-F128-97E8-9C31-E1D6D61BEB86}"/>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71950B4C-54DE-2527-F0D2-2D905D07CC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98E9E607-7B5D-9EC9-6BC9-17F54C7955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D524DB29-8D60-D141-0306-4C524D584B1B}"/>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2E435EF0-6B7E-47EB-7CEA-F7925AB04D89}"/>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9C776986-3539-EE4E-39A4-8A6576CD0C0F}"/>
                </a:ext>
              </a:extLst>
            </p:cNvPr>
            <p:cNvSpPr txBox="1"/>
            <p:nvPr/>
          </p:nvSpPr>
          <p:spPr>
            <a:xfrm>
              <a:off x="4046331" y="1886888"/>
              <a:ext cx="6922360" cy="275861"/>
            </a:xfrm>
            <a:prstGeom prst="rect">
              <a:avLst/>
            </a:prstGeom>
            <a:noFill/>
          </p:spPr>
          <p:txBody>
            <a:bodyPr wrap="square" rtlCol="0">
              <a:spAutoFit/>
            </a:bodyPr>
            <a:lstStyle/>
            <a:p>
              <a:r>
                <a:rPr lang="nl-NL" sz="1200" b="1" dirty="0"/>
                <a:t>Lettergrootte </a:t>
              </a:r>
              <a:endParaRPr lang="nl-NL" sz="1600" b="1" dirty="0"/>
            </a:p>
          </p:txBody>
        </p:sp>
        <p:sp>
          <p:nvSpPr>
            <p:cNvPr id="259" name="Tekstvak 258">
              <a:extLst>
                <a:ext uri="{FF2B5EF4-FFF2-40B4-BE49-F238E27FC236}">
                  <a16:creationId xmlns:a16="http://schemas.microsoft.com/office/drawing/2014/main" id="{3D6B8882-12C9-D4ED-6E2F-D16688501FA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de tekstgrootte aan</a:t>
              </a:r>
            </a:p>
          </p:txBody>
        </p:sp>
      </p:grpSp>
      <p:grpSp>
        <p:nvGrpSpPr>
          <p:cNvPr id="41" name="Groep 40">
            <a:extLst>
              <a:ext uri="{FF2B5EF4-FFF2-40B4-BE49-F238E27FC236}">
                <a16:creationId xmlns:a16="http://schemas.microsoft.com/office/drawing/2014/main" id="{79ACD37C-D834-03D5-F054-37E85F9C7CA8}"/>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F3C7E52B-EFAC-34FB-7278-B87F4D143511}"/>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5DF45603-4801-41B5-10B5-1D37F7117554}"/>
                </a:ext>
              </a:extLst>
            </p:cNvPr>
            <p:cNvSpPr txBox="1"/>
            <p:nvPr/>
          </p:nvSpPr>
          <p:spPr>
            <a:xfrm>
              <a:off x="4046331" y="1886888"/>
              <a:ext cx="6922360" cy="275861"/>
            </a:xfrm>
            <a:prstGeom prst="rect">
              <a:avLst/>
            </a:prstGeom>
            <a:noFill/>
          </p:spPr>
          <p:txBody>
            <a:bodyPr wrap="square" rtlCol="0">
              <a:spAutoFit/>
            </a:bodyPr>
            <a:lstStyle/>
            <a:p>
              <a:r>
                <a:rPr lang="nl-NL" sz="1200" b="1" dirty="0"/>
                <a:t>Lettertype kiezen</a:t>
              </a:r>
              <a:endParaRPr lang="nl-NL" sz="1600" b="1" dirty="0"/>
            </a:p>
          </p:txBody>
        </p:sp>
        <p:sp>
          <p:nvSpPr>
            <p:cNvPr id="45" name="Tekstvak 44">
              <a:extLst>
                <a:ext uri="{FF2B5EF4-FFF2-40B4-BE49-F238E27FC236}">
                  <a16:creationId xmlns:a16="http://schemas.microsoft.com/office/drawing/2014/main" id="{1E17D86C-FFBE-2B60-D0DF-11BA502DE4A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Selecteer een ander lettertype</a:t>
              </a:r>
            </a:p>
          </p:txBody>
        </p:sp>
      </p:grpSp>
      <p:grpSp>
        <p:nvGrpSpPr>
          <p:cNvPr id="47" name="Groep 46">
            <a:extLst>
              <a:ext uri="{FF2B5EF4-FFF2-40B4-BE49-F238E27FC236}">
                <a16:creationId xmlns:a16="http://schemas.microsoft.com/office/drawing/2014/main" id="{CD19FF68-8494-9F59-E2E5-3B00E658AC9C}"/>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4FDF4528-2F31-9DDE-A1E3-EB4A111D77AD}"/>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15125B72-B80F-979F-E1C6-4BD8F09EE106}"/>
                </a:ext>
              </a:extLst>
            </p:cNvPr>
            <p:cNvSpPr txBox="1"/>
            <p:nvPr/>
          </p:nvSpPr>
          <p:spPr>
            <a:xfrm>
              <a:off x="4046331" y="1886888"/>
              <a:ext cx="6922360" cy="275861"/>
            </a:xfrm>
            <a:prstGeom prst="rect">
              <a:avLst/>
            </a:prstGeom>
            <a:noFill/>
          </p:spPr>
          <p:txBody>
            <a:bodyPr wrap="square" rtlCol="0">
              <a:spAutoFit/>
            </a:bodyPr>
            <a:lstStyle/>
            <a:p>
              <a:r>
                <a:rPr lang="nl-NL" sz="1200" b="1" dirty="0"/>
                <a:t>Vetgedrukte tekst</a:t>
              </a:r>
              <a:endParaRPr lang="nl-NL" sz="1400" b="1" dirty="0"/>
            </a:p>
          </p:txBody>
        </p:sp>
        <p:sp>
          <p:nvSpPr>
            <p:cNvPr id="51" name="Tekstvak 50">
              <a:extLst>
                <a:ext uri="{FF2B5EF4-FFF2-40B4-BE49-F238E27FC236}">
                  <a16:creationId xmlns:a16="http://schemas.microsoft.com/office/drawing/2014/main" id="{B99E9DA7-A1BB-C6EE-7678-FFA7E7A505CF}"/>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Maakt alle tekst vetgedrukt</a:t>
              </a:r>
            </a:p>
          </p:txBody>
        </p:sp>
      </p:grpSp>
      <p:grpSp>
        <p:nvGrpSpPr>
          <p:cNvPr id="54" name="Groep 53">
            <a:extLst>
              <a:ext uri="{FF2B5EF4-FFF2-40B4-BE49-F238E27FC236}">
                <a16:creationId xmlns:a16="http://schemas.microsoft.com/office/drawing/2014/main" id="{6FA999DE-F6CA-46DF-B2FA-ED29E3B39D91}"/>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EB5F9C3D-70E8-A1A2-5139-4D4CCED1C42B}"/>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F7D51CAC-9D4D-149C-C474-3F9F3CFAB4F7}"/>
                </a:ext>
              </a:extLst>
            </p:cNvPr>
            <p:cNvSpPr txBox="1"/>
            <p:nvPr/>
          </p:nvSpPr>
          <p:spPr>
            <a:xfrm>
              <a:off x="4046331" y="1886888"/>
              <a:ext cx="6922360" cy="275861"/>
            </a:xfrm>
            <a:prstGeom prst="rect">
              <a:avLst/>
            </a:prstGeom>
            <a:noFill/>
          </p:spPr>
          <p:txBody>
            <a:bodyPr wrap="square" rtlCol="0">
              <a:spAutoFit/>
            </a:bodyPr>
            <a:lstStyle/>
            <a:p>
              <a:r>
                <a:rPr lang="nl-NL" sz="1200" b="1" dirty="0"/>
                <a:t>Hoofdletters vermijden</a:t>
              </a:r>
              <a:endParaRPr lang="nl-NL" sz="1600" b="1" dirty="0"/>
            </a:p>
          </p:txBody>
        </p:sp>
        <p:sp>
          <p:nvSpPr>
            <p:cNvPr id="58" name="Tekstvak 57">
              <a:extLst>
                <a:ext uri="{FF2B5EF4-FFF2-40B4-BE49-F238E27FC236}">
                  <a16:creationId xmlns:a16="http://schemas.microsoft.com/office/drawing/2014/main" id="{C714FDBB-3930-A5B4-85E8-66C4F4C842E9}"/>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automatische hoofdletters uit</a:t>
              </a:r>
            </a:p>
          </p:txBody>
        </p:sp>
      </p:grpSp>
      <p:grpSp>
        <p:nvGrpSpPr>
          <p:cNvPr id="60" name="Groep 59">
            <a:extLst>
              <a:ext uri="{FF2B5EF4-FFF2-40B4-BE49-F238E27FC236}">
                <a16:creationId xmlns:a16="http://schemas.microsoft.com/office/drawing/2014/main" id="{44580499-0450-5A6C-3321-4BA8A581F23A}"/>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8764CB14-7EF4-F44C-8541-667385DD2534}"/>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7D4CEE57-3C54-72BD-0417-8A76DC36852F}"/>
                </a:ext>
              </a:extLst>
            </p:cNvPr>
            <p:cNvSpPr txBox="1"/>
            <p:nvPr/>
          </p:nvSpPr>
          <p:spPr>
            <a:xfrm>
              <a:off x="4046331" y="1886888"/>
              <a:ext cx="6922360" cy="275861"/>
            </a:xfrm>
            <a:prstGeom prst="rect">
              <a:avLst/>
            </a:prstGeom>
            <a:noFill/>
          </p:spPr>
          <p:txBody>
            <a:bodyPr wrap="square" rtlCol="0">
              <a:spAutoFit/>
            </a:bodyPr>
            <a:lstStyle/>
            <a:p>
              <a:r>
                <a:rPr lang="nl-NL" sz="1200" b="1" dirty="0"/>
                <a:t>Alinea-uitlijning</a:t>
              </a:r>
              <a:endParaRPr lang="nl-NL" sz="1400" b="1" dirty="0"/>
            </a:p>
          </p:txBody>
        </p:sp>
        <p:sp>
          <p:nvSpPr>
            <p:cNvPr id="128" name="Tekstvak 127">
              <a:extLst>
                <a:ext uri="{FF2B5EF4-FFF2-40B4-BE49-F238E27FC236}">
                  <a16:creationId xmlns:a16="http://schemas.microsoft.com/office/drawing/2014/main" id="{EC20D91A-C37D-122E-6975-2BC0CE6CB92F}"/>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de tekstuitlijning aan</a:t>
              </a:r>
            </a:p>
          </p:txBody>
        </p:sp>
      </p:grpSp>
      <p:grpSp>
        <p:nvGrpSpPr>
          <p:cNvPr id="2" name="Groep 1">
            <a:extLst>
              <a:ext uri="{FF2B5EF4-FFF2-40B4-BE49-F238E27FC236}">
                <a16:creationId xmlns:a16="http://schemas.microsoft.com/office/drawing/2014/main" id="{98FA8854-2E87-395E-DE32-F622E4EEA7A6}"/>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DB4E45E6-CF7E-D133-74C4-B386A61CD374}"/>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27047FE3-0032-784D-C605-199C58AD30A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F7869234-CA5E-4F65-DD68-2BE735317D0D}"/>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3" action="ppaction://hlinksldjump"/>
              <a:extLst>
                <a:ext uri="{FF2B5EF4-FFF2-40B4-BE49-F238E27FC236}">
                  <a16:creationId xmlns:a16="http://schemas.microsoft.com/office/drawing/2014/main" id="{00C9E271-28C3-D6E9-BABB-9A2874C0899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4F9529EC-8C0C-D994-B681-CCAB1A9485C9}"/>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E52C1015-8D2A-B9D9-2D85-A326F37B9852}"/>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702A30A2-C310-A419-7C04-C848BAC4DEC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9DC85C4D-DEA2-027A-9A1E-718ABD218349}"/>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CC63326D-FABD-2883-B832-0289C4F9BCF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7623F8D9-7D44-7D79-A614-F2D38DF284E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6013B6EE-5778-0241-AFE0-95779E4FD638}"/>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C4FC392C-24FE-2B6B-04C2-BA9F2AA1A64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CE56BE2D-9E51-E2D4-F863-8007EF038327}"/>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E10267EC-E1C1-0F55-B370-E2B2E2AD0375}"/>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26AE7EAB-D338-BACC-D9B1-966022DEAD7C}"/>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F0999902-0088-CB46-A2CB-91168BF637F1}"/>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AD3C6031-144B-C4B6-8C76-28B7FF9322A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A313D136-01FF-0431-2126-BE8BD2E697CB}"/>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161A42CF-348C-F452-8CAA-504A12BA743C}"/>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5789BA59-B87F-8D0A-52EB-44880B17A756}"/>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F8433FAD-DB39-EBF2-775C-355BF1903A5D}"/>
                </a:ext>
              </a:extLst>
            </p:cNvPr>
            <p:cNvGrpSpPr/>
            <p:nvPr/>
          </p:nvGrpSpPr>
          <p:grpSpPr>
            <a:xfrm>
              <a:off x="121489" y="4876801"/>
              <a:ext cx="2659811" cy="349305"/>
              <a:chOff x="121489" y="4886326"/>
              <a:chExt cx="2659811" cy="349305"/>
            </a:xfrm>
          </p:grpSpPr>
          <p:sp>
            <p:nvSpPr>
              <p:cNvPr id="30" name="Rechthoek: afgeronde hoeken 29">
                <a:hlinkClick r:id="rId25" action="ppaction://hlinksldjump"/>
                <a:extLst>
                  <a:ext uri="{FF2B5EF4-FFF2-40B4-BE49-F238E27FC236}">
                    <a16:creationId xmlns:a16="http://schemas.microsoft.com/office/drawing/2014/main" id="{B29F530B-B662-2555-5CBF-717A064430B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5" action="ppaction://hlinksldjump"/>
                <a:extLst>
                  <a:ext uri="{FF2B5EF4-FFF2-40B4-BE49-F238E27FC236}">
                    <a16:creationId xmlns:a16="http://schemas.microsoft.com/office/drawing/2014/main" id="{C20AEA27-37E7-F20E-0E07-175465F17D8D}"/>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5" action="ppaction://hlinksldjump"/>
              <a:extLst>
                <a:ext uri="{FF2B5EF4-FFF2-40B4-BE49-F238E27FC236}">
                  <a16:creationId xmlns:a16="http://schemas.microsoft.com/office/drawing/2014/main" id="{E5F394FF-9071-2E87-79AE-BD7398B5FC83}"/>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CDC8A504-9EAD-A905-F57F-E4C0987CE926}"/>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A14DDD91-16A1-4258-6FA2-06051F132945}"/>
                </a:ext>
              </a:extLst>
            </p:cNvPr>
            <p:cNvGrpSpPr/>
            <p:nvPr/>
          </p:nvGrpSpPr>
          <p:grpSpPr>
            <a:xfrm>
              <a:off x="121489" y="4876801"/>
              <a:ext cx="2659811" cy="349305"/>
              <a:chOff x="121489" y="4886326"/>
              <a:chExt cx="2659811" cy="349305"/>
            </a:xfrm>
          </p:grpSpPr>
          <p:sp>
            <p:nvSpPr>
              <p:cNvPr id="37" name="Rechthoek: afgeronde hoeken 36">
                <a:hlinkClick r:id="rId28" action="ppaction://hlinksldjump"/>
                <a:extLst>
                  <a:ext uri="{FF2B5EF4-FFF2-40B4-BE49-F238E27FC236}">
                    <a16:creationId xmlns:a16="http://schemas.microsoft.com/office/drawing/2014/main" id="{A0133326-0878-692B-CCB3-69DF69403A3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8" action="ppaction://hlinksldjump"/>
                <a:extLst>
                  <a:ext uri="{FF2B5EF4-FFF2-40B4-BE49-F238E27FC236}">
                    <a16:creationId xmlns:a16="http://schemas.microsoft.com/office/drawing/2014/main" id="{629DE5FC-396F-E83D-B091-4A13CD52CB55}"/>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553698F9-ECBE-2592-964A-116118B7E9C9}"/>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200C935C-4B6B-F155-304F-17AABB3B19D2}"/>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45" name="Groep 144">
            <a:extLst>
              <a:ext uri="{FF2B5EF4-FFF2-40B4-BE49-F238E27FC236}">
                <a16:creationId xmlns:a16="http://schemas.microsoft.com/office/drawing/2014/main" id="{87307C5D-4550-AA63-A43C-0DDBCFE00127}"/>
              </a:ext>
            </a:extLst>
          </p:cNvPr>
          <p:cNvGrpSpPr/>
          <p:nvPr/>
        </p:nvGrpSpPr>
        <p:grpSpPr>
          <a:xfrm>
            <a:off x="10279536" y="3117874"/>
            <a:ext cx="558000" cy="558000"/>
            <a:chOff x="10279535" y="3150000"/>
            <a:chExt cx="558000" cy="558000"/>
          </a:xfrm>
        </p:grpSpPr>
        <p:sp>
          <p:nvSpPr>
            <p:cNvPr id="146" name="Rechthoek: afgeronde hoeken 145">
              <a:extLst>
                <a:ext uri="{FF2B5EF4-FFF2-40B4-BE49-F238E27FC236}">
                  <a16:creationId xmlns:a16="http://schemas.microsoft.com/office/drawing/2014/main" id="{6231DF06-AB5D-22AD-A205-AD828DD92606}"/>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7" name="Graphic 146" descr="Wisselknop met effen opvulling">
              <a:extLst>
                <a:ext uri="{FF2B5EF4-FFF2-40B4-BE49-F238E27FC236}">
                  <a16:creationId xmlns:a16="http://schemas.microsoft.com/office/drawing/2014/main" id="{DFD67B20-F790-4EAA-2E7C-C06B450B5F6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6975" y="3227365"/>
              <a:ext cx="423120" cy="423120"/>
            </a:xfrm>
            <a:prstGeom prst="rect">
              <a:avLst/>
            </a:prstGeom>
          </p:spPr>
        </p:pic>
      </p:grpSp>
      <p:grpSp>
        <p:nvGrpSpPr>
          <p:cNvPr id="151" name="Groep 150">
            <a:extLst>
              <a:ext uri="{FF2B5EF4-FFF2-40B4-BE49-F238E27FC236}">
                <a16:creationId xmlns:a16="http://schemas.microsoft.com/office/drawing/2014/main" id="{46D031ED-4885-072B-25F0-D8B62E6066D5}"/>
              </a:ext>
            </a:extLst>
          </p:cNvPr>
          <p:cNvGrpSpPr/>
          <p:nvPr/>
        </p:nvGrpSpPr>
        <p:grpSpPr>
          <a:xfrm>
            <a:off x="9897837" y="5006985"/>
            <a:ext cx="1315789" cy="266091"/>
            <a:chOff x="7315586" y="1517210"/>
            <a:chExt cx="1315789" cy="266091"/>
          </a:xfrm>
        </p:grpSpPr>
        <p:sp>
          <p:nvSpPr>
            <p:cNvPr id="152" name="Rechthoek: afgeronde hoeken 151">
              <a:extLst>
                <a:ext uri="{FF2B5EF4-FFF2-40B4-BE49-F238E27FC236}">
                  <a16:creationId xmlns:a16="http://schemas.microsoft.com/office/drawing/2014/main" id="{FBD6B08B-206E-B594-A4C0-C29DD3F60392}"/>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3" name="Tekstvak 152">
              <a:extLst>
                <a:ext uri="{FF2B5EF4-FFF2-40B4-BE49-F238E27FC236}">
                  <a16:creationId xmlns:a16="http://schemas.microsoft.com/office/drawing/2014/main" id="{79351357-B957-2FAC-CE79-893424F313F8}"/>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Uitlijning naar voorkeur</a:t>
              </a:r>
            </a:p>
          </p:txBody>
        </p:sp>
      </p:grpSp>
      <p:grpSp>
        <p:nvGrpSpPr>
          <p:cNvPr id="131" name="Groep 130">
            <a:extLst>
              <a:ext uri="{FF2B5EF4-FFF2-40B4-BE49-F238E27FC236}">
                <a16:creationId xmlns:a16="http://schemas.microsoft.com/office/drawing/2014/main" id="{55EFF14F-CE63-331E-ACAF-4C5ED5C4EDF8}"/>
              </a:ext>
            </a:extLst>
          </p:cNvPr>
          <p:cNvGrpSpPr/>
          <p:nvPr/>
        </p:nvGrpSpPr>
        <p:grpSpPr>
          <a:xfrm>
            <a:off x="10283368" y="3971986"/>
            <a:ext cx="558000" cy="558000"/>
            <a:chOff x="10279535" y="3150000"/>
            <a:chExt cx="558000" cy="558000"/>
          </a:xfrm>
        </p:grpSpPr>
        <p:sp>
          <p:nvSpPr>
            <p:cNvPr id="132" name="Rechthoek: afgeronde hoeken 131">
              <a:extLst>
                <a:ext uri="{FF2B5EF4-FFF2-40B4-BE49-F238E27FC236}">
                  <a16:creationId xmlns:a16="http://schemas.microsoft.com/office/drawing/2014/main" id="{CC4F7C6A-51D8-9B00-5CC5-E458D630AAE4}"/>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3" name="Graphic 132" descr="Wisselknop met effen opvulling">
              <a:extLst>
                <a:ext uri="{FF2B5EF4-FFF2-40B4-BE49-F238E27FC236}">
                  <a16:creationId xmlns:a16="http://schemas.microsoft.com/office/drawing/2014/main" id="{E4DB365D-3675-CAB1-C5F7-533F853D49B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6975" y="3227365"/>
              <a:ext cx="423120" cy="423120"/>
            </a:xfrm>
            <a:prstGeom prst="rect">
              <a:avLst/>
            </a:prstGeom>
          </p:spPr>
        </p:pic>
      </p:grpSp>
      <p:grpSp>
        <p:nvGrpSpPr>
          <p:cNvPr id="6" name="Groep 5">
            <a:extLst>
              <a:ext uri="{FF2B5EF4-FFF2-40B4-BE49-F238E27FC236}">
                <a16:creationId xmlns:a16="http://schemas.microsoft.com/office/drawing/2014/main" id="{8CAF2396-C283-02DF-05CD-DD040169E6C1}"/>
              </a:ext>
            </a:extLst>
          </p:cNvPr>
          <p:cNvGrpSpPr/>
          <p:nvPr/>
        </p:nvGrpSpPr>
        <p:grpSpPr>
          <a:xfrm>
            <a:off x="9887242" y="1661546"/>
            <a:ext cx="1315789" cy="79664"/>
            <a:chOff x="9887242" y="1661546"/>
            <a:chExt cx="1315789" cy="79664"/>
          </a:xfrm>
        </p:grpSpPr>
        <p:sp>
          <p:nvSpPr>
            <p:cNvPr id="59" name="Rechthoek: afgeronde hoeken 58">
              <a:extLst>
                <a:ext uri="{FF2B5EF4-FFF2-40B4-BE49-F238E27FC236}">
                  <a16:creationId xmlns:a16="http://schemas.microsoft.com/office/drawing/2014/main" id="{2F4D13CB-55BA-70C1-FE23-1150256FB92F}"/>
                </a:ext>
              </a:extLst>
            </p:cNvPr>
            <p:cNvSpPr>
              <a:spLocks/>
            </p:cNvSpPr>
            <p:nvPr/>
          </p:nvSpPr>
          <p:spPr>
            <a:xfrm>
              <a:off x="9887242" y="1661546"/>
              <a:ext cx="1315789" cy="79664"/>
            </a:xfrm>
            <a:prstGeom prst="roundRect">
              <a:avLst>
                <a:gd name="adj" fmla="val 5000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1" name="Ovaal 60">
              <a:extLst>
                <a:ext uri="{FF2B5EF4-FFF2-40B4-BE49-F238E27FC236}">
                  <a16:creationId xmlns:a16="http://schemas.microsoft.com/office/drawing/2014/main" id="{86B1C3D9-2FA5-3EB3-BFAB-79CE5684DB46}"/>
                </a:ext>
              </a:extLst>
            </p:cNvPr>
            <p:cNvSpPr/>
            <p:nvPr/>
          </p:nvSpPr>
          <p:spPr>
            <a:xfrm>
              <a:off x="10506079" y="1663096"/>
              <a:ext cx="78114" cy="7811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grpSp>
        <p:nvGrpSpPr>
          <p:cNvPr id="164" name="Groep 163">
            <a:extLst>
              <a:ext uri="{FF2B5EF4-FFF2-40B4-BE49-F238E27FC236}">
                <a16:creationId xmlns:a16="http://schemas.microsoft.com/office/drawing/2014/main" id="{9522398D-BFD6-90AE-6FBD-B40539C433D0}"/>
              </a:ext>
            </a:extLst>
          </p:cNvPr>
          <p:cNvGrpSpPr/>
          <p:nvPr/>
        </p:nvGrpSpPr>
        <p:grpSpPr>
          <a:xfrm>
            <a:off x="194700" y="1243519"/>
            <a:ext cx="2659811" cy="349305"/>
            <a:chOff x="121489" y="4876801"/>
            <a:chExt cx="2659811" cy="349305"/>
          </a:xfrm>
        </p:grpSpPr>
        <p:grpSp>
          <p:nvGrpSpPr>
            <p:cNvPr id="165" name="Groep 164">
              <a:extLst>
                <a:ext uri="{FF2B5EF4-FFF2-40B4-BE49-F238E27FC236}">
                  <a16:creationId xmlns:a16="http://schemas.microsoft.com/office/drawing/2014/main" id="{EF1666F9-5E27-AA25-61DA-22AC9CAF688D}"/>
                </a:ext>
              </a:extLst>
            </p:cNvPr>
            <p:cNvGrpSpPr/>
            <p:nvPr/>
          </p:nvGrpSpPr>
          <p:grpSpPr>
            <a:xfrm>
              <a:off x="121489" y="4876801"/>
              <a:ext cx="2659811" cy="349305"/>
              <a:chOff x="121489" y="4886326"/>
              <a:chExt cx="2659811" cy="349305"/>
            </a:xfrm>
          </p:grpSpPr>
          <p:sp>
            <p:nvSpPr>
              <p:cNvPr id="167" name="Rechthoek: afgeronde hoeken 166">
                <a:hlinkClick r:id="rId33" action="ppaction://hlinksldjump"/>
                <a:extLst>
                  <a:ext uri="{FF2B5EF4-FFF2-40B4-BE49-F238E27FC236}">
                    <a16:creationId xmlns:a16="http://schemas.microsoft.com/office/drawing/2014/main" id="{92212D8D-5D3E-26E4-0374-4A6C4109A30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8" name="Tekstvak 167">
                <a:hlinkClick r:id="rId33" action="ppaction://hlinksldjump"/>
                <a:extLst>
                  <a:ext uri="{FF2B5EF4-FFF2-40B4-BE49-F238E27FC236}">
                    <a16:creationId xmlns:a16="http://schemas.microsoft.com/office/drawing/2014/main" id="{7318052A-7153-5F4F-C101-1ECB4754436E}"/>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66" name="Graphic 165" descr="Computer met effen opvulling">
              <a:hlinkClick r:id="rId33" action="ppaction://hlinksldjump"/>
              <a:extLst>
                <a:ext uri="{FF2B5EF4-FFF2-40B4-BE49-F238E27FC236}">
                  <a16:creationId xmlns:a16="http://schemas.microsoft.com/office/drawing/2014/main" id="{D7B5821C-704E-2C78-2ACA-EA7EFFF0A301}"/>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13143" y="4894876"/>
              <a:ext cx="313151" cy="313151"/>
            </a:xfrm>
            <a:prstGeom prst="rect">
              <a:avLst/>
            </a:prstGeom>
          </p:spPr>
        </p:pic>
      </p:grpSp>
      <p:cxnSp>
        <p:nvCxnSpPr>
          <p:cNvPr id="169" name="Rechte verbindingslijn 168">
            <a:extLst>
              <a:ext uri="{FF2B5EF4-FFF2-40B4-BE49-F238E27FC236}">
                <a16:creationId xmlns:a16="http://schemas.microsoft.com/office/drawing/2014/main" id="{2C19A575-B28A-888E-D5EC-314FCB55B1F5}"/>
              </a:ext>
            </a:extLst>
          </p:cNvPr>
          <p:cNvCxnSpPr>
            <a:cxnSpLocks/>
            <a:endCxn id="171" idx="1"/>
          </p:cNvCxnSpPr>
          <p:nvPr/>
        </p:nvCxnSpPr>
        <p:spPr>
          <a:xfrm flipV="1">
            <a:off x="1516409" y="183887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70" name="Groep 169">
            <a:extLst>
              <a:ext uri="{FF2B5EF4-FFF2-40B4-BE49-F238E27FC236}">
                <a16:creationId xmlns:a16="http://schemas.microsoft.com/office/drawing/2014/main" id="{7CF4C93E-ECDF-D169-3A0F-331DF5F2AD4D}"/>
              </a:ext>
            </a:extLst>
          </p:cNvPr>
          <p:cNvGrpSpPr/>
          <p:nvPr/>
        </p:nvGrpSpPr>
        <p:grpSpPr>
          <a:xfrm>
            <a:off x="1728976" y="1705828"/>
            <a:ext cx="1315789" cy="266091"/>
            <a:chOff x="194700" y="1243520"/>
            <a:chExt cx="1315789" cy="266091"/>
          </a:xfrm>
          <a:effectLst/>
        </p:grpSpPr>
        <p:sp>
          <p:nvSpPr>
            <p:cNvPr id="171" name="Rechthoek: afgeronde hoeken 170">
              <a:hlinkClick r:id="rId36" action="ppaction://hlinksldjump"/>
              <a:extLst>
                <a:ext uri="{FF2B5EF4-FFF2-40B4-BE49-F238E27FC236}">
                  <a16:creationId xmlns:a16="http://schemas.microsoft.com/office/drawing/2014/main" id="{825219F1-7B48-BB4C-C799-A1E7AFF3ED5B}"/>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2" name="Tekstvak 171">
              <a:hlinkClick r:id="rId36" action="ppaction://hlinksldjump"/>
              <a:extLst>
                <a:ext uri="{FF2B5EF4-FFF2-40B4-BE49-F238E27FC236}">
                  <a16:creationId xmlns:a16="http://schemas.microsoft.com/office/drawing/2014/main" id="{B929753E-F7F4-7E65-198C-0206842010AA}"/>
                </a:ext>
              </a:extLst>
            </p:cNvPr>
            <p:cNvSpPr txBox="1"/>
            <p:nvPr/>
          </p:nvSpPr>
          <p:spPr>
            <a:xfrm>
              <a:off x="403322" y="1299153"/>
              <a:ext cx="1030671" cy="169277"/>
            </a:xfrm>
            <a:prstGeom prst="rect">
              <a:avLst/>
            </a:prstGeom>
            <a:noFill/>
          </p:spPr>
          <p:txBody>
            <a:bodyPr wrap="square" rtlCol="0">
              <a:spAutoFit/>
            </a:bodyPr>
            <a:lstStyle/>
            <a:p>
              <a:r>
                <a:rPr lang="nl-NL" sz="500" b="1" dirty="0"/>
                <a:t>Lettertypen &amp; Grootte</a:t>
              </a:r>
            </a:p>
          </p:txBody>
        </p:sp>
        <p:pic>
          <p:nvPicPr>
            <p:cNvPr id="173" name="Graphic 172">
              <a:hlinkClick r:id="rId36" action="ppaction://hlinksldjump"/>
              <a:extLst>
                <a:ext uri="{FF2B5EF4-FFF2-40B4-BE49-F238E27FC236}">
                  <a16:creationId xmlns:a16="http://schemas.microsoft.com/office/drawing/2014/main" id="{12014BB6-10EB-E7F8-8F73-B1FE314D2D1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59561" y="1306427"/>
              <a:ext cx="154914" cy="154914"/>
            </a:xfrm>
            <a:prstGeom prst="rect">
              <a:avLst/>
            </a:prstGeom>
          </p:spPr>
        </p:pic>
      </p:grpSp>
      <p:grpSp>
        <p:nvGrpSpPr>
          <p:cNvPr id="174" name="Groep 173">
            <a:extLst>
              <a:ext uri="{FF2B5EF4-FFF2-40B4-BE49-F238E27FC236}">
                <a16:creationId xmlns:a16="http://schemas.microsoft.com/office/drawing/2014/main" id="{BAA8BB81-6AD1-5EEB-5A93-60A49224B54C}"/>
              </a:ext>
            </a:extLst>
          </p:cNvPr>
          <p:cNvGrpSpPr/>
          <p:nvPr/>
        </p:nvGrpSpPr>
        <p:grpSpPr>
          <a:xfrm>
            <a:off x="200620" y="1706442"/>
            <a:ext cx="1315789" cy="266091"/>
            <a:chOff x="194700" y="1243520"/>
            <a:chExt cx="1315789" cy="266091"/>
          </a:xfrm>
        </p:grpSpPr>
        <p:sp>
          <p:nvSpPr>
            <p:cNvPr id="175" name="Rechthoek: afgeronde hoeken 174">
              <a:hlinkClick r:id="rId39" action="ppaction://hlinksldjump"/>
              <a:extLst>
                <a:ext uri="{FF2B5EF4-FFF2-40B4-BE49-F238E27FC236}">
                  <a16:creationId xmlns:a16="http://schemas.microsoft.com/office/drawing/2014/main" id="{E31F7EAB-A15D-E868-9C13-267480E8F7A1}"/>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6" name="Tekstvak 175">
              <a:hlinkClick r:id="rId39" action="ppaction://hlinksldjump"/>
              <a:extLst>
                <a:ext uri="{FF2B5EF4-FFF2-40B4-BE49-F238E27FC236}">
                  <a16:creationId xmlns:a16="http://schemas.microsoft.com/office/drawing/2014/main" id="{D9C1F51F-4A68-50C6-CC2B-525ED78440FA}"/>
                </a:ext>
              </a:extLst>
            </p:cNvPr>
            <p:cNvSpPr txBox="1"/>
            <p:nvPr/>
          </p:nvSpPr>
          <p:spPr>
            <a:xfrm>
              <a:off x="391404" y="1307437"/>
              <a:ext cx="1060188" cy="169277"/>
            </a:xfrm>
            <a:prstGeom prst="rect">
              <a:avLst/>
            </a:prstGeom>
            <a:noFill/>
          </p:spPr>
          <p:txBody>
            <a:bodyPr wrap="square" rtlCol="0">
              <a:spAutoFit/>
            </a:bodyPr>
            <a:lstStyle/>
            <a:p>
              <a:r>
                <a:rPr lang="nl-NL" sz="500" b="1" dirty="0"/>
                <a:t>App-voorkeuren &amp; Interface</a:t>
              </a:r>
            </a:p>
          </p:txBody>
        </p:sp>
        <p:pic>
          <p:nvPicPr>
            <p:cNvPr id="177" name="Graphic 176">
              <a:hlinkClick r:id="rId39" action="ppaction://hlinksldjump"/>
              <a:extLst>
                <a:ext uri="{FF2B5EF4-FFF2-40B4-BE49-F238E27FC236}">
                  <a16:creationId xmlns:a16="http://schemas.microsoft.com/office/drawing/2014/main" id="{A1737562-01C4-C82F-F275-093D8DEDBD5E}"/>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pic>
        <p:nvPicPr>
          <p:cNvPr id="39" name="Graphic 38" descr="Caret naar rechts silhouet">
            <a:extLst>
              <a:ext uri="{FF2B5EF4-FFF2-40B4-BE49-F238E27FC236}">
                <a16:creationId xmlns:a16="http://schemas.microsoft.com/office/drawing/2014/main" id="{82D60D83-B588-5C33-3AA8-4AF916263957}"/>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43573" y="5063526"/>
            <a:ext cx="191472" cy="191472"/>
          </a:xfrm>
          <a:prstGeom prst="rect">
            <a:avLst/>
          </a:prstGeom>
        </p:spPr>
      </p:pic>
      <p:grpSp>
        <p:nvGrpSpPr>
          <p:cNvPr id="42" name="Groep 41">
            <a:extLst>
              <a:ext uri="{FF2B5EF4-FFF2-40B4-BE49-F238E27FC236}">
                <a16:creationId xmlns:a16="http://schemas.microsoft.com/office/drawing/2014/main" id="{76EE20E8-EF51-14FF-B6E4-0E98DAA4B82F}"/>
              </a:ext>
            </a:extLst>
          </p:cNvPr>
          <p:cNvGrpSpPr/>
          <p:nvPr/>
        </p:nvGrpSpPr>
        <p:grpSpPr>
          <a:xfrm>
            <a:off x="9900641" y="2393748"/>
            <a:ext cx="1315789" cy="266091"/>
            <a:chOff x="9900641" y="2393748"/>
            <a:chExt cx="1315789" cy="266091"/>
          </a:xfrm>
        </p:grpSpPr>
        <p:grpSp>
          <p:nvGrpSpPr>
            <p:cNvPr id="184" name="Groep 183">
              <a:extLst>
                <a:ext uri="{FF2B5EF4-FFF2-40B4-BE49-F238E27FC236}">
                  <a16:creationId xmlns:a16="http://schemas.microsoft.com/office/drawing/2014/main" id="{CBCDDF0D-2F0D-E413-5129-EC0EC9B86658}"/>
                </a:ext>
              </a:extLst>
            </p:cNvPr>
            <p:cNvGrpSpPr/>
            <p:nvPr/>
          </p:nvGrpSpPr>
          <p:grpSpPr>
            <a:xfrm>
              <a:off x="9900641" y="2393748"/>
              <a:ext cx="1315789" cy="266091"/>
              <a:chOff x="7315586" y="1517210"/>
              <a:chExt cx="1315789" cy="266091"/>
            </a:xfrm>
          </p:grpSpPr>
          <p:sp>
            <p:nvSpPr>
              <p:cNvPr id="185" name="Rechthoek: afgeronde hoeken 184">
                <a:extLst>
                  <a:ext uri="{FF2B5EF4-FFF2-40B4-BE49-F238E27FC236}">
                    <a16:creationId xmlns:a16="http://schemas.microsoft.com/office/drawing/2014/main" id="{43F8F9C2-EC1C-ECCD-B56D-9096F7658C47}"/>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6" name="Tekstvak 185">
                <a:extLst>
                  <a:ext uri="{FF2B5EF4-FFF2-40B4-BE49-F238E27FC236}">
                    <a16:creationId xmlns:a16="http://schemas.microsoft.com/office/drawing/2014/main" id="{34D86F1B-7751-1539-1C2E-89C8FD64AD14}"/>
                  </a:ext>
                </a:extLst>
              </p:cNvPr>
              <p:cNvSpPr txBox="1"/>
              <p:nvPr/>
            </p:nvSpPr>
            <p:spPr>
              <a:xfrm>
                <a:off x="7341802" y="1580557"/>
                <a:ext cx="1289573" cy="184666"/>
              </a:xfrm>
              <a:prstGeom prst="rect">
                <a:avLst/>
              </a:prstGeom>
              <a:noFill/>
            </p:spPr>
            <p:txBody>
              <a:bodyPr wrap="square" rtlCol="0">
                <a:spAutoFit/>
              </a:bodyPr>
              <a:lstStyle/>
              <a:p>
                <a:pPr algn="ctr"/>
                <a:r>
                  <a:rPr lang="nl-NL" sz="600" dirty="0" err="1">
                    <a:solidFill>
                      <a:schemeClr val="bg1">
                        <a:lumMod val="50000"/>
                      </a:schemeClr>
                    </a:solidFill>
                  </a:rPr>
                  <a:t>Aptos</a:t>
                </a:r>
                <a:r>
                  <a:rPr lang="nl-NL" sz="600" dirty="0">
                    <a:solidFill>
                      <a:schemeClr val="bg1">
                        <a:lumMod val="50000"/>
                      </a:schemeClr>
                    </a:solidFill>
                  </a:rPr>
                  <a:t> (Hoofdtekst)</a:t>
                </a:r>
              </a:p>
            </p:txBody>
          </p:sp>
        </p:grpSp>
        <p:pic>
          <p:nvPicPr>
            <p:cNvPr id="40" name="Graphic 39" descr="Caret naar rechts silhouet">
              <a:extLst>
                <a:ext uri="{FF2B5EF4-FFF2-40B4-BE49-F238E27FC236}">
                  <a16:creationId xmlns:a16="http://schemas.microsoft.com/office/drawing/2014/main" id="{0ACBE07C-1737-E9F5-F35D-4C16A9E91FA5}"/>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43573" y="2447026"/>
              <a:ext cx="191472" cy="191472"/>
            </a:xfrm>
            <a:prstGeom prst="rect">
              <a:avLst/>
            </a:prstGeom>
          </p:spPr>
        </p:pic>
      </p:grpSp>
    </p:spTree>
    <p:extLst>
      <p:ext uri="{BB962C8B-B14F-4D97-AF65-F5344CB8AC3E}">
        <p14:creationId xmlns:p14="http://schemas.microsoft.com/office/powerpoint/2010/main" val="3526963321"/>
      </p:ext>
    </p:extLst>
  </p:cSld>
  <p:clrMapOvr>
    <a:masterClrMapping/>
  </p:clrMapOvr>
  <p:transition spd="slow" advClick="0">
    <p:cover dir="r"/>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E6D2AE25-375C-36AC-8AC8-BF977B6AF96A}"/>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C896F2A2-61CF-A13A-DBF3-324C14C4A212}"/>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7CD3E0B-FDEF-1A0B-FCD0-5227680B5744}"/>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0B0622B-1677-85B2-4E54-0501B93E92F7}"/>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480880B6-1896-0A0B-8775-2161864B515C}"/>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B70F8763-5FF6-F3AA-0A18-E80EFB81C70C}"/>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FC536942-75FA-E943-9B5F-CA1ABF0080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6553B597-1C39-1EBF-CD4B-69DEB56FF36C}"/>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AE5917B3-33F8-BF76-CA7A-3AA842A2D12E}"/>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249B8EBB-8BBA-CBD6-7D8F-BEFD4FC63CF4}"/>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FC364B8F-F6DA-156C-E468-9EF46D202EF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079BCA10-A011-E62D-947C-4B7FF9DBA87C}"/>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B5A6D56A-8EDD-4174-318B-6159736F07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C4445C89-9129-61E3-F171-B04B09840AAC}"/>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6724E6E4-0F36-4B88-AB86-F712DB2B75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C424E571-4262-D898-4546-9C5670A773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F991585D-1647-5BEF-8CBB-B3530FB2721F}"/>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B7D72C8E-9B9B-EB2D-4C05-C8DB9D819D59}"/>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EDDCCC31-CC45-969F-9F2F-92E4C7CEB4F4}"/>
                </a:ext>
              </a:extLst>
            </p:cNvPr>
            <p:cNvSpPr txBox="1"/>
            <p:nvPr/>
          </p:nvSpPr>
          <p:spPr>
            <a:xfrm>
              <a:off x="4046331" y="1886888"/>
              <a:ext cx="6922360" cy="275861"/>
            </a:xfrm>
            <a:prstGeom prst="rect">
              <a:avLst/>
            </a:prstGeom>
            <a:noFill/>
          </p:spPr>
          <p:txBody>
            <a:bodyPr wrap="square" rtlCol="0">
              <a:spAutoFit/>
            </a:bodyPr>
            <a:lstStyle/>
            <a:p>
              <a:r>
                <a:rPr lang="nl-NL" sz="1200" b="1" dirty="0"/>
                <a:t>Home-indeling aanpassen</a:t>
              </a:r>
              <a:endParaRPr lang="nl-NL" sz="1600" b="1" dirty="0"/>
            </a:p>
          </p:txBody>
        </p:sp>
        <p:sp>
          <p:nvSpPr>
            <p:cNvPr id="259" name="Tekstvak 258">
              <a:extLst>
                <a:ext uri="{FF2B5EF4-FFF2-40B4-BE49-F238E27FC236}">
                  <a16:creationId xmlns:a16="http://schemas.microsoft.com/office/drawing/2014/main" id="{B773D3DF-DFBA-13B9-BDF6-604921454E24}"/>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Versleep widgets en pictogrammen</a:t>
              </a:r>
            </a:p>
          </p:txBody>
        </p:sp>
      </p:grpSp>
      <p:grpSp>
        <p:nvGrpSpPr>
          <p:cNvPr id="41" name="Groep 40">
            <a:extLst>
              <a:ext uri="{FF2B5EF4-FFF2-40B4-BE49-F238E27FC236}">
                <a16:creationId xmlns:a16="http://schemas.microsoft.com/office/drawing/2014/main" id="{027C5FB7-FBBC-FD0B-12F7-912A4803C91E}"/>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D2E958C5-BA01-85B2-E8CD-94E123CA37AD}"/>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E7580AA4-BAD2-4070-7F37-9E9512518C2A}"/>
                </a:ext>
              </a:extLst>
            </p:cNvPr>
            <p:cNvSpPr txBox="1"/>
            <p:nvPr/>
          </p:nvSpPr>
          <p:spPr>
            <a:xfrm>
              <a:off x="4046331" y="1886888"/>
              <a:ext cx="6922360" cy="275861"/>
            </a:xfrm>
            <a:prstGeom prst="rect">
              <a:avLst/>
            </a:prstGeom>
            <a:noFill/>
          </p:spPr>
          <p:txBody>
            <a:bodyPr wrap="square" rtlCol="0">
              <a:spAutoFit/>
            </a:bodyPr>
            <a:lstStyle/>
            <a:p>
              <a:r>
                <a:rPr lang="nl-NL" sz="1200" b="1" dirty="0"/>
                <a:t>Aantal app-rijen</a:t>
              </a:r>
              <a:endParaRPr lang="nl-NL" sz="1600" b="1" dirty="0"/>
            </a:p>
          </p:txBody>
        </p:sp>
        <p:sp>
          <p:nvSpPr>
            <p:cNvPr id="45" name="Tekstvak 44">
              <a:extLst>
                <a:ext uri="{FF2B5EF4-FFF2-40B4-BE49-F238E27FC236}">
                  <a16:creationId xmlns:a16="http://schemas.microsoft.com/office/drawing/2014/main" id="{1FC05FCE-A31C-70A0-D43D-5C35ED38798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het aantal apps per rij aan</a:t>
              </a:r>
            </a:p>
          </p:txBody>
        </p:sp>
      </p:grpSp>
      <p:grpSp>
        <p:nvGrpSpPr>
          <p:cNvPr id="47" name="Groep 46">
            <a:extLst>
              <a:ext uri="{FF2B5EF4-FFF2-40B4-BE49-F238E27FC236}">
                <a16:creationId xmlns:a16="http://schemas.microsoft.com/office/drawing/2014/main" id="{A49BF1D0-8990-2C2B-FFA0-1E7798AE727F}"/>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B05223DA-2624-E614-6146-B4402DA7D9EF}"/>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FE7114D9-367A-5298-4014-F140C0CECDC0}"/>
                </a:ext>
              </a:extLst>
            </p:cNvPr>
            <p:cNvSpPr txBox="1"/>
            <p:nvPr/>
          </p:nvSpPr>
          <p:spPr>
            <a:xfrm>
              <a:off x="4046331" y="1886888"/>
              <a:ext cx="6922360" cy="275861"/>
            </a:xfrm>
            <a:prstGeom prst="rect">
              <a:avLst/>
            </a:prstGeom>
            <a:noFill/>
          </p:spPr>
          <p:txBody>
            <a:bodyPr wrap="square" rtlCol="0">
              <a:spAutoFit/>
            </a:bodyPr>
            <a:lstStyle/>
            <a:p>
              <a:r>
                <a:rPr lang="nl-NL" sz="1200" b="1" dirty="0"/>
                <a:t>Mappen automatisch groeperen</a:t>
              </a:r>
              <a:endParaRPr lang="nl-NL" sz="1400" b="1" dirty="0"/>
            </a:p>
          </p:txBody>
        </p:sp>
        <p:sp>
          <p:nvSpPr>
            <p:cNvPr id="51" name="Tekstvak 50">
              <a:extLst>
                <a:ext uri="{FF2B5EF4-FFF2-40B4-BE49-F238E27FC236}">
                  <a16:creationId xmlns:a16="http://schemas.microsoft.com/office/drawing/2014/main" id="{0F229C20-4D7B-5CD0-561C-F329168BC09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Sorteert apps automatisch in mappen</a:t>
              </a:r>
            </a:p>
          </p:txBody>
        </p:sp>
      </p:grpSp>
      <p:grpSp>
        <p:nvGrpSpPr>
          <p:cNvPr id="54" name="Groep 53">
            <a:extLst>
              <a:ext uri="{FF2B5EF4-FFF2-40B4-BE49-F238E27FC236}">
                <a16:creationId xmlns:a16="http://schemas.microsoft.com/office/drawing/2014/main" id="{FBD34862-5D88-7A5B-0805-8D4C02B3BAE7}"/>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82CD2D52-FCF6-0F8D-3D15-A7EEAB1B7238}"/>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099F4B5E-B976-D380-5E49-230E592987B2}"/>
                </a:ext>
              </a:extLst>
            </p:cNvPr>
            <p:cNvSpPr txBox="1"/>
            <p:nvPr/>
          </p:nvSpPr>
          <p:spPr>
            <a:xfrm>
              <a:off x="4046331" y="1886888"/>
              <a:ext cx="6922360" cy="275861"/>
            </a:xfrm>
            <a:prstGeom prst="rect">
              <a:avLst/>
            </a:prstGeom>
            <a:noFill/>
          </p:spPr>
          <p:txBody>
            <a:bodyPr wrap="square" rtlCol="0">
              <a:spAutoFit/>
            </a:bodyPr>
            <a:lstStyle/>
            <a:p>
              <a:r>
                <a:rPr lang="nl-NL" sz="1200" b="1" dirty="0"/>
                <a:t>Verberg apps</a:t>
              </a:r>
              <a:endParaRPr lang="nl-NL" sz="1600" b="1" dirty="0"/>
            </a:p>
          </p:txBody>
        </p:sp>
        <p:sp>
          <p:nvSpPr>
            <p:cNvPr id="58" name="Tekstvak 57">
              <a:extLst>
                <a:ext uri="{FF2B5EF4-FFF2-40B4-BE49-F238E27FC236}">
                  <a16:creationId xmlns:a16="http://schemas.microsoft.com/office/drawing/2014/main" id="{317B85F4-87E5-C418-BE29-04B924AAEAD8}"/>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Verberg bepaalde apps uit het menu</a:t>
              </a:r>
            </a:p>
          </p:txBody>
        </p:sp>
      </p:grpSp>
      <p:grpSp>
        <p:nvGrpSpPr>
          <p:cNvPr id="60" name="Groep 59">
            <a:extLst>
              <a:ext uri="{FF2B5EF4-FFF2-40B4-BE49-F238E27FC236}">
                <a16:creationId xmlns:a16="http://schemas.microsoft.com/office/drawing/2014/main" id="{144110DF-8075-2CC2-16D9-DE140ABC8C0B}"/>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70412AEA-49DE-2D03-7CA4-B8B04E6DD8EE}"/>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6244B1AC-4D5C-5B73-0C69-4F0CB4BE372B}"/>
                </a:ext>
              </a:extLst>
            </p:cNvPr>
            <p:cNvSpPr txBox="1"/>
            <p:nvPr/>
          </p:nvSpPr>
          <p:spPr>
            <a:xfrm>
              <a:off x="4046331" y="1886888"/>
              <a:ext cx="6922360" cy="275861"/>
            </a:xfrm>
            <a:prstGeom prst="rect">
              <a:avLst/>
            </a:prstGeom>
            <a:noFill/>
          </p:spPr>
          <p:txBody>
            <a:bodyPr wrap="square" rtlCol="0">
              <a:spAutoFit/>
            </a:bodyPr>
            <a:lstStyle/>
            <a:p>
              <a:r>
                <a:rPr lang="nl-NL" sz="1200" b="1" dirty="0"/>
                <a:t>Grote pictogrammen</a:t>
              </a:r>
              <a:endParaRPr lang="nl-NL" sz="1400" b="1" dirty="0"/>
            </a:p>
          </p:txBody>
        </p:sp>
        <p:sp>
          <p:nvSpPr>
            <p:cNvPr id="128" name="Tekstvak 127">
              <a:extLst>
                <a:ext uri="{FF2B5EF4-FFF2-40B4-BE49-F238E27FC236}">
                  <a16:creationId xmlns:a16="http://schemas.microsoft.com/office/drawing/2014/main" id="{EF4602E0-6759-2191-5730-D3CE52B5C45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Maakt app-iconen groter</a:t>
              </a:r>
            </a:p>
          </p:txBody>
        </p:sp>
      </p:grpSp>
      <p:grpSp>
        <p:nvGrpSpPr>
          <p:cNvPr id="2" name="Groep 1">
            <a:extLst>
              <a:ext uri="{FF2B5EF4-FFF2-40B4-BE49-F238E27FC236}">
                <a16:creationId xmlns:a16="http://schemas.microsoft.com/office/drawing/2014/main" id="{0C67023A-D648-D4C5-CDBD-F2DEE444685F}"/>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F7438BE9-73B2-DE92-0114-F008375AF604}"/>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9F12C38C-8D30-5626-6E5F-AB706876E4A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BA876272-D74B-DBC5-14BE-FEF8F327C90B}"/>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3" action="ppaction://hlinksldjump"/>
              <a:extLst>
                <a:ext uri="{FF2B5EF4-FFF2-40B4-BE49-F238E27FC236}">
                  <a16:creationId xmlns:a16="http://schemas.microsoft.com/office/drawing/2014/main" id="{E41D27F1-52A6-E3AA-D2EB-D065467B539D}"/>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9E7F783A-6698-49BA-B080-271DA91A9C17}"/>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50C9D183-1A3B-FFD8-80B6-F22651D5AEF4}"/>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98ABD985-EBF8-EFD5-060E-1A2FAC65F0D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FE1F141F-299B-EE23-0AE6-64CD0FFC46BA}"/>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8C049399-F5B8-75CD-11EF-094972D5794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EDA4AABA-A2BC-D8C2-5FC9-91A049243BE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270274F2-FAAA-A7CC-8305-6D035C8CE6E5}"/>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54FA30E6-8E52-9C64-E25E-34C5FC18525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CAC6DFDA-015B-3521-8F63-C0F6E6898474}"/>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0F9DE3A3-A5AA-F764-77E8-D8813E2C614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C5B14DA8-C07F-D0CD-FCC1-62CFECCA555B}"/>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8852CE26-5E1E-A8ED-C50F-180B028598D5}"/>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CBA62F5A-5249-6210-2918-0DB1CBF89F8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4D8AB5FE-C336-DE94-AE36-3757CB94815C}"/>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F7B4B4F9-E2E1-6C89-5594-292CC02E411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769D5648-F5D1-4E8E-58F0-2ECB8BB48908}"/>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A9E1BAB6-A817-41ED-8395-02B52AE7DA04}"/>
                </a:ext>
              </a:extLst>
            </p:cNvPr>
            <p:cNvGrpSpPr/>
            <p:nvPr/>
          </p:nvGrpSpPr>
          <p:grpSpPr>
            <a:xfrm>
              <a:off x="121489" y="4876801"/>
              <a:ext cx="2659811" cy="349305"/>
              <a:chOff x="121489" y="4886326"/>
              <a:chExt cx="2659811" cy="349305"/>
            </a:xfrm>
          </p:grpSpPr>
          <p:sp>
            <p:nvSpPr>
              <p:cNvPr id="30" name="Rechthoek: afgeronde hoeken 29">
                <a:hlinkClick r:id="rId25" action="ppaction://hlinksldjump"/>
                <a:extLst>
                  <a:ext uri="{FF2B5EF4-FFF2-40B4-BE49-F238E27FC236}">
                    <a16:creationId xmlns:a16="http://schemas.microsoft.com/office/drawing/2014/main" id="{6240F7DE-7344-82DE-FB43-FAD9D664B8A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5" action="ppaction://hlinksldjump"/>
                <a:extLst>
                  <a:ext uri="{FF2B5EF4-FFF2-40B4-BE49-F238E27FC236}">
                    <a16:creationId xmlns:a16="http://schemas.microsoft.com/office/drawing/2014/main" id="{70BCA952-771F-23BC-4257-A904D157D248}"/>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5" action="ppaction://hlinksldjump"/>
              <a:extLst>
                <a:ext uri="{FF2B5EF4-FFF2-40B4-BE49-F238E27FC236}">
                  <a16:creationId xmlns:a16="http://schemas.microsoft.com/office/drawing/2014/main" id="{193C7C29-87C8-0B6A-E418-7256A694A402}"/>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6E21AC38-5088-D745-E95E-746AF5AAC0AD}"/>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92D7B387-2EA1-AF20-37DA-4E24C9904044}"/>
                </a:ext>
              </a:extLst>
            </p:cNvPr>
            <p:cNvGrpSpPr/>
            <p:nvPr/>
          </p:nvGrpSpPr>
          <p:grpSpPr>
            <a:xfrm>
              <a:off x="121489" y="4876801"/>
              <a:ext cx="2659811" cy="349305"/>
              <a:chOff x="121489" y="4886326"/>
              <a:chExt cx="2659811" cy="349305"/>
            </a:xfrm>
          </p:grpSpPr>
          <p:sp>
            <p:nvSpPr>
              <p:cNvPr id="37" name="Rechthoek: afgeronde hoeken 36">
                <a:hlinkClick r:id="rId28" action="ppaction://hlinksldjump"/>
                <a:extLst>
                  <a:ext uri="{FF2B5EF4-FFF2-40B4-BE49-F238E27FC236}">
                    <a16:creationId xmlns:a16="http://schemas.microsoft.com/office/drawing/2014/main" id="{FCD65C31-98A9-720E-395A-2D2B26E9CAD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8" action="ppaction://hlinksldjump"/>
                <a:extLst>
                  <a:ext uri="{FF2B5EF4-FFF2-40B4-BE49-F238E27FC236}">
                    <a16:creationId xmlns:a16="http://schemas.microsoft.com/office/drawing/2014/main" id="{D8FBA7FA-AD8F-39F6-8373-3A1C0CCA87F3}"/>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BD897E91-5256-9939-24C9-A3D08B7E5AB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51855528-5F85-3209-6B77-627DA71FD076}"/>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45" name="Groep 144">
            <a:extLst>
              <a:ext uri="{FF2B5EF4-FFF2-40B4-BE49-F238E27FC236}">
                <a16:creationId xmlns:a16="http://schemas.microsoft.com/office/drawing/2014/main" id="{66749154-7B69-EBF1-A97B-1ADBC42A2F14}"/>
              </a:ext>
            </a:extLst>
          </p:cNvPr>
          <p:cNvGrpSpPr/>
          <p:nvPr/>
        </p:nvGrpSpPr>
        <p:grpSpPr>
          <a:xfrm>
            <a:off x="10279536" y="3117874"/>
            <a:ext cx="558000" cy="558000"/>
            <a:chOff x="10279535" y="3150000"/>
            <a:chExt cx="558000" cy="558000"/>
          </a:xfrm>
        </p:grpSpPr>
        <p:sp>
          <p:nvSpPr>
            <p:cNvPr id="146" name="Rechthoek: afgeronde hoeken 145">
              <a:extLst>
                <a:ext uri="{FF2B5EF4-FFF2-40B4-BE49-F238E27FC236}">
                  <a16:creationId xmlns:a16="http://schemas.microsoft.com/office/drawing/2014/main" id="{EB529592-3D23-EC06-CE14-F596B58743E2}"/>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7" name="Graphic 146" descr="Wisselknop met effen opvulling">
              <a:extLst>
                <a:ext uri="{FF2B5EF4-FFF2-40B4-BE49-F238E27FC236}">
                  <a16:creationId xmlns:a16="http://schemas.microsoft.com/office/drawing/2014/main" id="{A41F2914-674A-F853-B578-E64531808BA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6975" y="3227365"/>
              <a:ext cx="423120" cy="423120"/>
            </a:xfrm>
            <a:prstGeom prst="rect">
              <a:avLst/>
            </a:prstGeom>
          </p:spPr>
        </p:pic>
      </p:grpSp>
      <p:grpSp>
        <p:nvGrpSpPr>
          <p:cNvPr id="164" name="Groep 163">
            <a:extLst>
              <a:ext uri="{FF2B5EF4-FFF2-40B4-BE49-F238E27FC236}">
                <a16:creationId xmlns:a16="http://schemas.microsoft.com/office/drawing/2014/main" id="{EA88A631-CA31-EC08-2252-FC05ED9BB342}"/>
              </a:ext>
            </a:extLst>
          </p:cNvPr>
          <p:cNvGrpSpPr/>
          <p:nvPr/>
        </p:nvGrpSpPr>
        <p:grpSpPr>
          <a:xfrm>
            <a:off x="194700" y="1243519"/>
            <a:ext cx="2659811" cy="349305"/>
            <a:chOff x="121489" y="4876801"/>
            <a:chExt cx="2659811" cy="349305"/>
          </a:xfrm>
        </p:grpSpPr>
        <p:grpSp>
          <p:nvGrpSpPr>
            <p:cNvPr id="165" name="Groep 164">
              <a:extLst>
                <a:ext uri="{FF2B5EF4-FFF2-40B4-BE49-F238E27FC236}">
                  <a16:creationId xmlns:a16="http://schemas.microsoft.com/office/drawing/2014/main" id="{0E1519ED-7CE1-A01B-B919-39B3BBF1CA4E}"/>
                </a:ext>
              </a:extLst>
            </p:cNvPr>
            <p:cNvGrpSpPr/>
            <p:nvPr/>
          </p:nvGrpSpPr>
          <p:grpSpPr>
            <a:xfrm>
              <a:off x="121489" y="4876801"/>
              <a:ext cx="2659811" cy="349305"/>
              <a:chOff x="121489" y="4886326"/>
              <a:chExt cx="2659811" cy="349305"/>
            </a:xfrm>
          </p:grpSpPr>
          <p:sp>
            <p:nvSpPr>
              <p:cNvPr id="167" name="Rechthoek: afgeronde hoeken 166">
                <a:hlinkClick r:id="rId33" action="ppaction://hlinksldjump"/>
                <a:extLst>
                  <a:ext uri="{FF2B5EF4-FFF2-40B4-BE49-F238E27FC236}">
                    <a16:creationId xmlns:a16="http://schemas.microsoft.com/office/drawing/2014/main" id="{FC8ADBE6-8B6D-AD39-BED1-FABE92CBB5D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8" name="Tekstvak 167">
                <a:hlinkClick r:id="rId33" action="ppaction://hlinksldjump"/>
                <a:extLst>
                  <a:ext uri="{FF2B5EF4-FFF2-40B4-BE49-F238E27FC236}">
                    <a16:creationId xmlns:a16="http://schemas.microsoft.com/office/drawing/2014/main" id="{0B0E77D0-406D-F408-842B-E064F90573EC}"/>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66" name="Graphic 165" descr="Computer met effen opvulling">
              <a:hlinkClick r:id="rId33" action="ppaction://hlinksldjump"/>
              <a:extLst>
                <a:ext uri="{FF2B5EF4-FFF2-40B4-BE49-F238E27FC236}">
                  <a16:creationId xmlns:a16="http://schemas.microsoft.com/office/drawing/2014/main" id="{E11759A5-EC54-95E8-8A77-778A66935ECD}"/>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13143" y="4894876"/>
              <a:ext cx="313151" cy="313151"/>
            </a:xfrm>
            <a:prstGeom prst="rect">
              <a:avLst/>
            </a:prstGeom>
          </p:spPr>
        </p:pic>
      </p:grpSp>
      <p:cxnSp>
        <p:nvCxnSpPr>
          <p:cNvPr id="169" name="Rechte verbindingslijn 168">
            <a:extLst>
              <a:ext uri="{FF2B5EF4-FFF2-40B4-BE49-F238E27FC236}">
                <a16:creationId xmlns:a16="http://schemas.microsoft.com/office/drawing/2014/main" id="{91BC5119-B4BD-5EB6-552C-7657ABB2E4E8}"/>
              </a:ext>
            </a:extLst>
          </p:cNvPr>
          <p:cNvCxnSpPr>
            <a:cxnSpLocks/>
            <a:endCxn id="171" idx="1"/>
          </p:cNvCxnSpPr>
          <p:nvPr/>
        </p:nvCxnSpPr>
        <p:spPr>
          <a:xfrm flipV="1">
            <a:off x="1516409" y="183887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70" name="Groep 169">
            <a:extLst>
              <a:ext uri="{FF2B5EF4-FFF2-40B4-BE49-F238E27FC236}">
                <a16:creationId xmlns:a16="http://schemas.microsoft.com/office/drawing/2014/main" id="{12EFA24D-6D91-AABA-6E26-09FC2E6BA9AF}"/>
              </a:ext>
            </a:extLst>
          </p:cNvPr>
          <p:cNvGrpSpPr/>
          <p:nvPr/>
        </p:nvGrpSpPr>
        <p:grpSpPr>
          <a:xfrm>
            <a:off x="1728976" y="1705828"/>
            <a:ext cx="1315789" cy="266091"/>
            <a:chOff x="194700" y="1243520"/>
            <a:chExt cx="1315789" cy="266091"/>
          </a:xfrm>
          <a:effectLst/>
        </p:grpSpPr>
        <p:sp>
          <p:nvSpPr>
            <p:cNvPr id="171" name="Rechthoek: afgeronde hoeken 170">
              <a:hlinkClick r:id="rId36" action="ppaction://hlinksldjump"/>
              <a:extLst>
                <a:ext uri="{FF2B5EF4-FFF2-40B4-BE49-F238E27FC236}">
                  <a16:creationId xmlns:a16="http://schemas.microsoft.com/office/drawing/2014/main" id="{8B9A50C5-33E8-BDF3-2D00-0C1F80E8F087}"/>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2" name="Tekstvak 171">
              <a:hlinkClick r:id="rId36" action="ppaction://hlinksldjump"/>
              <a:extLst>
                <a:ext uri="{FF2B5EF4-FFF2-40B4-BE49-F238E27FC236}">
                  <a16:creationId xmlns:a16="http://schemas.microsoft.com/office/drawing/2014/main" id="{7BABCB0B-9DC0-3CDF-47AC-FBA8180F93DA}"/>
                </a:ext>
              </a:extLst>
            </p:cNvPr>
            <p:cNvSpPr txBox="1"/>
            <p:nvPr/>
          </p:nvSpPr>
          <p:spPr>
            <a:xfrm>
              <a:off x="403322" y="1299153"/>
              <a:ext cx="1030671" cy="169277"/>
            </a:xfrm>
            <a:prstGeom prst="rect">
              <a:avLst/>
            </a:prstGeom>
            <a:noFill/>
          </p:spPr>
          <p:txBody>
            <a:bodyPr wrap="square" rtlCol="0">
              <a:spAutoFit/>
            </a:bodyPr>
            <a:lstStyle/>
            <a:p>
              <a:r>
                <a:rPr lang="nl-NL" sz="500" b="1" dirty="0"/>
                <a:t>Schermindeling</a:t>
              </a:r>
            </a:p>
          </p:txBody>
        </p:sp>
        <p:pic>
          <p:nvPicPr>
            <p:cNvPr id="173" name="Graphic 172">
              <a:hlinkClick r:id="rId36" action="ppaction://hlinksldjump"/>
              <a:extLst>
                <a:ext uri="{FF2B5EF4-FFF2-40B4-BE49-F238E27FC236}">
                  <a16:creationId xmlns:a16="http://schemas.microsoft.com/office/drawing/2014/main" id="{EF9DEADC-1452-471D-CF1B-2F90C35B9496}"/>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59561" y="1306427"/>
              <a:ext cx="154914" cy="154914"/>
            </a:xfrm>
            <a:prstGeom prst="rect">
              <a:avLst/>
            </a:prstGeom>
          </p:spPr>
        </p:pic>
      </p:grpSp>
      <p:grpSp>
        <p:nvGrpSpPr>
          <p:cNvPr id="174" name="Groep 173">
            <a:extLst>
              <a:ext uri="{FF2B5EF4-FFF2-40B4-BE49-F238E27FC236}">
                <a16:creationId xmlns:a16="http://schemas.microsoft.com/office/drawing/2014/main" id="{17AA0352-8DFD-029E-20AB-B2DCC0A2644E}"/>
              </a:ext>
            </a:extLst>
          </p:cNvPr>
          <p:cNvGrpSpPr/>
          <p:nvPr/>
        </p:nvGrpSpPr>
        <p:grpSpPr>
          <a:xfrm>
            <a:off x="200620" y="1706442"/>
            <a:ext cx="1315789" cy="266091"/>
            <a:chOff x="194700" y="1243520"/>
            <a:chExt cx="1315789" cy="266091"/>
          </a:xfrm>
        </p:grpSpPr>
        <p:sp>
          <p:nvSpPr>
            <p:cNvPr id="175" name="Rechthoek: afgeronde hoeken 174">
              <a:hlinkClick r:id="rId39" action="ppaction://hlinksldjump"/>
              <a:extLst>
                <a:ext uri="{FF2B5EF4-FFF2-40B4-BE49-F238E27FC236}">
                  <a16:creationId xmlns:a16="http://schemas.microsoft.com/office/drawing/2014/main" id="{1CFDFCCC-DA56-173F-18B6-CAE47A4B2EAD}"/>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6" name="Tekstvak 175">
              <a:hlinkClick r:id="rId39" action="ppaction://hlinksldjump"/>
              <a:extLst>
                <a:ext uri="{FF2B5EF4-FFF2-40B4-BE49-F238E27FC236}">
                  <a16:creationId xmlns:a16="http://schemas.microsoft.com/office/drawing/2014/main" id="{7B49D0AB-2500-1356-1484-479D9C952922}"/>
                </a:ext>
              </a:extLst>
            </p:cNvPr>
            <p:cNvSpPr txBox="1"/>
            <p:nvPr/>
          </p:nvSpPr>
          <p:spPr>
            <a:xfrm>
              <a:off x="391404" y="1307437"/>
              <a:ext cx="1060188" cy="169277"/>
            </a:xfrm>
            <a:prstGeom prst="rect">
              <a:avLst/>
            </a:prstGeom>
            <a:noFill/>
          </p:spPr>
          <p:txBody>
            <a:bodyPr wrap="square" rtlCol="0">
              <a:spAutoFit/>
            </a:bodyPr>
            <a:lstStyle/>
            <a:p>
              <a:r>
                <a:rPr lang="nl-NL" sz="500" b="1" dirty="0"/>
                <a:t>App-voorkeuren &amp; Interface</a:t>
              </a:r>
            </a:p>
          </p:txBody>
        </p:sp>
        <p:pic>
          <p:nvPicPr>
            <p:cNvPr id="177" name="Graphic 176">
              <a:hlinkClick r:id="rId39" action="ppaction://hlinksldjump"/>
              <a:extLst>
                <a:ext uri="{FF2B5EF4-FFF2-40B4-BE49-F238E27FC236}">
                  <a16:creationId xmlns:a16="http://schemas.microsoft.com/office/drawing/2014/main" id="{4277A230-C67B-C0F0-811C-3C48A1725854}"/>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grpSp>
        <p:nvGrpSpPr>
          <p:cNvPr id="6" name="Groep 5">
            <a:extLst>
              <a:ext uri="{FF2B5EF4-FFF2-40B4-BE49-F238E27FC236}">
                <a16:creationId xmlns:a16="http://schemas.microsoft.com/office/drawing/2014/main" id="{26180D34-12B5-7A61-C92D-2BDCA2EFEB67}"/>
              </a:ext>
            </a:extLst>
          </p:cNvPr>
          <p:cNvGrpSpPr/>
          <p:nvPr/>
        </p:nvGrpSpPr>
        <p:grpSpPr>
          <a:xfrm>
            <a:off x="9900642" y="1543461"/>
            <a:ext cx="1315789" cy="266091"/>
            <a:chOff x="7315586" y="1517210"/>
            <a:chExt cx="1315789" cy="266091"/>
          </a:xfrm>
        </p:grpSpPr>
        <p:sp>
          <p:nvSpPr>
            <p:cNvPr id="39" name="Rechthoek: afgeronde hoeken 38">
              <a:extLst>
                <a:ext uri="{FF2B5EF4-FFF2-40B4-BE49-F238E27FC236}">
                  <a16:creationId xmlns:a16="http://schemas.microsoft.com/office/drawing/2014/main" id="{69416043-9D7A-8351-991E-3415F9950B28}"/>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0" name="Tekstvak 39">
              <a:extLst>
                <a:ext uri="{FF2B5EF4-FFF2-40B4-BE49-F238E27FC236}">
                  <a16:creationId xmlns:a16="http://schemas.microsoft.com/office/drawing/2014/main" id="{360626DE-C666-DAF8-1A14-BF46C61DAEFF}"/>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Klik voor preview en aanpassen</a:t>
              </a:r>
            </a:p>
          </p:txBody>
        </p:sp>
      </p:grpSp>
      <p:grpSp>
        <p:nvGrpSpPr>
          <p:cNvPr id="59" name="Groep 58">
            <a:extLst>
              <a:ext uri="{FF2B5EF4-FFF2-40B4-BE49-F238E27FC236}">
                <a16:creationId xmlns:a16="http://schemas.microsoft.com/office/drawing/2014/main" id="{83A93D11-814A-A748-1155-BC25FED95B56}"/>
              </a:ext>
            </a:extLst>
          </p:cNvPr>
          <p:cNvGrpSpPr/>
          <p:nvPr/>
        </p:nvGrpSpPr>
        <p:grpSpPr>
          <a:xfrm>
            <a:off x="9897837" y="2502896"/>
            <a:ext cx="1329062" cy="269011"/>
            <a:chOff x="9897837" y="2502896"/>
            <a:chExt cx="1329062" cy="269011"/>
          </a:xfrm>
        </p:grpSpPr>
        <p:grpSp>
          <p:nvGrpSpPr>
            <p:cNvPr id="42" name="Groep 41">
              <a:extLst>
                <a:ext uri="{FF2B5EF4-FFF2-40B4-BE49-F238E27FC236}">
                  <a16:creationId xmlns:a16="http://schemas.microsoft.com/office/drawing/2014/main" id="{E9981362-45C4-ACA2-CBF0-694AD7364126}"/>
                </a:ext>
              </a:extLst>
            </p:cNvPr>
            <p:cNvGrpSpPr/>
            <p:nvPr/>
          </p:nvGrpSpPr>
          <p:grpSpPr>
            <a:xfrm>
              <a:off x="9910778" y="2502896"/>
              <a:ext cx="1315955" cy="79664"/>
              <a:chOff x="9887076" y="1661546"/>
              <a:chExt cx="1315955" cy="79664"/>
            </a:xfrm>
          </p:grpSpPr>
          <p:sp>
            <p:nvSpPr>
              <p:cNvPr id="46" name="Rechthoek: afgeronde hoeken 45">
                <a:extLst>
                  <a:ext uri="{FF2B5EF4-FFF2-40B4-BE49-F238E27FC236}">
                    <a16:creationId xmlns:a16="http://schemas.microsoft.com/office/drawing/2014/main" id="{E44E2A21-0AAF-F82A-C05E-ABF0081951E7}"/>
                  </a:ext>
                </a:extLst>
              </p:cNvPr>
              <p:cNvSpPr>
                <a:spLocks/>
              </p:cNvSpPr>
              <p:nvPr/>
            </p:nvSpPr>
            <p:spPr>
              <a:xfrm>
                <a:off x="9887242" y="1661546"/>
                <a:ext cx="1315789" cy="79664"/>
              </a:xfrm>
              <a:prstGeom prst="roundRect">
                <a:avLst>
                  <a:gd name="adj" fmla="val 5000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Ovaal 47">
                <a:extLst>
                  <a:ext uri="{FF2B5EF4-FFF2-40B4-BE49-F238E27FC236}">
                    <a16:creationId xmlns:a16="http://schemas.microsoft.com/office/drawing/2014/main" id="{15C26F9F-8C53-3B95-781D-B4B1EB052695}"/>
                  </a:ext>
                </a:extLst>
              </p:cNvPr>
              <p:cNvSpPr/>
              <p:nvPr/>
            </p:nvSpPr>
            <p:spPr>
              <a:xfrm>
                <a:off x="9887076" y="1662321"/>
                <a:ext cx="78114" cy="7811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52" name="Tekstvak 51">
              <a:extLst>
                <a:ext uri="{FF2B5EF4-FFF2-40B4-BE49-F238E27FC236}">
                  <a16:creationId xmlns:a16="http://schemas.microsoft.com/office/drawing/2014/main" id="{DA15F0EC-4A76-85B9-1549-A40DF5A1DEEC}"/>
                </a:ext>
              </a:extLst>
            </p:cNvPr>
            <p:cNvSpPr txBox="1"/>
            <p:nvPr/>
          </p:nvSpPr>
          <p:spPr>
            <a:xfrm>
              <a:off x="9897837" y="2587241"/>
              <a:ext cx="187866" cy="184666"/>
            </a:xfrm>
            <a:prstGeom prst="rect">
              <a:avLst/>
            </a:prstGeom>
            <a:noFill/>
          </p:spPr>
          <p:txBody>
            <a:bodyPr wrap="square" rtlCol="0">
              <a:spAutoFit/>
            </a:bodyPr>
            <a:lstStyle/>
            <a:p>
              <a:pPr algn="ctr"/>
              <a:r>
                <a:rPr lang="nl-NL" sz="600" dirty="0">
                  <a:solidFill>
                    <a:schemeClr val="bg1">
                      <a:lumMod val="50000"/>
                    </a:schemeClr>
                  </a:solidFill>
                </a:rPr>
                <a:t>1</a:t>
              </a:r>
            </a:p>
          </p:txBody>
        </p:sp>
        <p:sp>
          <p:nvSpPr>
            <p:cNvPr id="55" name="Tekstvak 54">
              <a:extLst>
                <a:ext uri="{FF2B5EF4-FFF2-40B4-BE49-F238E27FC236}">
                  <a16:creationId xmlns:a16="http://schemas.microsoft.com/office/drawing/2014/main" id="{2B32D909-A0DB-908E-DDDA-0E614E55DA6F}"/>
                </a:ext>
              </a:extLst>
            </p:cNvPr>
            <p:cNvSpPr txBox="1"/>
            <p:nvPr/>
          </p:nvSpPr>
          <p:spPr>
            <a:xfrm>
              <a:off x="10474905" y="2587241"/>
              <a:ext cx="187866" cy="184666"/>
            </a:xfrm>
            <a:prstGeom prst="rect">
              <a:avLst/>
            </a:prstGeom>
            <a:noFill/>
          </p:spPr>
          <p:txBody>
            <a:bodyPr wrap="square" rtlCol="0">
              <a:spAutoFit/>
            </a:bodyPr>
            <a:lstStyle/>
            <a:p>
              <a:pPr algn="ctr"/>
              <a:r>
                <a:rPr lang="nl-NL" sz="600" dirty="0">
                  <a:solidFill>
                    <a:schemeClr val="bg1">
                      <a:lumMod val="50000"/>
                    </a:schemeClr>
                  </a:solidFill>
                </a:rPr>
                <a:t>3</a:t>
              </a:r>
            </a:p>
          </p:txBody>
        </p:sp>
        <p:sp>
          <p:nvSpPr>
            <p:cNvPr id="129" name="Tekstvak 128">
              <a:extLst>
                <a:ext uri="{FF2B5EF4-FFF2-40B4-BE49-F238E27FC236}">
                  <a16:creationId xmlns:a16="http://schemas.microsoft.com/office/drawing/2014/main" id="{53FBA1A4-B71C-C511-83A7-E0FBA853720F}"/>
                </a:ext>
              </a:extLst>
            </p:cNvPr>
            <p:cNvSpPr txBox="1"/>
            <p:nvPr/>
          </p:nvSpPr>
          <p:spPr>
            <a:xfrm>
              <a:off x="11039033" y="2584071"/>
              <a:ext cx="187866" cy="184666"/>
            </a:xfrm>
            <a:prstGeom prst="rect">
              <a:avLst/>
            </a:prstGeom>
            <a:noFill/>
          </p:spPr>
          <p:txBody>
            <a:bodyPr wrap="square" rtlCol="0">
              <a:spAutoFit/>
            </a:bodyPr>
            <a:lstStyle/>
            <a:p>
              <a:pPr algn="ctr"/>
              <a:r>
                <a:rPr lang="nl-NL" sz="600" dirty="0">
                  <a:solidFill>
                    <a:schemeClr val="bg1">
                      <a:lumMod val="50000"/>
                    </a:schemeClr>
                  </a:solidFill>
                </a:rPr>
                <a:t>6</a:t>
              </a:r>
            </a:p>
          </p:txBody>
        </p:sp>
      </p:grpSp>
      <p:grpSp>
        <p:nvGrpSpPr>
          <p:cNvPr id="137" name="Groep 136">
            <a:extLst>
              <a:ext uri="{FF2B5EF4-FFF2-40B4-BE49-F238E27FC236}">
                <a16:creationId xmlns:a16="http://schemas.microsoft.com/office/drawing/2014/main" id="{2EE47521-9BE8-9310-49E3-2FDA394329D0}"/>
              </a:ext>
            </a:extLst>
          </p:cNvPr>
          <p:cNvGrpSpPr/>
          <p:nvPr/>
        </p:nvGrpSpPr>
        <p:grpSpPr>
          <a:xfrm>
            <a:off x="10283368" y="4887006"/>
            <a:ext cx="558000" cy="558000"/>
            <a:chOff x="10279535" y="3150000"/>
            <a:chExt cx="558000" cy="558000"/>
          </a:xfrm>
        </p:grpSpPr>
        <p:sp>
          <p:nvSpPr>
            <p:cNvPr id="138" name="Rechthoek: afgeronde hoeken 137">
              <a:extLst>
                <a:ext uri="{FF2B5EF4-FFF2-40B4-BE49-F238E27FC236}">
                  <a16:creationId xmlns:a16="http://schemas.microsoft.com/office/drawing/2014/main" id="{865FEF69-6CE6-562B-931C-772659E3AA89}"/>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193AED78-3763-622F-4624-C07C65C9132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346975" y="3227365"/>
              <a:ext cx="423120" cy="423120"/>
            </a:xfrm>
            <a:prstGeom prst="rect">
              <a:avLst/>
            </a:prstGeom>
          </p:spPr>
        </p:pic>
      </p:grpSp>
      <p:grpSp>
        <p:nvGrpSpPr>
          <p:cNvPr id="141" name="Groep 140">
            <a:extLst>
              <a:ext uri="{FF2B5EF4-FFF2-40B4-BE49-F238E27FC236}">
                <a16:creationId xmlns:a16="http://schemas.microsoft.com/office/drawing/2014/main" id="{51688120-8674-73F4-A9CC-9E034000721B}"/>
              </a:ext>
            </a:extLst>
          </p:cNvPr>
          <p:cNvGrpSpPr/>
          <p:nvPr/>
        </p:nvGrpSpPr>
        <p:grpSpPr>
          <a:xfrm>
            <a:off x="9910778" y="4130549"/>
            <a:ext cx="1315789" cy="266091"/>
            <a:chOff x="9910778" y="4130549"/>
            <a:chExt cx="1315789" cy="266091"/>
          </a:xfrm>
        </p:grpSpPr>
        <p:grpSp>
          <p:nvGrpSpPr>
            <p:cNvPr id="134" name="Groep 133">
              <a:extLst>
                <a:ext uri="{FF2B5EF4-FFF2-40B4-BE49-F238E27FC236}">
                  <a16:creationId xmlns:a16="http://schemas.microsoft.com/office/drawing/2014/main" id="{487E4F7C-3151-0044-BCF7-9AD2B7539D67}"/>
                </a:ext>
              </a:extLst>
            </p:cNvPr>
            <p:cNvGrpSpPr/>
            <p:nvPr/>
          </p:nvGrpSpPr>
          <p:grpSpPr>
            <a:xfrm>
              <a:off x="9910778" y="4130549"/>
              <a:ext cx="1315789" cy="266091"/>
              <a:chOff x="7315586" y="1517210"/>
              <a:chExt cx="1315789" cy="266091"/>
            </a:xfrm>
          </p:grpSpPr>
          <p:sp>
            <p:nvSpPr>
              <p:cNvPr id="135" name="Rechthoek: afgeronde hoeken 134">
                <a:extLst>
                  <a:ext uri="{FF2B5EF4-FFF2-40B4-BE49-F238E27FC236}">
                    <a16:creationId xmlns:a16="http://schemas.microsoft.com/office/drawing/2014/main" id="{4792870F-2B72-D877-E9C2-3A4C64D8C66F}"/>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extLst>
                  <a:ext uri="{FF2B5EF4-FFF2-40B4-BE49-F238E27FC236}">
                    <a16:creationId xmlns:a16="http://schemas.microsoft.com/office/drawing/2014/main" id="{67BB471E-5367-43F2-CB94-032CCBEC2863}"/>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Verberg apps naar keuze</a:t>
                </a:r>
              </a:p>
            </p:txBody>
          </p:sp>
        </p:grpSp>
        <p:pic>
          <p:nvPicPr>
            <p:cNvPr id="140" name="Graphic 139" descr="Caret naar rechts silhouet">
              <a:extLst>
                <a:ext uri="{FF2B5EF4-FFF2-40B4-BE49-F238E27FC236}">
                  <a16:creationId xmlns:a16="http://schemas.microsoft.com/office/drawing/2014/main" id="{FE8E3409-AF2A-2133-3850-B1004944FAC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78544" y="4187090"/>
              <a:ext cx="191472" cy="191472"/>
            </a:xfrm>
            <a:prstGeom prst="rect">
              <a:avLst/>
            </a:prstGeom>
          </p:spPr>
        </p:pic>
      </p:grpSp>
    </p:spTree>
    <p:extLst>
      <p:ext uri="{BB962C8B-B14F-4D97-AF65-F5344CB8AC3E}">
        <p14:creationId xmlns:p14="http://schemas.microsoft.com/office/powerpoint/2010/main" val="2954910611"/>
      </p:ext>
    </p:extLst>
  </p:cSld>
  <p:clrMapOvr>
    <a:masterClrMapping/>
  </p:clrMapOvr>
  <p:transition spd="slow" advClick="0">
    <p:cover dir="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B8B9014A-D4F9-DDB9-C8A4-5A612C61AE37}"/>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24707A67-6284-01D6-9836-214919F6664A}"/>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563BA42-E654-207F-6C1E-2FFFC0A9C24B}"/>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75007E90-4CA8-D883-D666-05036900BA5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3038B8DC-550A-B093-92E6-1A93A307C6AC}"/>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16FE7545-75A4-0573-F781-1C68A668AE10}"/>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FAEC122D-66A1-B8F0-BC1D-0520856F50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CBC3E2DC-0E17-49B1-776A-02CADF7EF068}"/>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DF544B40-ECBD-41CA-0B76-CC3DF2918090}"/>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CDDF1F4A-0918-F790-A70F-19AA2C1A7870}"/>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B77FCBE6-E19F-C3AF-DF8C-C79991A3869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0A2784E6-47ED-4A0B-40C8-F8ED6E2D558F}"/>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518AA287-2F20-36C7-C3CF-E70807DBFFE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E251A391-5F55-F5EB-A533-E5EF090FC040}"/>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3D02B729-B529-1C81-A98C-9E88B1B902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E62077DC-8B03-B1A9-2402-FDF71CA5EB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EF6C8C6C-AA81-7E63-46D8-AF4060A0B5A0}"/>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70118BEC-BAF2-ECBC-41A8-E327681F6309}"/>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2151F801-C812-D5E9-113D-AA7CB58E5EAC}"/>
                </a:ext>
              </a:extLst>
            </p:cNvPr>
            <p:cNvSpPr txBox="1"/>
            <p:nvPr/>
          </p:nvSpPr>
          <p:spPr>
            <a:xfrm>
              <a:off x="4046331" y="1886888"/>
              <a:ext cx="6922360" cy="275861"/>
            </a:xfrm>
            <a:prstGeom prst="rect">
              <a:avLst/>
            </a:prstGeom>
            <a:noFill/>
          </p:spPr>
          <p:txBody>
            <a:bodyPr wrap="square" rtlCol="0">
              <a:spAutoFit/>
            </a:bodyPr>
            <a:lstStyle/>
            <a:p>
              <a:r>
                <a:rPr lang="nl-NL" sz="1200" b="1" dirty="0"/>
                <a:t>Helderheid</a:t>
              </a:r>
              <a:endParaRPr lang="nl-NL" sz="1600" b="1" dirty="0"/>
            </a:p>
          </p:txBody>
        </p:sp>
        <p:sp>
          <p:nvSpPr>
            <p:cNvPr id="259" name="Tekstvak 258">
              <a:extLst>
                <a:ext uri="{FF2B5EF4-FFF2-40B4-BE49-F238E27FC236}">
                  <a16:creationId xmlns:a16="http://schemas.microsoft.com/office/drawing/2014/main" id="{729DBEC4-0A5A-776D-40D1-4B832F8ABB6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de schermhelderheid aan</a:t>
              </a:r>
            </a:p>
          </p:txBody>
        </p:sp>
      </p:grpSp>
      <p:grpSp>
        <p:nvGrpSpPr>
          <p:cNvPr id="41" name="Groep 40">
            <a:extLst>
              <a:ext uri="{FF2B5EF4-FFF2-40B4-BE49-F238E27FC236}">
                <a16:creationId xmlns:a16="http://schemas.microsoft.com/office/drawing/2014/main" id="{05B3A1DB-2AF5-EB17-75DC-BD563937D481}"/>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EF970ED7-F5AE-5520-8FB9-9484328CCE7C}"/>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EED720E0-687A-9911-38FD-EA7C79818EFC}"/>
                </a:ext>
              </a:extLst>
            </p:cNvPr>
            <p:cNvSpPr txBox="1"/>
            <p:nvPr/>
          </p:nvSpPr>
          <p:spPr>
            <a:xfrm>
              <a:off x="4046331" y="1886888"/>
              <a:ext cx="6922360" cy="275861"/>
            </a:xfrm>
            <a:prstGeom prst="rect">
              <a:avLst/>
            </a:prstGeom>
            <a:noFill/>
          </p:spPr>
          <p:txBody>
            <a:bodyPr wrap="square" rtlCol="0">
              <a:spAutoFit/>
            </a:bodyPr>
            <a:lstStyle/>
            <a:p>
              <a:r>
                <a:rPr lang="nl-NL" sz="1200" b="1" dirty="0"/>
                <a:t>Automatische helderheid</a:t>
              </a:r>
              <a:endParaRPr lang="nl-NL" sz="1600" b="1" dirty="0"/>
            </a:p>
          </p:txBody>
        </p:sp>
        <p:sp>
          <p:nvSpPr>
            <p:cNvPr id="45" name="Tekstvak 44">
              <a:extLst>
                <a:ext uri="{FF2B5EF4-FFF2-40B4-BE49-F238E27FC236}">
                  <a16:creationId xmlns:a16="http://schemas.microsoft.com/office/drawing/2014/main" id="{20D1FE70-B42B-50C5-78E8-C06E6F005228}"/>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Past helderheid aan op basis van omgevingslicht</a:t>
              </a:r>
            </a:p>
          </p:txBody>
        </p:sp>
      </p:grpSp>
      <p:grpSp>
        <p:nvGrpSpPr>
          <p:cNvPr id="47" name="Groep 46">
            <a:extLst>
              <a:ext uri="{FF2B5EF4-FFF2-40B4-BE49-F238E27FC236}">
                <a16:creationId xmlns:a16="http://schemas.microsoft.com/office/drawing/2014/main" id="{764EB552-E2A5-8FB6-B792-B6AEB1476F26}"/>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8B775D38-147B-14B5-A370-485D1EAF25DA}"/>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421559B7-877C-018B-CA67-051B28023427}"/>
                </a:ext>
              </a:extLst>
            </p:cNvPr>
            <p:cNvSpPr txBox="1"/>
            <p:nvPr/>
          </p:nvSpPr>
          <p:spPr>
            <a:xfrm>
              <a:off x="4046331" y="1886888"/>
              <a:ext cx="6922360" cy="275861"/>
            </a:xfrm>
            <a:prstGeom prst="rect">
              <a:avLst/>
            </a:prstGeom>
            <a:noFill/>
          </p:spPr>
          <p:txBody>
            <a:bodyPr wrap="square" rtlCol="0">
              <a:spAutoFit/>
            </a:bodyPr>
            <a:lstStyle/>
            <a:p>
              <a:r>
                <a:rPr lang="nl-NL" sz="1200" b="1" dirty="0"/>
                <a:t>Schermverversingssnelheid </a:t>
              </a:r>
              <a:endParaRPr lang="nl-NL" sz="1400" b="1" dirty="0"/>
            </a:p>
          </p:txBody>
        </p:sp>
        <p:sp>
          <p:nvSpPr>
            <p:cNvPr id="51" name="Tekstvak 50">
              <a:extLst>
                <a:ext uri="{FF2B5EF4-FFF2-40B4-BE49-F238E27FC236}">
                  <a16:creationId xmlns:a16="http://schemas.microsoft.com/office/drawing/2014/main" id="{968E4EDC-7088-FE3D-D7A0-CCA44B89EA2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tussen 60Hz, 90Hz of 120Hz</a:t>
              </a:r>
            </a:p>
          </p:txBody>
        </p:sp>
      </p:grpSp>
      <p:grpSp>
        <p:nvGrpSpPr>
          <p:cNvPr id="54" name="Groep 53">
            <a:extLst>
              <a:ext uri="{FF2B5EF4-FFF2-40B4-BE49-F238E27FC236}">
                <a16:creationId xmlns:a16="http://schemas.microsoft.com/office/drawing/2014/main" id="{51816BA6-FDBC-3339-4665-EC7AB2F0B948}"/>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F517A65B-1110-8A10-6E49-E2D24D458CED}"/>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4D126A69-4DF5-AE54-0728-46FCE652DDF8}"/>
                </a:ext>
              </a:extLst>
            </p:cNvPr>
            <p:cNvSpPr txBox="1"/>
            <p:nvPr/>
          </p:nvSpPr>
          <p:spPr>
            <a:xfrm>
              <a:off x="4046331" y="1886888"/>
              <a:ext cx="6922360" cy="275861"/>
            </a:xfrm>
            <a:prstGeom prst="rect">
              <a:avLst/>
            </a:prstGeom>
            <a:noFill/>
          </p:spPr>
          <p:txBody>
            <a:bodyPr wrap="square" rtlCol="0">
              <a:spAutoFit/>
            </a:bodyPr>
            <a:lstStyle/>
            <a:p>
              <a:r>
                <a:rPr lang="nl-NL" sz="1200" b="1" dirty="0"/>
                <a:t>Nachtmodus </a:t>
              </a:r>
              <a:endParaRPr lang="nl-NL" sz="1600" b="1" dirty="0"/>
            </a:p>
          </p:txBody>
        </p:sp>
        <p:sp>
          <p:nvSpPr>
            <p:cNvPr id="58" name="Tekstvak 57">
              <a:extLst>
                <a:ext uri="{FF2B5EF4-FFF2-40B4-BE49-F238E27FC236}">
                  <a16:creationId xmlns:a16="http://schemas.microsoft.com/office/drawing/2014/main" id="{C0984AB4-7C56-12E6-AEF1-41B49701F79E}"/>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Vermindert blauw licht in de avond</a:t>
              </a:r>
            </a:p>
          </p:txBody>
        </p:sp>
      </p:grpSp>
      <p:grpSp>
        <p:nvGrpSpPr>
          <p:cNvPr id="60" name="Groep 59">
            <a:extLst>
              <a:ext uri="{FF2B5EF4-FFF2-40B4-BE49-F238E27FC236}">
                <a16:creationId xmlns:a16="http://schemas.microsoft.com/office/drawing/2014/main" id="{B77B1370-53FA-52CF-53BF-47552846C324}"/>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42224C65-7849-91CF-9B39-05E96EF507EE}"/>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5B055D68-59D4-70A4-C8A7-331EC54FE332}"/>
                </a:ext>
              </a:extLst>
            </p:cNvPr>
            <p:cNvSpPr txBox="1"/>
            <p:nvPr/>
          </p:nvSpPr>
          <p:spPr>
            <a:xfrm>
              <a:off x="4046331" y="1886888"/>
              <a:ext cx="6922360" cy="275861"/>
            </a:xfrm>
            <a:prstGeom prst="rect">
              <a:avLst/>
            </a:prstGeom>
            <a:noFill/>
          </p:spPr>
          <p:txBody>
            <a:bodyPr wrap="square" rtlCol="0">
              <a:spAutoFit/>
            </a:bodyPr>
            <a:lstStyle/>
            <a:p>
              <a:r>
                <a:rPr lang="nl-NL" sz="1200" b="1" dirty="0"/>
                <a:t>Always-on Display</a:t>
              </a:r>
              <a:endParaRPr lang="nl-NL" sz="1400" b="1" dirty="0"/>
            </a:p>
          </p:txBody>
        </p:sp>
        <p:sp>
          <p:nvSpPr>
            <p:cNvPr id="128" name="Tekstvak 127">
              <a:extLst>
                <a:ext uri="{FF2B5EF4-FFF2-40B4-BE49-F238E27FC236}">
                  <a16:creationId xmlns:a16="http://schemas.microsoft.com/office/drawing/2014/main" id="{67340AED-1A2A-6AEE-E414-3E0DA57E341B}"/>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Houdt tijd en meldingen zichtbaar als het scherm uit is</a:t>
              </a:r>
            </a:p>
          </p:txBody>
        </p:sp>
      </p:grpSp>
      <p:grpSp>
        <p:nvGrpSpPr>
          <p:cNvPr id="2" name="Groep 1">
            <a:extLst>
              <a:ext uri="{FF2B5EF4-FFF2-40B4-BE49-F238E27FC236}">
                <a16:creationId xmlns:a16="http://schemas.microsoft.com/office/drawing/2014/main" id="{33F37A8D-FCEB-6E37-C40F-527ED4C22A68}"/>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7601A4E4-5AAA-A92A-C1EA-C0DD7E37F82C}"/>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CE853851-AFF7-56AB-E72C-AA3599B286A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FE640954-0BA9-BC9E-C7ED-87353566379F}"/>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3" action="ppaction://hlinksldjump"/>
              <a:extLst>
                <a:ext uri="{FF2B5EF4-FFF2-40B4-BE49-F238E27FC236}">
                  <a16:creationId xmlns:a16="http://schemas.microsoft.com/office/drawing/2014/main" id="{22DDC080-BCB6-7A57-C84F-BE45C228977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C3ADB51C-5EBD-22CF-0432-54A91A4E670D}"/>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68FF43E8-2417-E2CA-875B-BAFA80B83F10}"/>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FA55E1B4-81F7-F322-8A37-CE2CE6C52EF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205F8088-1B4B-33C4-7260-F3E651A40662}"/>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688A8316-DDBD-87BE-FD93-CEEFAF82685A}"/>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83A09655-CFB9-06E3-E204-1B08A675F3C9}"/>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414C82D9-C950-BE99-FF40-C041F9DEAB9C}"/>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08BB27A5-B829-FC20-F998-741CED370C5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5C11CD42-E3B6-CD6D-06FD-9A8B5E3B1851}"/>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9933680F-A5FC-8985-89D9-6FD727A3A87F}"/>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701C80BB-547C-D7C0-5657-6E22A2EBB010}"/>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52A5D7E7-49FB-C415-FD8E-717741B0D426}"/>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0B9C9841-40B9-0682-DB40-CE9C1FD5BF9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4128794C-F9E1-F72C-603C-D009D902FF5E}"/>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7BABC333-BF56-25B6-5ADD-968747AFEB0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B81AD2D1-80AF-6089-9C39-384A39A58885}"/>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86CAA23D-1782-098A-D762-DE10D081D94C}"/>
                </a:ext>
              </a:extLst>
            </p:cNvPr>
            <p:cNvGrpSpPr/>
            <p:nvPr/>
          </p:nvGrpSpPr>
          <p:grpSpPr>
            <a:xfrm>
              <a:off x="121489" y="4876801"/>
              <a:ext cx="2659811" cy="349305"/>
              <a:chOff x="121489" y="4886326"/>
              <a:chExt cx="2659811" cy="349305"/>
            </a:xfrm>
          </p:grpSpPr>
          <p:sp>
            <p:nvSpPr>
              <p:cNvPr id="30" name="Rechthoek: afgeronde hoeken 29">
                <a:hlinkClick r:id="rId25" action="ppaction://hlinksldjump"/>
                <a:extLst>
                  <a:ext uri="{FF2B5EF4-FFF2-40B4-BE49-F238E27FC236}">
                    <a16:creationId xmlns:a16="http://schemas.microsoft.com/office/drawing/2014/main" id="{74545979-E5DB-4317-B393-39F4C6F5B10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5" action="ppaction://hlinksldjump"/>
                <a:extLst>
                  <a:ext uri="{FF2B5EF4-FFF2-40B4-BE49-F238E27FC236}">
                    <a16:creationId xmlns:a16="http://schemas.microsoft.com/office/drawing/2014/main" id="{25A7349A-7D0A-36C2-F475-3026188CA636}"/>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5" action="ppaction://hlinksldjump"/>
              <a:extLst>
                <a:ext uri="{FF2B5EF4-FFF2-40B4-BE49-F238E27FC236}">
                  <a16:creationId xmlns:a16="http://schemas.microsoft.com/office/drawing/2014/main" id="{1335F27B-DF84-10D4-E586-CBA50CC2917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7E3570E1-DC4B-D66F-3AAE-72B9B458F7C7}"/>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2EF811CF-68CB-22E4-89C2-6C885204F8D0}"/>
                </a:ext>
              </a:extLst>
            </p:cNvPr>
            <p:cNvGrpSpPr/>
            <p:nvPr/>
          </p:nvGrpSpPr>
          <p:grpSpPr>
            <a:xfrm>
              <a:off x="121489" y="4876801"/>
              <a:ext cx="2659811" cy="349305"/>
              <a:chOff x="121489" y="4886326"/>
              <a:chExt cx="2659811" cy="349305"/>
            </a:xfrm>
          </p:grpSpPr>
          <p:sp>
            <p:nvSpPr>
              <p:cNvPr id="37" name="Rechthoek: afgeronde hoeken 36">
                <a:hlinkClick r:id="rId28" action="ppaction://hlinksldjump"/>
                <a:extLst>
                  <a:ext uri="{FF2B5EF4-FFF2-40B4-BE49-F238E27FC236}">
                    <a16:creationId xmlns:a16="http://schemas.microsoft.com/office/drawing/2014/main" id="{67EF8305-4990-5322-4795-11375971FA6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8" action="ppaction://hlinksldjump"/>
                <a:extLst>
                  <a:ext uri="{FF2B5EF4-FFF2-40B4-BE49-F238E27FC236}">
                    <a16:creationId xmlns:a16="http://schemas.microsoft.com/office/drawing/2014/main" id="{B3473A13-6C5F-02D2-2C02-6FCD0FEE9F10}"/>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FA21E74B-EEF8-5D25-6765-299DE016231D}"/>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495D1E63-5B4D-CBCE-3F19-4BCEC99AD4C0}"/>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64" name="Groep 163">
            <a:extLst>
              <a:ext uri="{FF2B5EF4-FFF2-40B4-BE49-F238E27FC236}">
                <a16:creationId xmlns:a16="http://schemas.microsoft.com/office/drawing/2014/main" id="{BB0335FB-5F76-138C-6C1B-EEEF1DA5B6C8}"/>
              </a:ext>
            </a:extLst>
          </p:cNvPr>
          <p:cNvGrpSpPr/>
          <p:nvPr/>
        </p:nvGrpSpPr>
        <p:grpSpPr>
          <a:xfrm>
            <a:off x="194700" y="1243519"/>
            <a:ext cx="2659811" cy="349305"/>
            <a:chOff x="121489" y="4876801"/>
            <a:chExt cx="2659811" cy="349305"/>
          </a:xfrm>
        </p:grpSpPr>
        <p:grpSp>
          <p:nvGrpSpPr>
            <p:cNvPr id="165" name="Groep 164">
              <a:extLst>
                <a:ext uri="{FF2B5EF4-FFF2-40B4-BE49-F238E27FC236}">
                  <a16:creationId xmlns:a16="http://schemas.microsoft.com/office/drawing/2014/main" id="{A595C1CE-6669-83C1-44B7-8BB504950FF4}"/>
                </a:ext>
              </a:extLst>
            </p:cNvPr>
            <p:cNvGrpSpPr/>
            <p:nvPr/>
          </p:nvGrpSpPr>
          <p:grpSpPr>
            <a:xfrm>
              <a:off x="121489" y="4876801"/>
              <a:ext cx="2659811" cy="349305"/>
              <a:chOff x="121489" y="4886326"/>
              <a:chExt cx="2659811" cy="349305"/>
            </a:xfrm>
          </p:grpSpPr>
          <p:sp>
            <p:nvSpPr>
              <p:cNvPr id="167" name="Rechthoek: afgeronde hoeken 166">
                <a:hlinkClick r:id="rId31" action="ppaction://hlinksldjump"/>
                <a:extLst>
                  <a:ext uri="{FF2B5EF4-FFF2-40B4-BE49-F238E27FC236}">
                    <a16:creationId xmlns:a16="http://schemas.microsoft.com/office/drawing/2014/main" id="{C05A23F3-3BEC-2934-801E-8795D9642AF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8" name="Tekstvak 167">
                <a:hlinkClick r:id="rId31" action="ppaction://hlinksldjump"/>
                <a:extLst>
                  <a:ext uri="{FF2B5EF4-FFF2-40B4-BE49-F238E27FC236}">
                    <a16:creationId xmlns:a16="http://schemas.microsoft.com/office/drawing/2014/main" id="{234FA123-2AF8-4918-4D64-FEA55B494037}"/>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66" name="Graphic 165" descr="Computer met effen opvulling">
              <a:hlinkClick r:id="rId31" action="ppaction://hlinksldjump"/>
              <a:extLst>
                <a:ext uri="{FF2B5EF4-FFF2-40B4-BE49-F238E27FC236}">
                  <a16:creationId xmlns:a16="http://schemas.microsoft.com/office/drawing/2014/main" id="{0296E2B3-36CD-5E25-05C9-A2B0DF303580}"/>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169" name="Rechte verbindingslijn 168">
            <a:extLst>
              <a:ext uri="{FF2B5EF4-FFF2-40B4-BE49-F238E27FC236}">
                <a16:creationId xmlns:a16="http://schemas.microsoft.com/office/drawing/2014/main" id="{5BACF835-DD01-27C2-7CD4-70F2459B5B8E}"/>
              </a:ext>
            </a:extLst>
          </p:cNvPr>
          <p:cNvCxnSpPr>
            <a:cxnSpLocks/>
            <a:endCxn id="171" idx="1"/>
          </p:cNvCxnSpPr>
          <p:nvPr/>
        </p:nvCxnSpPr>
        <p:spPr>
          <a:xfrm flipV="1">
            <a:off x="1516409" y="183887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70" name="Groep 169">
            <a:extLst>
              <a:ext uri="{FF2B5EF4-FFF2-40B4-BE49-F238E27FC236}">
                <a16:creationId xmlns:a16="http://schemas.microsoft.com/office/drawing/2014/main" id="{29ACBA0C-47C9-9609-2F28-5B38338B91BB}"/>
              </a:ext>
            </a:extLst>
          </p:cNvPr>
          <p:cNvGrpSpPr/>
          <p:nvPr/>
        </p:nvGrpSpPr>
        <p:grpSpPr>
          <a:xfrm>
            <a:off x="1728976" y="1705828"/>
            <a:ext cx="1315789" cy="266091"/>
            <a:chOff x="194700" y="1243520"/>
            <a:chExt cx="1315789" cy="266091"/>
          </a:xfrm>
          <a:effectLst/>
        </p:grpSpPr>
        <p:sp>
          <p:nvSpPr>
            <p:cNvPr id="171" name="Rechthoek: afgeronde hoeken 170">
              <a:hlinkClick r:id="rId34" action="ppaction://hlinksldjump"/>
              <a:extLst>
                <a:ext uri="{FF2B5EF4-FFF2-40B4-BE49-F238E27FC236}">
                  <a16:creationId xmlns:a16="http://schemas.microsoft.com/office/drawing/2014/main" id="{64E98477-3DD3-1315-26A0-26FC1E605DA2}"/>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2" name="Tekstvak 171">
              <a:hlinkClick r:id="rId34" action="ppaction://hlinksldjump"/>
              <a:extLst>
                <a:ext uri="{FF2B5EF4-FFF2-40B4-BE49-F238E27FC236}">
                  <a16:creationId xmlns:a16="http://schemas.microsoft.com/office/drawing/2014/main" id="{85BB6295-E816-090C-226E-77B1DF755174}"/>
                </a:ext>
              </a:extLst>
            </p:cNvPr>
            <p:cNvSpPr txBox="1"/>
            <p:nvPr/>
          </p:nvSpPr>
          <p:spPr>
            <a:xfrm>
              <a:off x="403322" y="1299153"/>
              <a:ext cx="1049627" cy="169277"/>
            </a:xfrm>
            <a:prstGeom prst="rect">
              <a:avLst/>
            </a:prstGeom>
            <a:noFill/>
          </p:spPr>
          <p:txBody>
            <a:bodyPr wrap="square" rtlCol="0">
              <a:spAutoFit/>
            </a:bodyPr>
            <a:lstStyle/>
            <a:p>
              <a:r>
                <a:rPr lang="nl-NL" sz="500" b="1" dirty="0"/>
                <a:t>Beeldscherminstellingen</a:t>
              </a:r>
            </a:p>
          </p:txBody>
        </p:sp>
        <p:pic>
          <p:nvPicPr>
            <p:cNvPr id="173" name="Graphic 172">
              <a:hlinkClick r:id="rId34" action="ppaction://hlinksldjump"/>
              <a:extLst>
                <a:ext uri="{FF2B5EF4-FFF2-40B4-BE49-F238E27FC236}">
                  <a16:creationId xmlns:a16="http://schemas.microsoft.com/office/drawing/2014/main" id="{6AD51CE4-F3AD-C348-B6F6-745C9BAF6C17}"/>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74" name="Groep 173">
            <a:extLst>
              <a:ext uri="{FF2B5EF4-FFF2-40B4-BE49-F238E27FC236}">
                <a16:creationId xmlns:a16="http://schemas.microsoft.com/office/drawing/2014/main" id="{AF867843-3507-771B-E029-76E5C744553D}"/>
              </a:ext>
            </a:extLst>
          </p:cNvPr>
          <p:cNvGrpSpPr/>
          <p:nvPr/>
        </p:nvGrpSpPr>
        <p:grpSpPr>
          <a:xfrm>
            <a:off x="200620" y="1706442"/>
            <a:ext cx="1315789" cy="266091"/>
            <a:chOff x="194700" y="1243520"/>
            <a:chExt cx="1315789" cy="266091"/>
          </a:xfrm>
        </p:grpSpPr>
        <p:sp>
          <p:nvSpPr>
            <p:cNvPr id="175" name="Rechthoek: afgeronde hoeken 174">
              <a:hlinkClick r:id="rId37" action="ppaction://hlinksldjump"/>
              <a:extLst>
                <a:ext uri="{FF2B5EF4-FFF2-40B4-BE49-F238E27FC236}">
                  <a16:creationId xmlns:a16="http://schemas.microsoft.com/office/drawing/2014/main" id="{ED309C0C-993F-4B9C-309A-3F6BD5FA3791}"/>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6" name="Tekstvak 175">
              <a:hlinkClick r:id="rId37" action="ppaction://hlinksldjump"/>
              <a:extLst>
                <a:ext uri="{FF2B5EF4-FFF2-40B4-BE49-F238E27FC236}">
                  <a16:creationId xmlns:a16="http://schemas.microsoft.com/office/drawing/2014/main" id="{4CEBEBEA-75C5-25AE-6E4D-D2CB3A13C1B2}"/>
                </a:ext>
              </a:extLst>
            </p:cNvPr>
            <p:cNvSpPr txBox="1"/>
            <p:nvPr/>
          </p:nvSpPr>
          <p:spPr>
            <a:xfrm>
              <a:off x="391404" y="1307437"/>
              <a:ext cx="1060188" cy="169277"/>
            </a:xfrm>
            <a:prstGeom prst="rect">
              <a:avLst/>
            </a:prstGeom>
            <a:noFill/>
          </p:spPr>
          <p:txBody>
            <a:bodyPr wrap="square" rtlCol="0">
              <a:spAutoFit/>
            </a:bodyPr>
            <a:lstStyle/>
            <a:p>
              <a:r>
                <a:rPr lang="nl-NL" sz="500" b="1" dirty="0"/>
                <a:t>App-voorkeuren &amp; Interface</a:t>
              </a:r>
            </a:p>
          </p:txBody>
        </p:sp>
        <p:pic>
          <p:nvPicPr>
            <p:cNvPr id="177" name="Graphic 176">
              <a:hlinkClick r:id="rId37" action="ppaction://hlinksldjump"/>
              <a:extLst>
                <a:ext uri="{FF2B5EF4-FFF2-40B4-BE49-F238E27FC236}">
                  <a16:creationId xmlns:a16="http://schemas.microsoft.com/office/drawing/2014/main" id="{5CD18C96-5046-342F-B36B-712A7B2A9ABF}"/>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240044" y="1298495"/>
              <a:ext cx="154914" cy="154914"/>
            </a:xfrm>
            <a:prstGeom prst="rect">
              <a:avLst/>
            </a:prstGeom>
          </p:spPr>
        </p:pic>
      </p:grpSp>
      <p:grpSp>
        <p:nvGrpSpPr>
          <p:cNvPr id="137" name="Groep 136">
            <a:extLst>
              <a:ext uri="{FF2B5EF4-FFF2-40B4-BE49-F238E27FC236}">
                <a16:creationId xmlns:a16="http://schemas.microsoft.com/office/drawing/2014/main" id="{FB56DF9D-617A-19F1-41E4-98C6FD45D88F}"/>
              </a:ext>
            </a:extLst>
          </p:cNvPr>
          <p:cNvGrpSpPr/>
          <p:nvPr/>
        </p:nvGrpSpPr>
        <p:grpSpPr>
          <a:xfrm>
            <a:off x="10283368" y="4887006"/>
            <a:ext cx="558000" cy="558000"/>
            <a:chOff x="10279535" y="3150000"/>
            <a:chExt cx="558000" cy="558000"/>
          </a:xfrm>
        </p:grpSpPr>
        <p:sp>
          <p:nvSpPr>
            <p:cNvPr id="138" name="Rechthoek: afgeronde hoeken 137">
              <a:extLst>
                <a:ext uri="{FF2B5EF4-FFF2-40B4-BE49-F238E27FC236}">
                  <a16:creationId xmlns:a16="http://schemas.microsoft.com/office/drawing/2014/main" id="{A55A0445-FF82-7805-7F20-3EBA9D88B852}"/>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D05CA9F7-2A7F-D91E-F46F-BE1372466BA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43" name="Groep 142">
            <a:extLst>
              <a:ext uri="{FF2B5EF4-FFF2-40B4-BE49-F238E27FC236}">
                <a16:creationId xmlns:a16="http://schemas.microsoft.com/office/drawing/2014/main" id="{F2807BE3-320B-1035-BAD3-54C1B124E3FC}"/>
              </a:ext>
            </a:extLst>
          </p:cNvPr>
          <p:cNvGrpSpPr/>
          <p:nvPr/>
        </p:nvGrpSpPr>
        <p:grpSpPr>
          <a:xfrm>
            <a:off x="9242455" y="1661546"/>
            <a:ext cx="2587370" cy="285784"/>
            <a:chOff x="9242455" y="1661546"/>
            <a:chExt cx="2587370" cy="285784"/>
          </a:xfrm>
        </p:grpSpPr>
        <p:grpSp>
          <p:nvGrpSpPr>
            <p:cNvPr id="131" name="Groep 130">
              <a:extLst>
                <a:ext uri="{FF2B5EF4-FFF2-40B4-BE49-F238E27FC236}">
                  <a16:creationId xmlns:a16="http://schemas.microsoft.com/office/drawing/2014/main" id="{B9AA8F2E-68F4-3FE0-5DB5-162C912B9538}"/>
                </a:ext>
              </a:extLst>
            </p:cNvPr>
            <p:cNvGrpSpPr/>
            <p:nvPr/>
          </p:nvGrpSpPr>
          <p:grpSpPr>
            <a:xfrm>
              <a:off x="9887242" y="1661546"/>
              <a:ext cx="1315789" cy="79664"/>
              <a:chOff x="9887242" y="1661546"/>
              <a:chExt cx="1315789" cy="79664"/>
            </a:xfrm>
          </p:grpSpPr>
          <p:sp>
            <p:nvSpPr>
              <p:cNvPr id="132" name="Rechthoek: afgeronde hoeken 131">
                <a:extLst>
                  <a:ext uri="{FF2B5EF4-FFF2-40B4-BE49-F238E27FC236}">
                    <a16:creationId xmlns:a16="http://schemas.microsoft.com/office/drawing/2014/main" id="{FBF881DD-5C24-1CE8-585A-4965924417B4}"/>
                  </a:ext>
                </a:extLst>
              </p:cNvPr>
              <p:cNvSpPr>
                <a:spLocks/>
              </p:cNvSpPr>
              <p:nvPr/>
            </p:nvSpPr>
            <p:spPr>
              <a:xfrm>
                <a:off x="9887242" y="1661546"/>
                <a:ext cx="1315789" cy="79664"/>
              </a:xfrm>
              <a:prstGeom prst="roundRect">
                <a:avLst>
                  <a:gd name="adj" fmla="val 5000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3" name="Ovaal 132">
                <a:extLst>
                  <a:ext uri="{FF2B5EF4-FFF2-40B4-BE49-F238E27FC236}">
                    <a16:creationId xmlns:a16="http://schemas.microsoft.com/office/drawing/2014/main" id="{8D9E3F51-1D05-88BD-0626-92DC66B3C30B}"/>
                  </a:ext>
                </a:extLst>
              </p:cNvPr>
              <p:cNvSpPr/>
              <p:nvPr/>
            </p:nvSpPr>
            <p:spPr>
              <a:xfrm>
                <a:off x="10506079" y="1663096"/>
                <a:ext cx="78114" cy="7811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40" name="Tekstvak 139">
              <a:extLst>
                <a:ext uri="{FF2B5EF4-FFF2-40B4-BE49-F238E27FC236}">
                  <a16:creationId xmlns:a16="http://schemas.microsoft.com/office/drawing/2014/main" id="{F868075D-7BC6-DC69-F5A1-E09351244ACE}"/>
                </a:ext>
              </a:extLst>
            </p:cNvPr>
            <p:cNvSpPr txBox="1"/>
            <p:nvPr/>
          </p:nvSpPr>
          <p:spPr>
            <a:xfrm>
              <a:off x="9242455" y="1762664"/>
              <a:ext cx="1289573" cy="184666"/>
            </a:xfrm>
            <a:prstGeom prst="rect">
              <a:avLst/>
            </a:prstGeom>
            <a:noFill/>
          </p:spPr>
          <p:txBody>
            <a:bodyPr wrap="square" rtlCol="0">
              <a:spAutoFit/>
            </a:bodyPr>
            <a:lstStyle/>
            <a:p>
              <a:pPr algn="ctr"/>
              <a:r>
                <a:rPr lang="nl-NL" sz="600" dirty="0">
                  <a:solidFill>
                    <a:schemeClr val="bg1">
                      <a:lumMod val="50000"/>
                    </a:schemeClr>
                  </a:solidFill>
                </a:rPr>
                <a:t>minimaal</a:t>
              </a:r>
            </a:p>
          </p:txBody>
        </p:sp>
        <p:sp>
          <p:nvSpPr>
            <p:cNvPr id="141" name="Tekstvak 140">
              <a:extLst>
                <a:ext uri="{FF2B5EF4-FFF2-40B4-BE49-F238E27FC236}">
                  <a16:creationId xmlns:a16="http://schemas.microsoft.com/office/drawing/2014/main" id="{D724D087-30B9-67BE-BE90-486918FDADEE}"/>
                </a:ext>
              </a:extLst>
            </p:cNvPr>
            <p:cNvSpPr txBox="1"/>
            <p:nvPr/>
          </p:nvSpPr>
          <p:spPr>
            <a:xfrm>
              <a:off x="10540252" y="1753309"/>
              <a:ext cx="1289573" cy="184666"/>
            </a:xfrm>
            <a:prstGeom prst="rect">
              <a:avLst/>
            </a:prstGeom>
            <a:noFill/>
          </p:spPr>
          <p:txBody>
            <a:bodyPr wrap="square" rtlCol="0">
              <a:spAutoFit/>
            </a:bodyPr>
            <a:lstStyle/>
            <a:p>
              <a:pPr algn="ctr"/>
              <a:r>
                <a:rPr lang="nl-NL" sz="600" dirty="0">
                  <a:solidFill>
                    <a:schemeClr val="bg1">
                      <a:lumMod val="50000"/>
                    </a:schemeClr>
                  </a:solidFill>
                </a:rPr>
                <a:t>maximaal</a:t>
              </a:r>
            </a:p>
          </p:txBody>
        </p:sp>
      </p:grpSp>
      <p:grpSp>
        <p:nvGrpSpPr>
          <p:cNvPr id="144" name="Groep 143">
            <a:extLst>
              <a:ext uri="{FF2B5EF4-FFF2-40B4-BE49-F238E27FC236}">
                <a16:creationId xmlns:a16="http://schemas.microsoft.com/office/drawing/2014/main" id="{9D788EEB-DD01-B1AB-F252-C2B39B23BFF5}"/>
              </a:ext>
            </a:extLst>
          </p:cNvPr>
          <p:cNvGrpSpPr/>
          <p:nvPr/>
        </p:nvGrpSpPr>
        <p:grpSpPr>
          <a:xfrm>
            <a:off x="10279536" y="2260683"/>
            <a:ext cx="558000" cy="558000"/>
            <a:chOff x="10279535" y="3150000"/>
            <a:chExt cx="558000" cy="558000"/>
          </a:xfrm>
        </p:grpSpPr>
        <p:sp>
          <p:nvSpPr>
            <p:cNvPr id="148" name="Rechthoek: afgeronde hoeken 147">
              <a:extLst>
                <a:ext uri="{FF2B5EF4-FFF2-40B4-BE49-F238E27FC236}">
                  <a16:creationId xmlns:a16="http://schemas.microsoft.com/office/drawing/2014/main" id="{ECAC0E34-76AD-CC34-4530-D1981B04AEB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9" name="Graphic 148" descr="Wisselknop met effen opvulling">
              <a:extLst>
                <a:ext uri="{FF2B5EF4-FFF2-40B4-BE49-F238E27FC236}">
                  <a16:creationId xmlns:a16="http://schemas.microsoft.com/office/drawing/2014/main" id="{F94C65BC-0349-D9E3-A41B-F5FB94675F9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54" name="Groep 153">
            <a:extLst>
              <a:ext uri="{FF2B5EF4-FFF2-40B4-BE49-F238E27FC236}">
                <a16:creationId xmlns:a16="http://schemas.microsoft.com/office/drawing/2014/main" id="{852AF629-AC0D-4549-1965-B1A0E72080A2}"/>
              </a:ext>
            </a:extLst>
          </p:cNvPr>
          <p:cNvGrpSpPr/>
          <p:nvPr/>
        </p:nvGrpSpPr>
        <p:grpSpPr>
          <a:xfrm>
            <a:off x="9884730" y="3253909"/>
            <a:ext cx="1315789" cy="266091"/>
            <a:chOff x="9884730" y="3253909"/>
            <a:chExt cx="1315789" cy="266091"/>
          </a:xfrm>
        </p:grpSpPr>
        <p:grpSp>
          <p:nvGrpSpPr>
            <p:cNvPr id="150" name="Groep 149">
              <a:extLst>
                <a:ext uri="{FF2B5EF4-FFF2-40B4-BE49-F238E27FC236}">
                  <a16:creationId xmlns:a16="http://schemas.microsoft.com/office/drawing/2014/main" id="{7B4D8BF1-8279-4782-802F-9FC40425313D}"/>
                </a:ext>
              </a:extLst>
            </p:cNvPr>
            <p:cNvGrpSpPr/>
            <p:nvPr/>
          </p:nvGrpSpPr>
          <p:grpSpPr>
            <a:xfrm>
              <a:off x="9884730" y="3253909"/>
              <a:ext cx="1315789" cy="266091"/>
              <a:chOff x="7315586" y="1517210"/>
              <a:chExt cx="1315789" cy="266091"/>
            </a:xfrm>
          </p:grpSpPr>
          <p:sp>
            <p:nvSpPr>
              <p:cNvPr id="151" name="Rechthoek: afgeronde hoeken 150">
                <a:extLst>
                  <a:ext uri="{FF2B5EF4-FFF2-40B4-BE49-F238E27FC236}">
                    <a16:creationId xmlns:a16="http://schemas.microsoft.com/office/drawing/2014/main" id="{167E06B4-BDBB-3D03-F3B5-FA07F558E026}"/>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2" name="Tekstvak 151">
                <a:extLst>
                  <a:ext uri="{FF2B5EF4-FFF2-40B4-BE49-F238E27FC236}">
                    <a16:creationId xmlns:a16="http://schemas.microsoft.com/office/drawing/2014/main" id="{EBBC36DB-F373-C6D3-D381-36DF184888A3}"/>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snelheden</a:t>
                </a:r>
              </a:p>
            </p:txBody>
          </p:sp>
        </p:grpSp>
        <p:pic>
          <p:nvPicPr>
            <p:cNvPr id="153" name="Graphic 152" descr="Caret naar rechts silhouet">
              <a:extLst>
                <a:ext uri="{FF2B5EF4-FFF2-40B4-BE49-F238E27FC236}">
                  <a16:creationId xmlns:a16="http://schemas.microsoft.com/office/drawing/2014/main" id="{AE31D5A0-4270-D4ED-735E-A082AEA8C4B2}"/>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65740" y="3301138"/>
              <a:ext cx="191472" cy="191472"/>
            </a:xfrm>
            <a:prstGeom prst="rect">
              <a:avLst/>
            </a:prstGeom>
          </p:spPr>
        </p:pic>
      </p:grpSp>
      <p:grpSp>
        <p:nvGrpSpPr>
          <p:cNvPr id="155" name="Groep 154">
            <a:extLst>
              <a:ext uri="{FF2B5EF4-FFF2-40B4-BE49-F238E27FC236}">
                <a16:creationId xmlns:a16="http://schemas.microsoft.com/office/drawing/2014/main" id="{1FD50EF0-2BFE-99FE-B0F7-2C740349D9D8}"/>
              </a:ext>
            </a:extLst>
          </p:cNvPr>
          <p:cNvGrpSpPr/>
          <p:nvPr/>
        </p:nvGrpSpPr>
        <p:grpSpPr>
          <a:xfrm>
            <a:off x="10283368" y="3971986"/>
            <a:ext cx="558000" cy="558000"/>
            <a:chOff x="10279535" y="3150000"/>
            <a:chExt cx="558000" cy="558000"/>
          </a:xfrm>
        </p:grpSpPr>
        <p:sp>
          <p:nvSpPr>
            <p:cNvPr id="156" name="Rechthoek: afgeronde hoeken 155">
              <a:extLst>
                <a:ext uri="{FF2B5EF4-FFF2-40B4-BE49-F238E27FC236}">
                  <a16:creationId xmlns:a16="http://schemas.microsoft.com/office/drawing/2014/main" id="{36D7FD19-C7F6-A0D0-D9D2-2CA7B22C11DA}"/>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7" name="Graphic 156" descr="Wisselknop met effen opvulling">
              <a:extLst>
                <a:ext uri="{FF2B5EF4-FFF2-40B4-BE49-F238E27FC236}">
                  <a16:creationId xmlns:a16="http://schemas.microsoft.com/office/drawing/2014/main" id="{363C6A09-FA23-ACD9-1C0F-DA87EC6C2FD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spTree>
    <p:extLst>
      <p:ext uri="{BB962C8B-B14F-4D97-AF65-F5344CB8AC3E}">
        <p14:creationId xmlns:p14="http://schemas.microsoft.com/office/powerpoint/2010/main" val="1860520837"/>
      </p:ext>
    </p:extLst>
  </p:cSld>
  <p:clrMapOvr>
    <a:masterClrMapping/>
  </p:clrMapOvr>
  <p:transition spd="slow" advClick="0">
    <p:cover dir="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7BDF1F51-03F8-7782-F9E3-D6C463DB3F82}"/>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8D06B812-15D4-953A-39B4-393AC0B36738}"/>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F3D995E-2A28-9F7F-C73B-00989982CE82}"/>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D3DB7FCD-4613-971B-89B3-6287E071E07F}"/>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B834EEEA-A641-1CCF-993C-7361A3D869D0}"/>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3B08978B-9DBB-CD10-003A-2735DFFAB1AC}"/>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39B9CFC4-8ADF-E911-D18D-F80752276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162FD4DB-8933-9DDA-FD45-6A0D6AF79CF1}"/>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13669F11-C9B5-6946-7506-46A70D5C0B43}"/>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239A8A97-DD74-159F-2B01-FBC41157A103}"/>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CCF2EF01-EDD5-2CFA-6074-436539F8B75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94F4B19A-B7B9-0F00-4FFC-B1C5215DBB49}"/>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D1868695-9106-9555-6383-C126C23E16F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EB785AC2-B177-C600-2D6B-89F35EC6074B}"/>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8B20C9CE-CA19-3777-52E8-8C5CB0539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E833C9CC-8354-573F-67B9-BC443FAC57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BF00C4D8-C2B5-9BFF-7FF7-F1D5DB77872E}"/>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5098F565-C0EF-13DB-CA4E-2345532A250A}"/>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78EFCAE8-55F8-9B7A-66A4-FC499678C6BA}"/>
                </a:ext>
              </a:extLst>
            </p:cNvPr>
            <p:cNvSpPr txBox="1"/>
            <p:nvPr/>
          </p:nvSpPr>
          <p:spPr>
            <a:xfrm>
              <a:off x="4046331" y="1886888"/>
              <a:ext cx="6922360" cy="275861"/>
            </a:xfrm>
            <a:prstGeom prst="rect">
              <a:avLst/>
            </a:prstGeom>
            <a:noFill/>
          </p:spPr>
          <p:txBody>
            <a:bodyPr wrap="square" rtlCol="0">
              <a:spAutoFit/>
            </a:bodyPr>
            <a:lstStyle/>
            <a:p>
              <a:r>
                <a:rPr lang="nl-NL" sz="1200" b="1" dirty="0"/>
                <a:t>Donkere modus activeren of deactiveren</a:t>
              </a:r>
              <a:endParaRPr lang="nl-NL" sz="1600" b="1" dirty="0"/>
            </a:p>
          </p:txBody>
        </p:sp>
        <p:sp>
          <p:nvSpPr>
            <p:cNvPr id="259" name="Tekstvak 258">
              <a:extLst>
                <a:ext uri="{FF2B5EF4-FFF2-40B4-BE49-F238E27FC236}">
                  <a16:creationId xmlns:a16="http://schemas.microsoft.com/office/drawing/2014/main" id="{76BA41B5-9AD6-6EC7-9C0F-5696617832B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de donkere modus aan of uit</a:t>
              </a:r>
            </a:p>
          </p:txBody>
        </p:sp>
      </p:grpSp>
      <p:grpSp>
        <p:nvGrpSpPr>
          <p:cNvPr id="41" name="Groep 40">
            <a:extLst>
              <a:ext uri="{FF2B5EF4-FFF2-40B4-BE49-F238E27FC236}">
                <a16:creationId xmlns:a16="http://schemas.microsoft.com/office/drawing/2014/main" id="{4810607B-ED11-C318-620D-0CCCE0BE5F63}"/>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081C4A45-AC80-BCDB-BF73-78F44291D6D0}"/>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C1AC5870-F3CC-A1CA-DE19-10435424E92C}"/>
                </a:ext>
              </a:extLst>
            </p:cNvPr>
            <p:cNvSpPr txBox="1"/>
            <p:nvPr/>
          </p:nvSpPr>
          <p:spPr>
            <a:xfrm>
              <a:off x="4046331" y="1886888"/>
              <a:ext cx="6922360" cy="275861"/>
            </a:xfrm>
            <a:prstGeom prst="rect">
              <a:avLst/>
            </a:prstGeom>
            <a:noFill/>
          </p:spPr>
          <p:txBody>
            <a:bodyPr wrap="square" rtlCol="0">
              <a:spAutoFit/>
            </a:bodyPr>
            <a:lstStyle/>
            <a:p>
              <a:r>
                <a:rPr lang="nl-NL" sz="1200" b="1" dirty="0"/>
                <a:t>Schema instellen</a:t>
              </a:r>
              <a:endParaRPr lang="nl-NL" sz="1600" b="1" dirty="0"/>
            </a:p>
          </p:txBody>
        </p:sp>
        <p:sp>
          <p:nvSpPr>
            <p:cNvPr id="45" name="Tekstvak 44">
              <a:extLst>
                <a:ext uri="{FF2B5EF4-FFF2-40B4-BE49-F238E27FC236}">
                  <a16:creationId xmlns:a16="http://schemas.microsoft.com/office/drawing/2014/main" id="{F3B8A85C-A588-06FD-98A7-8C4AE4CD251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Stel in wanneer Dark Mode automatisch aan moet gaan</a:t>
              </a:r>
            </a:p>
          </p:txBody>
        </p:sp>
      </p:grpSp>
      <p:grpSp>
        <p:nvGrpSpPr>
          <p:cNvPr id="47" name="Groep 46">
            <a:extLst>
              <a:ext uri="{FF2B5EF4-FFF2-40B4-BE49-F238E27FC236}">
                <a16:creationId xmlns:a16="http://schemas.microsoft.com/office/drawing/2014/main" id="{E5FD282D-38AB-5BDD-8ED4-83CA51D32243}"/>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B1BE8FB4-23BC-3571-619E-60D94ABEF241}"/>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1363931F-3540-374D-98E0-D05C8DBF068C}"/>
                </a:ext>
              </a:extLst>
            </p:cNvPr>
            <p:cNvSpPr txBox="1"/>
            <p:nvPr/>
          </p:nvSpPr>
          <p:spPr>
            <a:xfrm>
              <a:off x="4046331" y="1886888"/>
              <a:ext cx="6922360" cy="275861"/>
            </a:xfrm>
            <a:prstGeom prst="rect">
              <a:avLst/>
            </a:prstGeom>
            <a:noFill/>
          </p:spPr>
          <p:txBody>
            <a:bodyPr wrap="square" rtlCol="0">
              <a:spAutoFit/>
            </a:bodyPr>
            <a:lstStyle/>
            <a:p>
              <a:r>
                <a:rPr lang="nl-NL" sz="1200" b="1" dirty="0"/>
                <a:t>OLED-optimalisatie</a:t>
              </a:r>
              <a:endParaRPr lang="nl-NL" sz="1400" b="1" dirty="0"/>
            </a:p>
          </p:txBody>
        </p:sp>
        <p:sp>
          <p:nvSpPr>
            <p:cNvPr id="51" name="Tekstvak 50">
              <a:extLst>
                <a:ext uri="{FF2B5EF4-FFF2-40B4-BE49-F238E27FC236}">
                  <a16:creationId xmlns:a16="http://schemas.microsoft.com/office/drawing/2014/main" id="{11FDDF3D-C41E-94F3-03A5-D15A0020DEF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Bespaart batterij op OLED-schermen</a:t>
              </a:r>
            </a:p>
          </p:txBody>
        </p:sp>
      </p:grpSp>
      <p:grpSp>
        <p:nvGrpSpPr>
          <p:cNvPr id="54" name="Groep 53">
            <a:extLst>
              <a:ext uri="{FF2B5EF4-FFF2-40B4-BE49-F238E27FC236}">
                <a16:creationId xmlns:a16="http://schemas.microsoft.com/office/drawing/2014/main" id="{66A51294-9559-656C-98F0-BA3FDAD9F9C3}"/>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72BBF6D0-9CE1-2F6A-FE6C-94A6AAA1136B}"/>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6F6F6FC0-19E6-2044-D403-345F37F966E3}"/>
                </a:ext>
              </a:extLst>
            </p:cNvPr>
            <p:cNvSpPr txBox="1"/>
            <p:nvPr/>
          </p:nvSpPr>
          <p:spPr>
            <a:xfrm>
              <a:off x="4046331" y="1886888"/>
              <a:ext cx="6922360" cy="275861"/>
            </a:xfrm>
            <a:prstGeom prst="rect">
              <a:avLst/>
            </a:prstGeom>
            <a:noFill/>
          </p:spPr>
          <p:txBody>
            <a:bodyPr wrap="square" rtlCol="0">
              <a:spAutoFit/>
            </a:bodyPr>
            <a:lstStyle/>
            <a:p>
              <a:r>
                <a:rPr lang="nl-NL" sz="1200" b="1" dirty="0"/>
                <a:t>Apps geforceerd donker maken</a:t>
              </a:r>
              <a:endParaRPr lang="nl-NL" sz="1600" b="1" dirty="0"/>
            </a:p>
          </p:txBody>
        </p:sp>
        <p:sp>
          <p:nvSpPr>
            <p:cNvPr id="58" name="Tekstvak 57">
              <a:extLst>
                <a:ext uri="{FF2B5EF4-FFF2-40B4-BE49-F238E27FC236}">
                  <a16:creationId xmlns:a16="http://schemas.microsoft.com/office/drawing/2014/main" id="{21E5E58C-127C-50E1-A096-1D7B05E3F13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Dwingt apps zonder Dark Mode om donker te worden</a:t>
              </a:r>
            </a:p>
          </p:txBody>
        </p:sp>
      </p:grpSp>
      <p:grpSp>
        <p:nvGrpSpPr>
          <p:cNvPr id="60" name="Groep 59">
            <a:extLst>
              <a:ext uri="{FF2B5EF4-FFF2-40B4-BE49-F238E27FC236}">
                <a16:creationId xmlns:a16="http://schemas.microsoft.com/office/drawing/2014/main" id="{F0B5419B-EA94-BBE2-9AB6-0DFF212AE199}"/>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7BE7462A-02F1-B4DA-7F39-9D735895FED9}"/>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AB1ABD50-E922-48C0-AF00-4D7F589BA674}"/>
                </a:ext>
              </a:extLst>
            </p:cNvPr>
            <p:cNvSpPr txBox="1"/>
            <p:nvPr/>
          </p:nvSpPr>
          <p:spPr>
            <a:xfrm>
              <a:off x="4046331" y="1886888"/>
              <a:ext cx="6922360" cy="275861"/>
            </a:xfrm>
            <a:prstGeom prst="rect">
              <a:avLst/>
            </a:prstGeom>
            <a:noFill/>
          </p:spPr>
          <p:txBody>
            <a:bodyPr wrap="square" rtlCol="0">
              <a:spAutoFit/>
            </a:bodyPr>
            <a:lstStyle/>
            <a:p>
              <a:r>
                <a:rPr lang="nl-NL" sz="1200" b="1" dirty="0"/>
                <a:t>Contrast verhogen </a:t>
              </a:r>
              <a:endParaRPr lang="nl-NL" sz="1400" b="1" dirty="0"/>
            </a:p>
          </p:txBody>
        </p:sp>
        <p:sp>
          <p:nvSpPr>
            <p:cNvPr id="128" name="Tekstvak 127">
              <a:extLst>
                <a:ext uri="{FF2B5EF4-FFF2-40B4-BE49-F238E27FC236}">
                  <a16:creationId xmlns:a16="http://schemas.microsoft.com/office/drawing/2014/main" id="{21EB522C-9DEA-739A-A5C9-521227B487C4}"/>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Maakt tekst duidelijker in Dark Mode</a:t>
              </a:r>
            </a:p>
          </p:txBody>
        </p:sp>
      </p:grpSp>
      <p:grpSp>
        <p:nvGrpSpPr>
          <p:cNvPr id="2" name="Groep 1">
            <a:extLst>
              <a:ext uri="{FF2B5EF4-FFF2-40B4-BE49-F238E27FC236}">
                <a16:creationId xmlns:a16="http://schemas.microsoft.com/office/drawing/2014/main" id="{34BA873A-5E53-5277-7374-D9251CEB69C9}"/>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4F742B90-B5C2-3C97-E375-36E1042CFCDF}"/>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9CCBB0A0-EAF2-A76F-54C5-1E2A91CE5A2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E4F1C748-4EDF-3F18-6555-AAA857FC56C2}"/>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3" action="ppaction://hlinksldjump"/>
              <a:extLst>
                <a:ext uri="{FF2B5EF4-FFF2-40B4-BE49-F238E27FC236}">
                  <a16:creationId xmlns:a16="http://schemas.microsoft.com/office/drawing/2014/main" id="{E1C5DBAD-DBA5-CFD1-3332-B58B0C0479C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831C2D5A-8F91-1BCE-9612-076F2856AE77}"/>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EF344F70-46A9-7553-413A-5EDF41041A54}"/>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6F99695E-1863-50C8-0E66-5EF020684AD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F0430A99-BD63-BD6A-D266-30E42D14C01F}"/>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1AB0FD60-4B8D-84ED-4B2F-7A8F820F1DB3}"/>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AACDD636-5625-3071-5356-536D523FAA8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A4473208-A0A5-638E-A378-C5B9CA46B3D3}"/>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82A14387-7C8F-D668-50BB-4BCF5D59FFA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8D7E55B7-C179-3732-1896-301B1E31C2AD}"/>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6E262B95-F326-56F8-5358-8D0C18C1828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063E6C6C-EA04-AD3E-1920-4294714DEE81}"/>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8158D20C-E7D2-0B67-9030-A39CBC2B1B42}"/>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F82432E6-4AAF-79D4-698B-54FD5EB3F7A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D11EBDD1-FF03-D4BD-096A-1D1289375669}"/>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AB07A99E-0162-008B-E26A-BB87380911F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3C714F12-6C43-730A-197B-341ED4743B42}"/>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2CE00A40-B2D4-DB10-6C72-68486700A674}"/>
                </a:ext>
              </a:extLst>
            </p:cNvPr>
            <p:cNvGrpSpPr/>
            <p:nvPr/>
          </p:nvGrpSpPr>
          <p:grpSpPr>
            <a:xfrm>
              <a:off x="121489" y="4876801"/>
              <a:ext cx="2659811" cy="349305"/>
              <a:chOff x="121489" y="4886326"/>
              <a:chExt cx="2659811" cy="349305"/>
            </a:xfrm>
          </p:grpSpPr>
          <p:sp>
            <p:nvSpPr>
              <p:cNvPr id="30" name="Rechthoek: afgeronde hoeken 29">
                <a:hlinkClick r:id="rId25" action="ppaction://hlinksldjump"/>
                <a:extLst>
                  <a:ext uri="{FF2B5EF4-FFF2-40B4-BE49-F238E27FC236}">
                    <a16:creationId xmlns:a16="http://schemas.microsoft.com/office/drawing/2014/main" id="{144726FB-934B-1AD3-602E-8836A4583C7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5" action="ppaction://hlinksldjump"/>
                <a:extLst>
                  <a:ext uri="{FF2B5EF4-FFF2-40B4-BE49-F238E27FC236}">
                    <a16:creationId xmlns:a16="http://schemas.microsoft.com/office/drawing/2014/main" id="{26294A14-3430-EA22-F438-8549FA659A82}"/>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5" action="ppaction://hlinksldjump"/>
              <a:extLst>
                <a:ext uri="{FF2B5EF4-FFF2-40B4-BE49-F238E27FC236}">
                  <a16:creationId xmlns:a16="http://schemas.microsoft.com/office/drawing/2014/main" id="{ED10EE3A-3A31-D47F-5BA7-7141E7BB2624}"/>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4528FE65-D228-1943-5490-FF6814E699C8}"/>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0AB42203-0FA9-717D-43DD-10D771D0CCF5}"/>
                </a:ext>
              </a:extLst>
            </p:cNvPr>
            <p:cNvGrpSpPr/>
            <p:nvPr/>
          </p:nvGrpSpPr>
          <p:grpSpPr>
            <a:xfrm>
              <a:off x="121489" y="4876801"/>
              <a:ext cx="2659811" cy="349305"/>
              <a:chOff x="121489" y="4886326"/>
              <a:chExt cx="2659811" cy="349305"/>
            </a:xfrm>
          </p:grpSpPr>
          <p:sp>
            <p:nvSpPr>
              <p:cNvPr id="37" name="Rechthoek: afgeronde hoeken 36">
                <a:hlinkClick r:id="rId28" action="ppaction://hlinksldjump"/>
                <a:extLst>
                  <a:ext uri="{FF2B5EF4-FFF2-40B4-BE49-F238E27FC236}">
                    <a16:creationId xmlns:a16="http://schemas.microsoft.com/office/drawing/2014/main" id="{427DBBDF-6C63-A595-7963-505F80A0D6D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8" action="ppaction://hlinksldjump"/>
                <a:extLst>
                  <a:ext uri="{FF2B5EF4-FFF2-40B4-BE49-F238E27FC236}">
                    <a16:creationId xmlns:a16="http://schemas.microsoft.com/office/drawing/2014/main" id="{D904D2E1-C383-3058-F504-0C088DB3F8C7}"/>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6B57133C-5417-32AB-3355-6FE49A891CC2}"/>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sp>
        <p:nvSpPr>
          <p:cNvPr id="130" name="Rechthoek: afgeronde hoeken 129">
            <a:extLst>
              <a:ext uri="{FF2B5EF4-FFF2-40B4-BE49-F238E27FC236}">
                <a16:creationId xmlns:a16="http://schemas.microsoft.com/office/drawing/2014/main" id="{49BAC5E7-3A71-9274-D275-F39EC8106C14}"/>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64" name="Groep 163">
            <a:extLst>
              <a:ext uri="{FF2B5EF4-FFF2-40B4-BE49-F238E27FC236}">
                <a16:creationId xmlns:a16="http://schemas.microsoft.com/office/drawing/2014/main" id="{54AC15F4-BC4D-ABE1-4544-72F8556BC368}"/>
              </a:ext>
            </a:extLst>
          </p:cNvPr>
          <p:cNvGrpSpPr/>
          <p:nvPr/>
        </p:nvGrpSpPr>
        <p:grpSpPr>
          <a:xfrm>
            <a:off x="194700" y="1243519"/>
            <a:ext cx="2659811" cy="349305"/>
            <a:chOff x="121489" y="4876801"/>
            <a:chExt cx="2659811" cy="349305"/>
          </a:xfrm>
        </p:grpSpPr>
        <p:grpSp>
          <p:nvGrpSpPr>
            <p:cNvPr id="165" name="Groep 164">
              <a:extLst>
                <a:ext uri="{FF2B5EF4-FFF2-40B4-BE49-F238E27FC236}">
                  <a16:creationId xmlns:a16="http://schemas.microsoft.com/office/drawing/2014/main" id="{224A47A8-713A-0E2C-C101-EE878226F059}"/>
                </a:ext>
              </a:extLst>
            </p:cNvPr>
            <p:cNvGrpSpPr/>
            <p:nvPr/>
          </p:nvGrpSpPr>
          <p:grpSpPr>
            <a:xfrm>
              <a:off x="121489" y="4876801"/>
              <a:ext cx="2659811" cy="349305"/>
              <a:chOff x="121489" y="4886326"/>
              <a:chExt cx="2659811" cy="349305"/>
            </a:xfrm>
          </p:grpSpPr>
          <p:sp>
            <p:nvSpPr>
              <p:cNvPr id="167" name="Rechthoek: afgeronde hoeken 166">
                <a:hlinkClick r:id="rId31" action="ppaction://hlinksldjump"/>
                <a:extLst>
                  <a:ext uri="{FF2B5EF4-FFF2-40B4-BE49-F238E27FC236}">
                    <a16:creationId xmlns:a16="http://schemas.microsoft.com/office/drawing/2014/main" id="{1DCFDF51-0654-4FFC-57BD-BDF07A6833D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8" name="Tekstvak 167">
                <a:hlinkClick r:id="rId31" action="ppaction://hlinksldjump"/>
                <a:extLst>
                  <a:ext uri="{FF2B5EF4-FFF2-40B4-BE49-F238E27FC236}">
                    <a16:creationId xmlns:a16="http://schemas.microsoft.com/office/drawing/2014/main" id="{E8DF4C18-A89B-9B8D-1E7D-4B8EF36D798E}"/>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66" name="Graphic 165" descr="Computer met effen opvulling">
              <a:hlinkClick r:id="rId31" action="ppaction://hlinksldjump"/>
              <a:extLst>
                <a:ext uri="{FF2B5EF4-FFF2-40B4-BE49-F238E27FC236}">
                  <a16:creationId xmlns:a16="http://schemas.microsoft.com/office/drawing/2014/main" id="{BB5E7269-6FCD-071B-3683-686F6857E63C}"/>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169" name="Rechte verbindingslijn 168">
            <a:extLst>
              <a:ext uri="{FF2B5EF4-FFF2-40B4-BE49-F238E27FC236}">
                <a16:creationId xmlns:a16="http://schemas.microsoft.com/office/drawing/2014/main" id="{59476604-4AA0-8332-92E8-2C055B6A1509}"/>
              </a:ext>
            </a:extLst>
          </p:cNvPr>
          <p:cNvCxnSpPr>
            <a:cxnSpLocks/>
            <a:endCxn id="171" idx="1"/>
          </p:cNvCxnSpPr>
          <p:nvPr/>
        </p:nvCxnSpPr>
        <p:spPr>
          <a:xfrm flipV="1">
            <a:off x="1516409" y="183887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70" name="Groep 169">
            <a:extLst>
              <a:ext uri="{FF2B5EF4-FFF2-40B4-BE49-F238E27FC236}">
                <a16:creationId xmlns:a16="http://schemas.microsoft.com/office/drawing/2014/main" id="{FC3F2D56-4D1B-5839-EFD6-94128CA9EB87}"/>
              </a:ext>
            </a:extLst>
          </p:cNvPr>
          <p:cNvGrpSpPr/>
          <p:nvPr/>
        </p:nvGrpSpPr>
        <p:grpSpPr>
          <a:xfrm>
            <a:off x="1728976" y="1705828"/>
            <a:ext cx="1315789" cy="266091"/>
            <a:chOff x="194700" y="1243520"/>
            <a:chExt cx="1315789" cy="266091"/>
          </a:xfrm>
          <a:effectLst/>
        </p:grpSpPr>
        <p:sp>
          <p:nvSpPr>
            <p:cNvPr id="171" name="Rechthoek: afgeronde hoeken 170">
              <a:hlinkClick r:id="rId34" action="ppaction://hlinksldjump"/>
              <a:extLst>
                <a:ext uri="{FF2B5EF4-FFF2-40B4-BE49-F238E27FC236}">
                  <a16:creationId xmlns:a16="http://schemas.microsoft.com/office/drawing/2014/main" id="{48DAD8F0-0FC4-6A3B-8876-4D37BD27B134}"/>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2" name="Tekstvak 171">
              <a:hlinkClick r:id="rId34" action="ppaction://hlinksldjump"/>
              <a:extLst>
                <a:ext uri="{FF2B5EF4-FFF2-40B4-BE49-F238E27FC236}">
                  <a16:creationId xmlns:a16="http://schemas.microsoft.com/office/drawing/2014/main" id="{842CDA20-37B0-1899-9E83-FF065747816A}"/>
                </a:ext>
              </a:extLst>
            </p:cNvPr>
            <p:cNvSpPr txBox="1"/>
            <p:nvPr/>
          </p:nvSpPr>
          <p:spPr>
            <a:xfrm>
              <a:off x="403322" y="1299153"/>
              <a:ext cx="1049627" cy="169277"/>
            </a:xfrm>
            <a:prstGeom prst="rect">
              <a:avLst/>
            </a:prstGeom>
            <a:noFill/>
          </p:spPr>
          <p:txBody>
            <a:bodyPr wrap="square" rtlCol="0">
              <a:spAutoFit/>
            </a:bodyPr>
            <a:lstStyle/>
            <a:p>
              <a:r>
                <a:rPr lang="nl-NL" sz="500" b="1" dirty="0"/>
                <a:t>Donkere Modus</a:t>
              </a:r>
            </a:p>
          </p:txBody>
        </p:sp>
        <p:pic>
          <p:nvPicPr>
            <p:cNvPr id="173" name="Graphic 172">
              <a:hlinkClick r:id="rId34" action="ppaction://hlinksldjump"/>
              <a:extLst>
                <a:ext uri="{FF2B5EF4-FFF2-40B4-BE49-F238E27FC236}">
                  <a16:creationId xmlns:a16="http://schemas.microsoft.com/office/drawing/2014/main" id="{DC3D8DA2-4B82-F7D5-7695-6E8A422DF720}"/>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74" name="Groep 173">
            <a:extLst>
              <a:ext uri="{FF2B5EF4-FFF2-40B4-BE49-F238E27FC236}">
                <a16:creationId xmlns:a16="http://schemas.microsoft.com/office/drawing/2014/main" id="{B983CA63-A402-DABE-8137-7CD6ADB64662}"/>
              </a:ext>
            </a:extLst>
          </p:cNvPr>
          <p:cNvGrpSpPr/>
          <p:nvPr/>
        </p:nvGrpSpPr>
        <p:grpSpPr>
          <a:xfrm>
            <a:off x="200620" y="1706442"/>
            <a:ext cx="1315789" cy="266091"/>
            <a:chOff x="194700" y="1243520"/>
            <a:chExt cx="1315789" cy="266091"/>
          </a:xfrm>
        </p:grpSpPr>
        <p:sp>
          <p:nvSpPr>
            <p:cNvPr id="175" name="Rechthoek: afgeronde hoeken 174">
              <a:hlinkClick r:id="rId37" action="ppaction://hlinksldjump"/>
              <a:extLst>
                <a:ext uri="{FF2B5EF4-FFF2-40B4-BE49-F238E27FC236}">
                  <a16:creationId xmlns:a16="http://schemas.microsoft.com/office/drawing/2014/main" id="{BC6D3DEA-785B-FD87-52D8-042D72FF8DFD}"/>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6" name="Tekstvak 175">
              <a:hlinkClick r:id="rId37" action="ppaction://hlinksldjump"/>
              <a:extLst>
                <a:ext uri="{FF2B5EF4-FFF2-40B4-BE49-F238E27FC236}">
                  <a16:creationId xmlns:a16="http://schemas.microsoft.com/office/drawing/2014/main" id="{06D0FD5E-17B7-71F5-4350-80C305A00B60}"/>
                </a:ext>
              </a:extLst>
            </p:cNvPr>
            <p:cNvSpPr txBox="1"/>
            <p:nvPr/>
          </p:nvSpPr>
          <p:spPr>
            <a:xfrm>
              <a:off x="391404" y="1307437"/>
              <a:ext cx="1060188" cy="169277"/>
            </a:xfrm>
            <a:prstGeom prst="rect">
              <a:avLst/>
            </a:prstGeom>
            <a:noFill/>
          </p:spPr>
          <p:txBody>
            <a:bodyPr wrap="square" rtlCol="0">
              <a:spAutoFit/>
            </a:bodyPr>
            <a:lstStyle/>
            <a:p>
              <a:r>
                <a:rPr lang="nl-NL" sz="500" b="1" dirty="0"/>
                <a:t>App-voorkeuren &amp; Interface</a:t>
              </a:r>
            </a:p>
          </p:txBody>
        </p:sp>
        <p:pic>
          <p:nvPicPr>
            <p:cNvPr id="177" name="Graphic 176">
              <a:hlinkClick r:id="rId37" action="ppaction://hlinksldjump"/>
              <a:extLst>
                <a:ext uri="{FF2B5EF4-FFF2-40B4-BE49-F238E27FC236}">
                  <a16:creationId xmlns:a16="http://schemas.microsoft.com/office/drawing/2014/main" id="{296CB1D9-A838-145D-819D-052F0A27205D}"/>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240044" y="1298495"/>
              <a:ext cx="154914" cy="154914"/>
            </a:xfrm>
            <a:prstGeom prst="rect">
              <a:avLst/>
            </a:prstGeom>
          </p:spPr>
        </p:pic>
      </p:grpSp>
      <p:grpSp>
        <p:nvGrpSpPr>
          <p:cNvPr id="137" name="Groep 136">
            <a:extLst>
              <a:ext uri="{FF2B5EF4-FFF2-40B4-BE49-F238E27FC236}">
                <a16:creationId xmlns:a16="http://schemas.microsoft.com/office/drawing/2014/main" id="{7919C7D3-E3E7-5694-7A03-35678658F138}"/>
              </a:ext>
            </a:extLst>
          </p:cNvPr>
          <p:cNvGrpSpPr/>
          <p:nvPr/>
        </p:nvGrpSpPr>
        <p:grpSpPr>
          <a:xfrm>
            <a:off x="10283368" y="4887006"/>
            <a:ext cx="558000" cy="558000"/>
            <a:chOff x="10279535" y="3150000"/>
            <a:chExt cx="558000" cy="558000"/>
          </a:xfrm>
        </p:grpSpPr>
        <p:sp>
          <p:nvSpPr>
            <p:cNvPr id="138" name="Rechthoek: afgeronde hoeken 137">
              <a:extLst>
                <a:ext uri="{FF2B5EF4-FFF2-40B4-BE49-F238E27FC236}">
                  <a16:creationId xmlns:a16="http://schemas.microsoft.com/office/drawing/2014/main" id="{1CDA843C-F49B-C538-E187-DB7174E8D85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BACD66EF-EC34-D78D-C5A1-5391CE6EE4E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55" name="Groep 154">
            <a:extLst>
              <a:ext uri="{FF2B5EF4-FFF2-40B4-BE49-F238E27FC236}">
                <a16:creationId xmlns:a16="http://schemas.microsoft.com/office/drawing/2014/main" id="{F38D0D14-538C-6C1B-C48E-15C83546CB09}"/>
              </a:ext>
            </a:extLst>
          </p:cNvPr>
          <p:cNvGrpSpPr/>
          <p:nvPr/>
        </p:nvGrpSpPr>
        <p:grpSpPr>
          <a:xfrm>
            <a:off x="10283368" y="3971986"/>
            <a:ext cx="558000" cy="558000"/>
            <a:chOff x="10279535" y="3150000"/>
            <a:chExt cx="558000" cy="558000"/>
          </a:xfrm>
        </p:grpSpPr>
        <p:sp>
          <p:nvSpPr>
            <p:cNvPr id="156" name="Rechthoek: afgeronde hoeken 155">
              <a:extLst>
                <a:ext uri="{FF2B5EF4-FFF2-40B4-BE49-F238E27FC236}">
                  <a16:creationId xmlns:a16="http://schemas.microsoft.com/office/drawing/2014/main" id="{C6C991E3-77DB-7DE9-90DD-4A4A09F17272}"/>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7" name="Graphic 156" descr="Wisselknop met effen opvulling">
              <a:extLst>
                <a:ext uri="{FF2B5EF4-FFF2-40B4-BE49-F238E27FC236}">
                  <a16:creationId xmlns:a16="http://schemas.microsoft.com/office/drawing/2014/main" id="{55F44E95-D7E2-C3ED-37F0-CF9C8AF1819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6" name="Groep 5">
            <a:extLst>
              <a:ext uri="{FF2B5EF4-FFF2-40B4-BE49-F238E27FC236}">
                <a16:creationId xmlns:a16="http://schemas.microsoft.com/office/drawing/2014/main" id="{1F6E79BA-E42D-2A4E-E120-60D5DC633758}"/>
              </a:ext>
            </a:extLst>
          </p:cNvPr>
          <p:cNvGrpSpPr/>
          <p:nvPr/>
        </p:nvGrpSpPr>
        <p:grpSpPr>
          <a:xfrm>
            <a:off x="10279536" y="1368331"/>
            <a:ext cx="558000" cy="558000"/>
            <a:chOff x="10279535" y="3150000"/>
            <a:chExt cx="558000" cy="558000"/>
          </a:xfrm>
        </p:grpSpPr>
        <p:sp>
          <p:nvSpPr>
            <p:cNvPr id="39" name="Rechthoek: afgeronde hoeken 38">
              <a:extLst>
                <a:ext uri="{FF2B5EF4-FFF2-40B4-BE49-F238E27FC236}">
                  <a16:creationId xmlns:a16="http://schemas.microsoft.com/office/drawing/2014/main" id="{D2EA55B9-AE5A-0C92-F3AE-9FC0A2E669B7}"/>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0" name="Graphic 39" descr="Wisselknop met effen opvulling">
              <a:extLst>
                <a:ext uri="{FF2B5EF4-FFF2-40B4-BE49-F238E27FC236}">
                  <a16:creationId xmlns:a16="http://schemas.microsoft.com/office/drawing/2014/main" id="{1D8B2A51-3CD3-F162-38E6-A6030B312D3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59" name="Groep 58">
            <a:extLst>
              <a:ext uri="{FF2B5EF4-FFF2-40B4-BE49-F238E27FC236}">
                <a16:creationId xmlns:a16="http://schemas.microsoft.com/office/drawing/2014/main" id="{8F70656D-2C87-A746-26AB-A1184510CFDB}"/>
              </a:ext>
            </a:extLst>
          </p:cNvPr>
          <p:cNvGrpSpPr/>
          <p:nvPr/>
        </p:nvGrpSpPr>
        <p:grpSpPr>
          <a:xfrm>
            <a:off x="9900641" y="2393748"/>
            <a:ext cx="1315789" cy="266091"/>
            <a:chOff x="9900641" y="2393748"/>
            <a:chExt cx="1315789" cy="266091"/>
          </a:xfrm>
        </p:grpSpPr>
        <p:grpSp>
          <p:nvGrpSpPr>
            <p:cNvPr id="61" name="Groep 60">
              <a:extLst>
                <a:ext uri="{FF2B5EF4-FFF2-40B4-BE49-F238E27FC236}">
                  <a16:creationId xmlns:a16="http://schemas.microsoft.com/office/drawing/2014/main" id="{A0FF95EB-8848-0D5D-FB7A-1AC866F5D94B}"/>
                </a:ext>
              </a:extLst>
            </p:cNvPr>
            <p:cNvGrpSpPr/>
            <p:nvPr/>
          </p:nvGrpSpPr>
          <p:grpSpPr>
            <a:xfrm>
              <a:off x="9900641" y="2393748"/>
              <a:ext cx="1315789" cy="266091"/>
              <a:chOff x="7315586" y="1517210"/>
              <a:chExt cx="1315789" cy="266091"/>
            </a:xfrm>
          </p:grpSpPr>
          <p:sp>
            <p:nvSpPr>
              <p:cNvPr id="134" name="Rechthoek: afgeronde hoeken 133">
                <a:extLst>
                  <a:ext uri="{FF2B5EF4-FFF2-40B4-BE49-F238E27FC236}">
                    <a16:creationId xmlns:a16="http://schemas.microsoft.com/office/drawing/2014/main" id="{E3FAE78C-00F0-1F0B-4AC7-49791F5FFB2D}"/>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5" name="Tekstvak 134">
                <a:extLst>
                  <a:ext uri="{FF2B5EF4-FFF2-40B4-BE49-F238E27FC236}">
                    <a16:creationId xmlns:a16="http://schemas.microsoft.com/office/drawing/2014/main" id="{A253B931-1C5D-536F-7E95-3CCCF5E84A62}"/>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29" name="Graphic 128" descr="Caret naar rechts silhouet">
              <a:extLst>
                <a:ext uri="{FF2B5EF4-FFF2-40B4-BE49-F238E27FC236}">
                  <a16:creationId xmlns:a16="http://schemas.microsoft.com/office/drawing/2014/main" id="{30507894-CD04-44BF-7557-70AF1F02735B}"/>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rot="5400000">
              <a:off x="10943573" y="2447026"/>
              <a:ext cx="191472" cy="191472"/>
            </a:xfrm>
            <a:prstGeom prst="rect">
              <a:avLst/>
            </a:prstGeom>
          </p:spPr>
        </p:pic>
      </p:grpSp>
      <p:grpSp>
        <p:nvGrpSpPr>
          <p:cNvPr id="136" name="Groep 135">
            <a:extLst>
              <a:ext uri="{FF2B5EF4-FFF2-40B4-BE49-F238E27FC236}">
                <a16:creationId xmlns:a16="http://schemas.microsoft.com/office/drawing/2014/main" id="{0515DB2A-3F26-19A5-D6F5-386008E3BC30}"/>
              </a:ext>
            </a:extLst>
          </p:cNvPr>
          <p:cNvGrpSpPr/>
          <p:nvPr/>
        </p:nvGrpSpPr>
        <p:grpSpPr>
          <a:xfrm>
            <a:off x="10279536" y="3117874"/>
            <a:ext cx="558000" cy="558000"/>
            <a:chOff x="10279535" y="3150000"/>
            <a:chExt cx="558000" cy="558000"/>
          </a:xfrm>
        </p:grpSpPr>
        <p:sp>
          <p:nvSpPr>
            <p:cNvPr id="142" name="Rechthoek: afgeronde hoeken 141">
              <a:extLst>
                <a:ext uri="{FF2B5EF4-FFF2-40B4-BE49-F238E27FC236}">
                  <a16:creationId xmlns:a16="http://schemas.microsoft.com/office/drawing/2014/main" id="{4AB6232F-BA0F-8D14-C6D5-DD57545C2B9C}"/>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5" name="Graphic 144" descr="Wisselknop met effen opvulling">
              <a:extLst>
                <a:ext uri="{FF2B5EF4-FFF2-40B4-BE49-F238E27FC236}">
                  <a16:creationId xmlns:a16="http://schemas.microsoft.com/office/drawing/2014/main" id="{8D3EBFB7-F55C-B2D9-E518-2395FB6DC9B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spTree>
    <p:extLst>
      <p:ext uri="{BB962C8B-B14F-4D97-AF65-F5344CB8AC3E}">
        <p14:creationId xmlns:p14="http://schemas.microsoft.com/office/powerpoint/2010/main" val="3098863964"/>
      </p:ext>
    </p:extLst>
  </p:cSld>
  <p:clrMapOvr>
    <a:masterClrMapping/>
  </p:clrMapOvr>
  <p:transition spd="slow" advClick="0">
    <p:cover dir="r"/>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98E64944-30B6-3003-8937-77D0CCA3625C}"/>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D6393EF8-8E7B-DE17-AF1C-D9DEA070AFFA}"/>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32153CD6-AAF1-703D-BF48-03141E840AD9}"/>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7C64CB2C-39E1-008C-4F07-683E39989CF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0D63F826-DEE1-3FFC-4281-E833A25F5473}"/>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DA50A79D-D218-7564-5DFF-E9BA175C5A07}"/>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C2A88696-6410-03CD-EBAA-E5930CDD3B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F07E1756-4F59-669C-5909-3E7E469D9C17}"/>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A6849ABA-20EB-4926-EC74-185DF27B58AF}"/>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3F17C6F2-3E79-E0F1-D8F3-6978D33D7EA6}"/>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4125ED91-DD36-C3AE-2E21-E2A95543281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2D8D6F7C-ECEB-1B98-6B4C-D712EE33B557}"/>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124574FD-3184-1B90-A194-278FEE4FBBA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13" name="Groep 312">
            <a:extLst>
              <a:ext uri="{FF2B5EF4-FFF2-40B4-BE49-F238E27FC236}">
                <a16:creationId xmlns:a16="http://schemas.microsoft.com/office/drawing/2014/main" id="{4A4AE953-D1A8-190B-0620-43C1C548EFE9}"/>
              </a:ext>
            </a:extLst>
          </p:cNvPr>
          <p:cNvGrpSpPr/>
          <p:nvPr/>
        </p:nvGrpSpPr>
        <p:grpSpPr>
          <a:xfrm>
            <a:off x="3416494" y="1211960"/>
            <a:ext cx="8327832" cy="797981"/>
            <a:chOff x="3343276" y="1736055"/>
            <a:chExt cx="8327832" cy="797981"/>
          </a:xfrm>
        </p:grpSpPr>
        <p:sp>
          <p:nvSpPr>
            <p:cNvPr id="190" name="Rechthoek: afgeronde hoeken 189">
              <a:hlinkClick r:id="rId8" action="ppaction://hlinksldjump"/>
              <a:extLst>
                <a:ext uri="{FF2B5EF4-FFF2-40B4-BE49-F238E27FC236}">
                  <a16:creationId xmlns:a16="http://schemas.microsoft.com/office/drawing/2014/main" id="{16915B13-E4FD-B401-5695-797839D4D0B4}"/>
                </a:ext>
              </a:extLst>
            </p:cNvPr>
            <p:cNvSpPr>
              <a:spLocks/>
            </p:cNvSpPr>
            <p:nvPr/>
          </p:nvSpPr>
          <p:spPr>
            <a:xfrm>
              <a:off x="33432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hlinkClick r:id="rId8" action="ppaction://hlinksldjump"/>
              <a:extLst>
                <a:ext uri="{FF2B5EF4-FFF2-40B4-BE49-F238E27FC236}">
                  <a16:creationId xmlns:a16="http://schemas.microsoft.com/office/drawing/2014/main" id="{FB911201-3465-A5C5-C0C7-360346ECC1D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258" name="Tekstvak 257">
              <a:hlinkClick r:id="rId8" action="ppaction://hlinksldjump"/>
              <a:extLst>
                <a:ext uri="{FF2B5EF4-FFF2-40B4-BE49-F238E27FC236}">
                  <a16:creationId xmlns:a16="http://schemas.microsoft.com/office/drawing/2014/main" id="{C11A1956-2605-25F9-38A9-FC67CFE3BFED}"/>
                </a:ext>
              </a:extLst>
            </p:cNvPr>
            <p:cNvSpPr txBox="1"/>
            <p:nvPr/>
          </p:nvSpPr>
          <p:spPr>
            <a:xfrm>
              <a:off x="4046331" y="1886889"/>
              <a:ext cx="6922359" cy="307777"/>
            </a:xfrm>
            <a:prstGeom prst="rect">
              <a:avLst/>
            </a:prstGeom>
            <a:noFill/>
          </p:spPr>
          <p:txBody>
            <a:bodyPr wrap="square" rtlCol="0">
              <a:spAutoFit/>
            </a:bodyPr>
            <a:lstStyle/>
            <a:p>
              <a:r>
                <a:rPr lang="nl-NL" sz="1400" b="1" dirty="0"/>
                <a:t>Meldingsinstellingen</a:t>
              </a:r>
            </a:p>
          </p:txBody>
        </p:sp>
        <p:sp>
          <p:nvSpPr>
            <p:cNvPr id="259" name="Tekstvak 258">
              <a:hlinkClick r:id="rId8" action="ppaction://hlinksldjump"/>
              <a:extLst>
                <a:ext uri="{FF2B5EF4-FFF2-40B4-BE49-F238E27FC236}">
                  <a16:creationId xmlns:a16="http://schemas.microsoft.com/office/drawing/2014/main" id="{D4796D6A-E620-8413-F842-E319B892989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hoe meldingen worden weergegeven</a:t>
              </a:r>
            </a:p>
          </p:txBody>
        </p:sp>
        <p:pic>
          <p:nvPicPr>
            <p:cNvPr id="312" name="Graphic 311" descr="Beltoon met effen opvulling">
              <a:hlinkClick r:id="rId8" action="ppaction://hlinksldjump"/>
              <a:extLst>
                <a:ext uri="{FF2B5EF4-FFF2-40B4-BE49-F238E27FC236}">
                  <a16:creationId xmlns:a16="http://schemas.microsoft.com/office/drawing/2014/main" id="{6BB1A9C8-8923-AA12-05AC-CA2D9AB2486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521692" y="1908321"/>
              <a:ext cx="499029" cy="499029"/>
            </a:xfrm>
            <a:prstGeom prst="rect">
              <a:avLst/>
            </a:prstGeom>
          </p:spPr>
        </p:pic>
      </p:grpSp>
      <p:grpSp>
        <p:nvGrpSpPr>
          <p:cNvPr id="314" name="Groep 313">
            <a:extLst>
              <a:ext uri="{FF2B5EF4-FFF2-40B4-BE49-F238E27FC236}">
                <a16:creationId xmlns:a16="http://schemas.microsoft.com/office/drawing/2014/main" id="{255E9F07-FA07-C39D-31C3-7E18394AB104}"/>
              </a:ext>
            </a:extLst>
          </p:cNvPr>
          <p:cNvGrpSpPr/>
          <p:nvPr/>
        </p:nvGrpSpPr>
        <p:grpSpPr>
          <a:xfrm>
            <a:off x="3416492" y="2087692"/>
            <a:ext cx="8327833" cy="797981"/>
            <a:chOff x="3343275" y="1736055"/>
            <a:chExt cx="8327833" cy="797981"/>
          </a:xfrm>
        </p:grpSpPr>
        <p:sp>
          <p:nvSpPr>
            <p:cNvPr id="315" name="Rechthoek: afgeronde hoeken 314">
              <a:hlinkClick r:id="rId13" action="ppaction://hlinksldjump"/>
              <a:extLst>
                <a:ext uri="{FF2B5EF4-FFF2-40B4-BE49-F238E27FC236}">
                  <a16:creationId xmlns:a16="http://schemas.microsoft.com/office/drawing/2014/main" id="{4D673635-FC30-3A0A-BBC0-39A76C4D6DA2}"/>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hlinkClick r:id="rId13" action="ppaction://hlinksldjump"/>
              <a:extLst>
                <a:ext uri="{FF2B5EF4-FFF2-40B4-BE49-F238E27FC236}">
                  <a16:creationId xmlns:a16="http://schemas.microsoft.com/office/drawing/2014/main" id="{2C08F2D6-AF2A-82BE-CBCE-63E430F2DF2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17" name="Tekstvak 316">
              <a:hlinkClick r:id="rId13" action="ppaction://hlinksldjump"/>
              <a:extLst>
                <a:ext uri="{FF2B5EF4-FFF2-40B4-BE49-F238E27FC236}">
                  <a16:creationId xmlns:a16="http://schemas.microsoft.com/office/drawing/2014/main" id="{09435663-B447-AB1D-6379-1B8601233E39}"/>
                </a:ext>
              </a:extLst>
            </p:cNvPr>
            <p:cNvSpPr txBox="1"/>
            <p:nvPr/>
          </p:nvSpPr>
          <p:spPr>
            <a:xfrm>
              <a:off x="4046331" y="1886889"/>
              <a:ext cx="6922359" cy="307777"/>
            </a:xfrm>
            <a:prstGeom prst="rect">
              <a:avLst/>
            </a:prstGeom>
            <a:noFill/>
          </p:spPr>
          <p:txBody>
            <a:bodyPr wrap="square" rtlCol="0">
              <a:spAutoFit/>
            </a:bodyPr>
            <a:lstStyle/>
            <a:p>
              <a:r>
                <a:rPr lang="nl-NL" sz="1400" b="1" dirty="0"/>
                <a:t>App Toestemmingen</a:t>
              </a:r>
            </a:p>
          </p:txBody>
        </p:sp>
        <p:sp>
          <p:nvSpPr>
            <p:cNvPr id="318" name="Tekstvak 317">
              <a:hlinkClick r:id="rId13" action="ppaction://hlinksldjump"/>
              <a:extLst>
                <a:ext uri="{FF2B5EF4-FFF2-40B4-BE49-F238E27FC236}">
                  <a16:creationId xmlns:a16="http://schemas.microsoft.com/office/drawing/2014/main" id="{6F8384AE-64B1-A1A2-A65D-9961DCED9D8D}"/>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Geef apps toegang tot je gegevens</a:t>
              </a:r>
            </a:p>
          </p:txBody>
        </p:sp>
        <p:pic>
          <p:nvPicPr>
            <p:cNvPr id="319" name="Graphic 318" descr="Toets met effen opvulling">
              <a:hlinkClick r:id="rId13" action="ppaction://hlinksldjump"/>
              <a:extLst>
                <a:ext uri="{FF2B5EF4-FFF2-40B4-BE49-F238E27FC236}">
                  <a16:creationId xmlns:a16="http://schemas.microsoft.com/office/drawing/2014/main" id="{8EC702A3-436B-23E0-7C8E-BBE0A3F5AAE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78FD8076-AA37-1805-FE40-31E3CC7A223B}"/>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0B8B418D-041B-9300-8E74-A2C537415D0F}"/>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hlinkClick r:id="rId16" action="ppaction://hlinksldjump"/>
              <a:extLst>
                <a:ext uri="{FF2B5EF4-FFF2-40B4-BE49-F238E27FC236}">
                  <a16:creationId xmlns:a16="http://schemas.microsoft.com/office/drawing/2014/main" id="{E1DA5D29-4116-4D71-81FE-D4F65891640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23" name="Tekstvak 322">
              <a:hlinkClick r:id="rId16" action="ppaction://hlinksldjump"/>
              <a:extLst>
                <a:ext uri="{FF2B5EF4-FFF2-40B4-BE49-F238E27FC236}">
                  <a16:creationId xmlns:a16="http://schemas.microsoft.com/office/drawing/2014/main" id="{12C91EA9-F093-8832-B86C-7355A0EC0D28}"/>
                </a:ext>
              </a:extLst>
            </p:cNvPr>
            <p:cNvSpPr txBox="1"/>
            <p:nvPr/>
          </p:nvSpPr>
          <p:spPr>
            <a:xfrm>
              <a:off x="4046331" y="1886889"/>
              <a:ext cx="6922359" cy="307777"/>
            </a:xfrm>
            <a:prstGeom prst="rect">
              <a:avLst/>
            </a:prstGeom>
            <a:noFill/>
          </p:spPr>
          <p:txBody>
            <a:bodyPr wrap="square" rtlCol="0">
              <a:spAutoFit/>
            </a:bodyPr>
            <a:lstStyle/>
            <a:p>
              <a:r>
                <a:rPr lang="nl-NL" sz="1400" b="1" dirty="0"/>
                <a:t>Geluid &amp; Trillingen</a:t>
              </a:r>
            </a:p>
          </p:txBody>
        </p:sp>
        <p:sp>
          <p:nvSpPr>
            <p:cNvPr id="324" name="Tekstvak 323">
              <a:hlinkClick r:id="rId16" action="ppaction://hlinksldjump"/>
              <a:extLst>
                <a:ext uri="{FF2B5EF4-FFF2-40B4-BE49-F238E27FC236}">
                  <a16:creationId xmlns:a16="http://schemas.microsoft.com/office/drawing/2014/main" id="{893E4E0B-03DB-C012-1B4E-2D2FD9236397}"/>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Pas geluiden en trillingen voor meldingen aan</a:t>
              </a:r>
            </a:p>
          </p:txBody>
        </p:sp>
        <p:pic>
          <p:nvPicPr>
            <p:cNvPr id="325" name="Graphic 324" descr="Trillen van telefoon met effen opvulling">
              <a:hlinkClick r:id="rId16" action="ppaction://hlinksldjump"/>
              <a:extLst>
                <a:ext uri="{FF2B5EF4-FFF2-40B4-BE49-F238E27FC236}">
                  <a16:creationId xmlns:a16="http://schemas.microsoft.com/office/drawing/2014/main" id="{F093078B-5DA6-DEE5-1566-3095FD4FC86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8232E862-AF8B-0E12-FD09-2CC1306778C8}"/>
              </a:ext>
            </a:extLst>
          </p:cNvPr>
          <p:cNvGrpSpPr/>
          <p:nvPr/>
        </p:nvGrpSpPr>
        <p:grpSpPr>
          <a:xfrm>
            <a:off x="3416491" y="3839156"/>
            <a:ext cx="8327834" cy="797981"/>
            <a:chOff x="3343276" y="1736055"/>
            <a:chExt cx="8327834" cy="797981"/>
          </a:xfrm>
        </p:grpSpPr>
        <p:sp>
          <p:nvSpPr>
            <p:cNvPr id="327" name="Rechthoek: afgeronde hoeken 326">
              <a:hlinkClick r:id="rId19" action="ppaction://hlinksldjump"/>
              <a:extLst>
                <a:ext uri="{FF2B5EF4-FFF2-40B4-BE49-F238E27FC236}">
                  <a16:creationId xmlns:a16="http://schemas.microsoft.com/office/drawing/2014/main" id="{B7D1A985-2EEF-3087-E0BD-4B09AA466BFC}"/>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95D9DB49-96FE-CD8A-D052-5EE3DE61BD9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29" name="Tekstvak 328">
              <a:hlinkClick r:id="rId19" action="ppaction://hlinksldjump"/>
              <a:extLst>
                <a:ext uri="{FF2B5EF4-FFF2-40B4-BE49-F238E27FC236}">
                  <a16:creationId xmlns:a16="http://schemas.microsoft.com/office/drawing/2014/main" id="{246195DA-FBED-B1E4-8B47-F4E0F67FCD4E}"/>
                </a:ext>
              </a:extLst>
            </p:cNvPr>
            <p:cNvSpPr txBox="1"/>
            <p:nvPr/>
          </p:nvSpPr>
          <p:spPr>
            <a:xfrm>
              <a:off x="4046331" y="1886889"/>
              <a:ext cx="6922359" cy="307777"/>
            </a:xfrm>
            <a:prstGeom prst="rect">
              <a:avLst/>
            </a:prstGeom>
            <a:noFill/>
          </p:spPr>
          <p:txBody>
            <a:bodyPr wrap="square" rtlCol="0">
              <a:spAutoFit/>
            </a:bodyPr>
            <a:lstStyle/>
            <a:p>
              <a:r>
                <a:rPr lang="nl-NL" sz="1400" b="1" dirty="0"/>
                <a:t>Privacy Meldingen</a:t>
              </a:r>
            </a:p>
          </p:txBody>
        </p:sp>
        <p:sp>
          <p:nvSpPr>
            <p:cNvPr id="330" name="Tekstvak 329">
              <a:hlinkClick r:id="rId19" action="ppaction://hlinksldjump"/>
              <a:extLst>
                <a:ext uri="{FF2B5EF4-FFF2-40B4-BE49-F238E27FC236}">
                  <a16:creationId xmlns:a16="http://schemas.microsoft.com/office/drawing/2014/main" id="{6B666E7A-C791-A4F7-62DD-F7A16A06BA93}"/>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meldingen met betrekking tot privacy-instellingen</a:t>
              </a:r>
            </a:p>
          </p:txBody>
        </p:sp>
        <p:pic>
          <p:nvPicPr>
            <p:cNvPr id="331" name="Graphic 330" descr="Luidspreker dempen met effen opvulling">
              <a:hlinkClick r:id="rId19" action="ppaction://hlinksldjump"/>
              <a:extLst>
                <a:ext uri="{FF2B5EF4-FFF2-40B4-BE49-F238E27FC236}">
                  <a16:creationId xmlns:a16="http://schemas.microsoft.com/office/drawing/2014/main" id="{597F8AB7-1380-729B-8992-249BE2EC2D2C}"/>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43297978-EB5C-AEFB-E13B-54689F8C3BBA}"/>
              </a:ext>
            </a:extLst>
          </p:cNvPr>
          <p:cNvGrpSpPr/>
          <p:nvPr/>
        </p:nvGrpSpPr>
        <p:grpSpPr>
          <a:xfrm>
            <a:off x="3416489" y="4714888"/>
            <a:ext cx="8327833" cy="797981"/>
            <a:chOff x="3343275" y="1736055"/>
            <a:chExt cx="8327833" cy="797981"/>
          </a:xfrm>
        </p:grpSpPr>
        <p:sp>
          <p:nvSpPr>
            <p:cNvPr id="333" name="Rechthoek: afgeronde hoeken 332">
              <a:hlinkClick r:id="rId22" action="ppaction://hlinksldjump"/>
              <a:extLst>
                <a:ext uri="{FF2B5EF4-FFF2-40B4-BE49-F238E27FC236}">
                  <a16:creationId xmlns:a16="http://schemas.microsoft.com/office/drawing/2014/main" id="{4EE54DFB-4C56-E480-D3C1-614E9508A923}"/>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hlinkClick r:id="rId22" action="ppaction://hlinksldjump"/>
              <a:extLst>
                <a:ext uri="{FF2B5EF4-FFF2-40B4-BE49-F238E27FC236}">
                  <a16:creationId xmlns:a16="http://schemas.microsoft.com/office/drawing/2014/main" id="{C1C6B576-81B4-6D94-6D91-784244D7158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221293" y="1979223"/>
              <a:ext cx="356154" cy="356154"/>
            </a:xfrm>
            <a:prstGeom prst="rect">
              <a:avLst/>
            </a:prstGeom>
          </p:spPr>
        </p:pic>
        <p:sp>
          <p:nvSpPr>
            <p:cNvPr id="335" name="Tekstvak 334">
              <a:hlinkClick r:id="rId22" action="ppaction://hlinksldjump"/>
              <a:extLst>
                <a:ext uri="{FF2B5EF4-FFF2-40B4-BE49-F238E27FC236}">
                  <a16:creationId xmlns:a16="http://schemas.microsoft.com/office/drawing/2014/main" id="{6F0687BC-76AC-2B5D-0534-7B8427D31259}"/>
                </a:ext>
              </a:extLst>
            </p:cNvPr>
            <p:cNvSpPr txBox="1"/>
            <p:nvPr/>
          </p:nvSpPr>
          <p:spPr>
            <a:xfrm>
              <a:off x="4046331" y="1886889"/>
              <a:ext cx="6922359" cy="307777"/>
            </a:xfrm>
            <a:prstGeom prst="rect">
              <a:avLst/>
            </a:prstGeom>
            <a:noFill/>
          </p:spPr>
          <p:txBody>
            <a:bodyPr wrap="square" rtlCol="0">
              <a:spAutoFit/>
            </a:bodyPr>
            <a:lstStyle/>
            <a:p>
              <a:r>
                <a:rPr lang="nl-NL" sz="1400" b="1" dirty="0"/>
                <a:t>Meldingsgeschiedenis</a:t>
              </a:r>
            </a:p>
          </p:txBody>
        </p:sp>
        <p:sp>
          <p:nvSpPr>
            <p:cNvPr id="336" name="Tekstvak 335">
              <a:hlinkClick r:id="rId22" action="ppaction://hlinksldjump"/>
              <a:extLst>
                <a:ext uri="{FF2B5EF4-FFF2-40B4-BE49-F238E27FC236}">
                  <a16:creationId xmlns:a16="http://schemas.microsoft.com/office/drawing/2014/main" id="{05F0B68D-1B10-9575-A11A-0F773A9AEEBC}"/>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je meldingen van de afgelopen periode</a:t>
              </a:r>
            </a:p>
          </p:txBody>
        </p:sp>
        <p:pic>
          <p:nvPicPr>
            <p:cNvPr id="337" name="Graphic 336" descr="Geschiedenis met effen opvulling">
              <a:hlinkClick r:id="rId22" action="ppaction://hlinksldjump"/>
              <a:extLst>
                <a:ext uri="{FF2B5EF4-FFF2-40B4-BE49-F238E27FC236}">
                  <a16:creationId xmlns:a16="http://schemas.microsoft.com/office/drawing/2014/main" id="{6347B03E-C909-C771-6B10-31530A9DF943}"/>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50D29688-6A30-23E8-E227-F3FE0A24EA44}"/>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5" action="ppaction://hlinksldjump"/>
              <a:extLst>
                <a:ext uri="{FF2B5EF4-FFF2-40B4-BE49-F238E27FC236}">
                  <a16:creationId xmlns:a16="http://schemas.microsoft.com/office/drawing/2014/main" id="{566C10E1-8718-2AB4-F7B6-7DEC99919E2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5" action="ppaction://hlinksldjump"/>
              <a:extLst>
                <a:ext uri="{FF2B5EF4-FFF2-40B4-BE49-F238E27FC236}">
                  <a16:creationId xmlns:a16="http://schemas.microsoft.com/office/drawing/2014/main" id="{58FAA48C-B42A-579E-A1D4-D6E0EA853E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54471AEE-AC7D-FFE4-BA08-EF0045C27C94}"/>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022B3BEA-5FAF-3DC9-FEA1-C4DA3C52E853}"/>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AB938058-720A-4DE3-FB66-AAA1C5E92B52}"/>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080E3476-897C-F959-D2E9-2933BF50D59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30" action="ppaction://hlinksldjump"/>
                <a:extLst>
                  <a:ext uri="{FF2B5EF4-FFF2-40B4-BE49-F238E27FC236}">
                    <a16:creationId xmlns:a16="http://schemas.microsoft.com/office/drawing/2014/main" id="{4C781DD7-AB79-8152-FB64-365E13DACFCE}"/>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30" action="ppaction://hlinksldjump"/>
              <a:extLst>
                <a:ext uri="{FF2B5EF4-FFF2-40B4-BE49-F238E27FC236}">
                  <a16:creationId xmlns:a16="http://schemas.microsoft.com/office/drawing/2014/main" id="{D09C47E0-AC27-22C4-88E7-35B7FC5F9B2C}"/>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938F0E71-0889-C9C5-692B-C26373A74D65}"/>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0EB00A62-E7FF-4D2F-7046-D94A3482B508}"/>
                </a:ext>
              </a:extLst>
            </p:cNvPr>
            <p:cNvGrpSpPr/>
            <p:nvPr/>
          </p:nvGrpSpPr>
          <p:grpSpPr>
            <a:xfrm>
              <a:off x="121489" y="4876801"/>
              <a:ext cx="2659811" cy="349305"/>
              <a:chOff x="121489" y="4886326"/>
              <a:chExt cx="2659811" cy="349305"/>
            </a:xfrm>
          </p:grpSpPr>
          <p:sp>
            <p:nvSpPr>
              <p:cNvPr id="56" name="Rechthoek: afgeronde hoeken 55">
                <a:hlinkClick r:id="rId33" action="ppaction://hlinksldjump"/>
                <a:extLst>
                  <a:ext uri="{FF2B5EF4-FFF2-40B4-BE49-F238E27FC236}">
                    <a16:creationId xmlns:a16="http://schemas.microsoft.com/office/drawing/2014/main" id="{6CA4A0D2-63C8-5F93-B816-0B79E3B29DC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33" action="ppaction://hlinksldjump"/>
                <a:extLst>
                  <a:ext uri="{FF2B5EF4-FFF2-40B4-BE49-F238E27FC236}">
                    <a16:creationId xmlns:a16="http://schemas.microsoft.com/office/drawing/2014/main" id="{32E7C16A-CEC3-FBA6-2F68-7481DBA7D618}"/>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33" action="ppaction://hlinksldjump"/>
              <a:extLst>
                <a:ext uri="{FF2B5EF4-FFF2-40B4-BE49-F238E27FC236}">
                  <a16:creationId xmlns:a16="http://schemas.microsoft.com/office/drawing/2014/main" id="{925BD5A9-BD94-AF98-F8FE-831D4E7BFB94}"/>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F052F357-1E20-E34A-1500-73C256DDDEB7}"/>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95258A13-544B-E4A4-09EA-336BC56B40F5}"/>
                </a:ext>
              </a:extLst>
            </p:cNvPr>
            <p:cNvGrpSpPr/>
            <p:nvPr/>
          </p:nvGrpSpPr>
          <p:grpSpPr>
            <a:xfrm>
              <a:off x="121489" y="4876801"/>
              <a:ext cx="2719166" cy="349305"/>
              <a:chOff x="121489" y="4886326"/>
              <a:chExt cx="2719166" cy="349305"/>
            </a:xfrm>
          </p:grpSpPr>
          <p:sp>
            <p:nvSpPr>
              <p:cNvPr id="61" name="Rechthoek: afgeronde hoeken 60">
                <a:hlinkClick r:id="rId36" action="ppaction://hlinksldjump"/>
                <a:extLst>
                  <a:ext uri="{FF2B5EF4-FFF2-40B4-BE49-F238E27FC236}">
                    <a16:creationId xmlns:a16="http://schemas.microsoft.com/office/drawing/2014/main" id="{74A207F0-0D6B-1315-8D7E-9D0C343AEEF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36" action="ppaction://hlinksldjump"/>
                <a:extLst>
                  <a:ext uri="{FF2B5EF4-FFF2-40B4-BE49-F238E27FC236}">
                    <a16:creationId xmlns:a16="http://schemas.microsoft.com/office/drawing/2014/main" id="{45E43945-697B-F3DC-3D9A-9FB5EFAC0683}"/>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36" action="ppaction://hlinksldjump"/>
              <a:extLst>
                <a:ext uri="{FF2B5EF4-FFF2-40B4-BE49-F238E27FC236}">
                  <a16:creationId xmlns:a16="http://schemas.microsoft.com/office/drawing/2014/main" id="{19C2DCD3-389C-13CB-CFDA-F132ADB3904B}"/>
                </a:ext>
              </a:extLst>
            </p:cNvPr>
            <p:cNvPicPr>
              <a:picLocks noChangeAspect="1"/>
            </p:cNvPicPr>
            <p:nvPr/>
          </p:nvPicPr>
          <p:blipFill>
            <a:blip r:embed="rId37">
              <a:extLst>
                <a:ext uri="{96DAC541-7B7A-43D3-8B79-37D633B846F1}">
                  <asvg:svgBlip xmlns:asvg="http://schemas.microsoft.com/office/drawing/2016/SVG/main" r:embed="rId38"/>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D1D4E815-C791-18A6-14A6-A6430EFA0A86}"/>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DF15F76C-35DD-F7F8-ACA0-343474A905C3}"/>
                </a:ext>
              </a:extLst>
            </p:cNvPr>
            <p:cNvGrpSpPr/>
            <p:nvPr/>
          </p:nvGrpSpPr>
          <p:grpSpPr>
            <a:xfrm>
              <a:off x="121489" y="4876801"/>
              <a:ext cx="2659811" cy="349305"/>
              <a:chOff x="121489" y="4886326"/>
              <a:chExt cx="2659811" cy="349305"/>
            </a:xfrm>
          </p:grpSpPr>
          <p:sp>
            <p:nvSpPr>
              <p:cNvPr id="130" name="Rechthoek: afgeronde hoeken 129">
                <a:hlinkClick r:id="rId39" action="ppaction://hlinksldjump"/>
                <a:extLst>
                  <a:ext uri="{FF2B5EF4-FFF2-40B4-BE49-F238E27FC236}">
                    <a16:creationId xmlns:a16="http://schemas.microsoft.com/office/drawing/2014/main" id="{952471B3-0FD7-C12D-98D2-639395719B4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39" action="ppaction://hlinksldjump"/>
                <a:extLst>
                  <a:ext uri="{FF2B5EF4-FFF2-40B4-BE49-F238E27FC236}">
                    <a16:creationId xmlns:a16="http://schemas.microsoft.com/office/drawing/2014/main" id="{B3827DAA-23B8-A847-DE48-707EE5DD540D}"/>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39" action="ppaction://hlinksldjump"/>
              <a:extLst>
                <a:ext uri="{FF2B5EF4-FFF2-40B4-BE49-F238E27FC236}">
                  <a16:creationId xmlns:a16="http://schemas.microsoft.com/office/drawing/2014/main" id="{12B3478F-ED0F-1F58-2072-9B1C1DA4EE60}"/>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204A5957-8F98-7AF9-0B0B-77F329884F3B}"/>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0E8397AC-018D-1B97-35BF-31B8C7EF0D94}"/>
                </a:ext>
              </a:extLst>
            </p:cNvPr>
            <p:cNvGrpSpPr/>
            <p:nvPr/>
          </p:nvGrpSpPr>
          <p:grpSpPr>
            <a:xfrm>
              <a:off x="121489" y="4876801"/>
              <a:ext cx="2659811" cy="349305"/>
              <a:chOff x="121489" y="4886326"/>
              <a:chExt cx="2659811" cy="349305"/>
            </a:xfrm>
          </p:grpSpPr>
          <p:sp>
            <p:nvSpPr>
              <p:cNvPr id="135" name="Rechthoek: afgeronde hoeken 134">
                <a:hlinkClick r:id="rId42" action="ppaction://hlinksldjump"/>
                <a:extLst>
                  <a:ext uri="{FF2B5EF4-FFF2-40B4-BE49-F238E27FC236}">
                    <a16:creationId xmlns:a16="http://schemas.microsoft.com/office/drawing/2014/main" id="{9520408D-E547-202B-B6BC-71159050315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42" action="ppaction://hlinksldjump"/>
                <a:extLst>
                  <a:ext uri="{FF2B5EF4-FFF2-40B4-BE49-F238E27FC236}">
                    <a16:creationId xmlns:a16="http://schemas.microsoft.com/office/drawing/2014/main" id="{DD6E76B1-5CF9-5E8C-58EE-F8674236A9AC}"/>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42" action="ppaction://hlinksldjump"/>
              <a:extLst>
                <a:ext uri="{FF2B5EF4-FFF2-40B4-BE49-F238E27FC236}">
                  <a16:creationId xmlns:a16="http://schemas.microsoft.com/office/drawing/2014/main" id="{73A4E262-C06C-24A6-FD1F-C003130A7ECE}"/>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137" name="Groep 136">
            <a:extLst>
              <a:ext uri="{FF2B5EF4-FFF2-40B4-BE49-F238E27FC236}">
                <a16:creationId xmlns:a16="http://schemas.microsoft.com/office/drawing/2014/main" id="{4EA2EECC-BB6A-AE81-0494-5799BCDC20A6}"/>
              </a:ext>
            </a:extLst>
          </p:cNvPr>
          <p:cNvGrpSpPr/>
          <p:nvPr/>
        </p:nvGrpSpPr>
        <p:grpSpPr>
          <a:xfrm>
            <a:off x="194702" y="2097631"/>
            <a:ext cx="2659811" cy="349305"/>
            <a:chOff x="121489" y="4876801"/>
            <a:chExt cx="2659811" cy="349305"/>
          </a:xfrm>
        </p:grpSpPr>
        <p:grpSp>
          <p:nvGrpSpPr>
            <p:cNvPr id="138" name="Groep 137">
              <a:extLst>
                <a:ext uri="{FF2B5EF4-FFF2-40B4-BE49-F238E27FC236}">
                  <a16:creationId xmlns:a16="http://schemas.microsoft.com/office/drawing/2014/main" id="{B95B88CD-601C-464E-9C92-CA342692CB61}"/>
                </a:ext>
              </a:extLst>
            </p:cNvPr>
            <p:cNvGrpSpPr/>
            <p:nvPr/>
          </p:nvGrpSpPr>
          <p:grpSpPr>
            <a:xfrm>
              <a:off x="121489" y="4876801"/>
              <a:ext cx="2659811" cy="349305"/>
              <a:chOff x="121489" y="4886326"/>
              <a:chExt cx="2659811" cy="349305"/>
            </a:xfrm>
          </p:grpSpPr>
          <p:sp>
            <p:nvSpPr>
              <p:cNvPr id="140" name="Rechthoek: afgeronde hoeken 139">
                <a:hlinkClick r:id="rId45" action="ppaction://hlinksldjump"/>
                <a:extLst>
                  <a:ext uri="{FF2B5EF4-FFF2-40B4-BE49-F238E27FC236}">
                    <a16:creationId xmlns:a16="http://schemas.microsoft.com/office/drawing/2014/main" id="{FEDB9496-0436-9B0F-6A97-5A39DAE1989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1" name="Tekstvak 140">
                <a:hlinkClick r:id="rId45" action="ppaction://hlinksldjump"/>
                <a:extLst>
                  <a:ext uri="{FF2B5EF4-FFF2-40B4-BE49-F238E27FC236}">
                    <a16:creationId xmlns:a16="http://schemas.microsoft.com/office/drawing/2014/main" id="{379C3F8C-7527-D058-1686-7B4DE65A046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139" name="Graphic 138" descr="Beltoon met effen opvulling">
              <a:extLst>
                <a:ext uri="{FF2B5EF4-FFF2-40B4-BE49-F238E27FC236}">
                  <a16:creationId xmlns:a16="http://schemas.microsoft.com/office/drawing/2014/main" id="{A1259E02-D447-5801-8D5D-E646D3202BD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49428CDB-3230-856B-9B9B-45C3903C5064}"/>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FA4B8C5B-E179-549F-1017-98DADD1890ED}"/>
                </a:ext>
              </a:extLst>
            </p:cNvPr>
            <p:cNvGrpSpPr/>
            <p:nvPr/>
          </p:nvGrpSpPr>
          <p:grpSpPr>
            <a:xfrm>
              <a:off x="121489" y="4876801"/>
              <a:ext cx="2659811" cy="349305"/>
              <a:chOff x="121489" y="4886326"/>
              <a:chExt cx="2659811" cy="349305"/>
            </a:xfrm>
          </p:grpSpPr>
          <p:sp>
            <p:nvSpPr>
              <p:cNvPr id="145" name="Rechthoek: afgeronde hoeken 144">
                <a:hlinkClick r:id="rId46" action="ppaction://hlinksldjump"/>
                <a:extLst>
                  <a:ext uri="{FF2B5EF4-FFF2-40B4-BE49-F238E27FC236}">
                    <a16:creationId xmlns:a16="http://schemas.microsoft.com/office/drawing/2014/main" id="{6F4D468F-8969-8C25-E6C7-991A40D47F4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46" action="ppaction://hlinksldjump"/>
                <a:extLst>
                  <a:ext uri="{FF2B5EF4-FFF2-40B4-BE49-F238E27FC236}">
                    <a16:creationId xmlns:a16="http://schemas.microsoft.com/office/drawing/2014/main" id="{8548430E-EDE8-0AF1-A1A0-88E63B072D93}"/>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47" action="ppaction://hlinksldjump"/>
              <a:extLst>
                <a:ext uri="{FF2B5EF4-FFF2-40B4-BE49-F238E27FC236}">
                  <a16:creationId xmlns:a16="http://schemas.microsoft.com/office/drawing/2014/main" id="{3AD65BD9-E214-0EBA-292D-F1E9C8DDBF47}"/>
                </a:ext>
              </a:extLst>
            </p:cNvPr>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A307D135-67E5-13E9-FDC0-40752BA0A822}"/>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71377DB3-937F-2DA8-5185-4A86EF2E3601}"/>
                </a:ext>
              </a:extLst>
            </p:cNvPr>
            <p:cNvGrpSpPr/>
            <p:nvPr/>
          </p:nvGrpSpPr>
          <p:grpSpPr>
            <a:xfrm>
              <a:off x="121489" y="4876801"/>
              <a:ext cx="2659811" cy="349305"/>
              <a:chOff x="121489" y="4886326"/>
              <a:chExt cx="2659811" cy="349305"/>
            </a:xfrm>
          </p:grpSpPr>
          <p:sp>
            <p:nvSpPr>
              <p:cNvPr id="150" name="Rechthoek: afgeronde hoeken 149">
                <a:hlinkClick r:id="rId47" action="ppaction://hlinksldjump"/>
                <a:extLst>
                  <a:ext uri="{FF2B5EF4-FFF2-40B4-BE49-F238E27FC236}">
                    <a16:creationId xmlns:a16="http://schemas.microsoft.com/office/drawing/2014/main" id="{ABAE5FB2-5924-472D-E79E-3F9370E309D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47" action="ppaction://hlinksldjump"/>
                <a:extLst>
                  <a:ext uri="{FF2B5EF4-FFF2-40B4-BE49-F238E27FC236}">
                    <a16:creationId xmlns:a16="http://schemas.microsoft.com/office/drawing/2014/main" id="{889092FC-6EF6-2917-0866-E78AA0A22F3C}"/>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47" action="ppaction://hlinksldjump"/>
              <a:extLst>
                <a:ext uri="{FF2B5EF4-FFF2-40B4-BE49-F238E27FC236}">
                  <a16:creationId xmlns:a16="http://schemas.microsoft.com/office/drawing/2014/main" id="{B8D30D6E-41B2-B851-3D08-C98FE16913C4}"/>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4162625570"/>
      </p:ext>
    </p:extLst>
  </p:cSld>
  <p:clrMapOvr>
    <a:masterClrMapping/>
  </p:clrMapOvr>
  <p:transition spd="slow" advClick="0">
    <p:cover dir="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7C3644E3-2779-3A40-AB99-B406AD2A46E2}"/>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C305C143-9CC2-2AD5-CC14-DBCF24EFADE2}"/>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FFA5634-D1D7-BD91-7CE3-746541BEF5DA}"/>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AB0A7B0-35A1-CC12-0401-4D12A7144E64}"/>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26F80B7A-2141-9156-CD76-106A2C6F4A41}"/>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00407702-1A73-FD73-6C09-99B9DA8B5B96}"/>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A21953DF-5101-585B-E925-668FFDD3F3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1215F93B-547A-F10A-3822-BE52434A65D7}"/>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33A573D2-550B-6C38-F8F6-FA3BBBC36C6E}"/>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5A6668FA-8418-B875-0326-C3F794DE81B7}"/>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EFBB8B41-B481-01F5-360A-C5C200FF68A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A1345CC6-4BB3-6CA2-E040-311FB5C357CF}"/>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F387D87C-AE72-14B6-DE33-1722D8E7F8D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42892E3F-BC59-6005-0478-FFD224FDB84E}"/>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2B4C0CF3-BAF4-7CA0-0A57-B2C0407DD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62DC17F7-60C5-5A1F-2573-2AC349EEA9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8DE91BF4-6103-65D3-6841-5E76D51F2B49}"/>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477F1ACB-BF36-4893-C396-FDC43D79DAF8}"/>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0123E119-6CFC-E460-6F66-940DA201C849}"/>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8C831912-D6B4-479F-FFFA-C511E12F23C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3" action="ppaction://hlinksldjump"/>
                <a:extLst>
                  <a:ext uri="{FF2B5EF4-FFF2-40B4-BE49-F238E27FC236}">
                    <a16:creationId xmlns:a16="http://schemas.microsoft.com/office/drawing/2014/main" id="{0140582D-7468-7423-1E42-E741F92F6E3C}"/>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13" action="ppaction://hlinksldjump"/>
              <a:extLst>
                <a:ext uri="{FF2B5EF4-FFF2-40B4-BE49-F238E27FC236}">
                  <a16:creationId xmlns:a16="http://schemas.microsoft.com/office/drawing/2014/main" id="{C325B269-8103-F0B6-B18C-8581E22CD16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7D4AEBEF-1CF0-2645-16A9-19FBFCCD7E2C}"/>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C4004450-F55A-4A3D-52C0-DC2ACD8BFF1F}"/>
                </a:ext>
              </a:extLst>
            </p:cNvPr>
            <p:cNvGrpSpPr/>
            <p:nvPr/>
          </p:nvGrpSpPr>
          <p:grpSpPr>
            <a:xfrm>
              <a:off x="121489" y="4876801"/>
              <a:ext cx="2659811" cy="349305"/>
              <a:chOff x="121489" y="4886326"/>
              <a:chExt cx="2659811" cy="349305"/>
            </a:xfrm>
          </p:grpSpPr>
          <p:sp>
            <p:nvSpPr>
              <p:cNvPr id="56" name="Rechthoek: afgeronde hoeken 55">
                <a:hlinkClick r:id="rId16" action="ppaction://hlinksldjump"/>
                <a:extLst>
                  <a:ext uri="{FF2B5EF4-FFF2-40B4-BE49-F238E27FC236}">
                    <a16:creationId xmlns:a16="http://schemas.microsoft.com/office/drawing/2014/main" id="{55B176F8-44CA-86EC-5B51-26800E6CE19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16" action="ppaction://hlinksldjump"/>
                <a:extLst>
                  <a:ext uri="{FF2B5EF4-FFF2-40B4-BE49-F238E27FC236}">
                    <a16:creationId xmlns:a16="http://schemas.microsoft.com/office/drawing/2014/main" id="{F015904B-02DF-E701-1B75-7F3A5CF046C5}"/>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16" action="ppaction://hlinksldjump"/>
              <a:extLst>
                <a:ext uri="{FF2B5EF4-FFF2-40B4-BE49-F238E27FC236}">
                  <a16:creationId xmlns:a16="http://schemas.microsoft.com/office/drawing/2014/main" id="{5091FE7B-6FF6-0696-D732-C4D6CD2C48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FCAE58C3-B746-CACC-1E60-90ADA0FAAEF0}"/>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D4794951-7FF4-C05C-9D23-C03B8BFA9614}"/>
                </a:ext>
              </a:extLst>
            </p:cNvPr>
            <p:cNvGrpSpPr/>
            <p:nvPr/>
          </p:nvGrpSpPr>
          <p:grpSpPr>
            <a:xfrm>
              <a:off x="121489" y="4876801"/>
              <a:ext cx="2719166" cy="349305"/>
              <a:chOff x="121489" y="4886326"/>
              <a:chExt cx="2719166" cy="349305"/>
            </a:xfrm>
          </p:grpSpPr>
          <p:sp>
            <p:nvSpPr>
              <p:cNvPr id="61" name="Rechthoek: afgeronde hoeken 60">
                <a:hlinkClick r:id="rId19" action="ppaction://hlinksldjump"/>
                <a:extLst>
                  <a:ext uri="{FF2B5EF4-FFF2-40B4-BE49-F238E27FC236}">
                    <a16:creationId xmlns:a16="http://schemas.microsoft.com/office/drawing/2014/main" id="{F6F6F5F8-BC46-033C-619D-EEC861AA1F6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19" action="ppaction://hlinksldjump"/>
                <a:extLst>
                  <a:ext uri="{FF2B5EF4-FFF2-40B4-BE49-F238E27FC236}">
                    <a16:creationId xmlns:a16="http://schemas.microsoft.com/office/drawing/2014/main" id="{4A67DA72-E810-A7A1-8CA7-26A7DA3416EA}"/>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19" action="ppaction://hlinksldjump"/>
              <a:extLst>
                <a:ext uri="{FF2B5EF4-FFF2-40B4-BE49-F238E27FC236}">
                  <a16:creationId xmlns:a16="http://schemas.microsoft.com/office/drawing/2014/main" id="{9C5DA520-B094-89AC-E493-DC4FD142D7B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FA014FC0-C908-F4C5-8CE8-842851E2DC87}"/>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342CA578-A92A-B59A-F0F3-11D6A58CEDD5}"/>
                </a:ext>
              </a:extLst>
            </p:cNvPr>
            <p:cNvGrpSpPr/>
            <p:nvPr/>
          </p:nvGrpSpPr>
          <p:grpSpPr>
            <a:xfrm>
              <a:off x="121489" y="4876801"/>
              <a:ext cx="2659811" cy="349305"/>
              <a:chOff x="121489" y="4886326"/>
              <a:chExt cx="2659811" cy="349305"/>
            </a:xfrm>
          </p:grpSpPr>
          <p:sp>
            <p:nvSpPr>
              <p:cNvPr id="130" name="Rechthoek: afgeronde hoeken 129">
                <a:hlinkClick r:id="rId22" action="ppaction://hlinksldjump"/>
                <a:extLst>
                  <a:ext uri="{FF2B5EF4-FFF2-40B4-BE49-F238E27FC236}">
                    <a16:creationId xmlns:a16="http://schemas.microsoft.com/office/drawing/2014/main" id="{5512E2FD-C887-8D77-BD46-8EB6D51E93A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22" action="ppaction://hlinksldjump"/>
                <a:extLst>
                  <a:ext uri="{FF2B5EF4-FFF2-40B4-BE49-F238E27FC236}">
                    <a16:creationId xmlns:a16="http://schemas.microsoft.com/office/drawing/2014/main" id="{D67A8BDB-C18D-FB6E-0880-2AC0E7B23867}"/>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22" action="ppaction://hlinksldjump"/>
              <a:extLst>
                <a:ext uri="{FF2B5EF4-FFF2-40B4-BE49-F238E27FC236}">
                  <a16:creationId xmlns:a16="http://schemas.microsoft.com/office/drawing/2014/main" id="{11592768-6C7D-CB35-90A8-08208121AC32}"/>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FF819A90-67C5-0BD1-C7DB-58E617FECFE1}"/>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695ED96A-E3AD-D838-9D0D-0A05A6EC46C6}"/>
                </a:ext>
              </a:extLst>
            </p:cNvPr>
            <p:cNvGrpSpPr/>
            <p:nvPr/>
          </p:nvGrpSpPr>
          <p:grpSpPr>
            <a:xfrm>
              <a:off x="121489" y="4876801"/>
              <a:ext cx="2659811" cy="349305"/>
              <a:chOff x="121489" y="4886326"/>
              <a:chExt cx="2659811" cy="349305"/>
            </a:xfrm>
          </p:grpSpPr>
          <p:sp>
            <p:nvSpPr>
              <p:cNvPr id="135" name="Rechthoek: afgeronde hoeken 134">
                <a:hlinkClick r:id="rId25" action="ppaction://hlinksldjump"/>
                <a:extLst>
                  <a:ext uri="{FF2B5EF4-FFF2-40B4-BE49-F238E27FC236}">
                    <a16:creationId xmlns:a16="http://schemas.microsoft.com/office/drawing/2014/main" id="{031BD9C8-B947-2122-A068-17CCA2C1987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25" action="ppaction://hlinksldjump"/>
                <a:extLst>
                  <a:ext uri="{FF2B5EF4-FFF2-40B4-BE49-F238E27FC236}">
                    <a16:creationId xmlns:a16="http://schemas.microsoft.com/office/drawing/2014/main" id="{BE1BD83C-FCE7-1502-323E-45B329ED9B20}"/>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25" action="ppaction://hlinksldjump"/>
              <a:extLst>
                <a:ext uri="{FF2B5EF4-FFF2-40B4-BE49-F238E27FC236}">
                  <a16:creationId xmlns:a16="http://schemas.microsoft.com/office/drawing/2014/main" id="{A0DAD08E-C53F-5344-AC50-04FF0F3EDA3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396C3702-CCCB-4E56-8422-018C19409A5D}"/>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775B1D33-800E-663E-1F22-C20A92A71E5F}"/>
                </a:ext>
              </a:extLst>
            </p:cNvPr>
            <p:cNvGrpSpPr/>
            <p:nvPr/>
          </p:nvGrpSpPr>
          <p:grpSpPr>
            <a:xfrm>
              <a:off x="121489" y="4876801"/>
              <a:ext cx="2659811" cy="349305"/>
              <a:chOff x="121489" y="4886326"/>
              <a:chExt cx="2659811" cy="349305"/>
            </a:xfrm>
          </p:grpSpPr>
          <p:sp>
            <p:nvSpPr>
              <p:cNvPr id="145" name="Rechthoek: afgeronde hoeken 144">
                <a:hlinkClick r:id="rId28" action="ppaction://hlinksldjump"/>
                <a:extLst>
                  <a:ext uri="{FF2B5EF4-FFF2-40B4-BE49-F238E27FC236}">
                    <a16:creationId xmlns:a16="http://schemas.microsoft.com/office/drawing/2014/main" id="{0D49D194-258A-75F3-0D04-E910A949D28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28" action="ppaction://hlinksldjump"/>
                <a:extLst>
                  <a:ext uri="{FF2B5EF4-FFF2-40B4-BE49-F238E27FC236}">
                    <a16:creationId xmlns:a16="http://schemas.microsoft.com/office/drawing/2014/main" id="{5A01B251-A111-7EAF-DE0F-C56CD3F6239E}"/>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29" action="ppaction://hlinksldjump"/>
              <a:extLst>
                <a:ext uri="{FF2B5EF4-FFF2-40B4-BE49-F238E27FC236}">
                  <a16:creationId xmlns:a16="http://schemas.microsoft.com/office/drawing/2014/main" id="{9FC705A5-D2F7-E451-5F0A-27D2C28065C2}"/>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944C5859-37DE-3E37-F5D6-829311A69A69}"/>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E9C38DCA-B6DD-5E23-69DA-C677BD14CF91}"/>
                </a:ext>
              </a:extLst>
            </p:cNvPr>
            <p:cNvGrpSpPr/>
            <p:nvPr/>
          </p:nvGrpSpPr>
          <p:grpSpPr>
            <a:xfrm>
              <a:off x="121489" y="4876801"/>
              <a:ext cx="2659811" cy="349305"/>
              <a:chOff x="121489" y="4886326"/>
              <a:chExt cx="2659811" cy="349305"/>
            </a:xfrm>
          </p:grpSpPr>
          <p:sp>
            <p:nvSpPr>
              <p:cNvPr id="150" name="Rechthoek: afgeronde hoeken 149">
                <a:hlinkClick r:id="rId29" action="ppaction://hlinksldjump"/>
                <a:extLst>
                  <a:ext uri="{FF2B5EF4-FFF2-40B4-BE49-F238E27FC236}">
                    <a16:creationId xmlns:a16="http://schemas.microsoft.com/office/drawing/2014/main" id="{DB3149C1-8070-33D8-0569-20565D573AE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29" action="ppaction://hlinksldjump"/>
                <a:extLst>
                  <a:ext uri="{FF2B5EF4-FFF2-40B4-BE49-F238E27FC236}">
                    <a16:creationId xmlns:a16="http://schemas.microsoft.com/office/drawing/2014/main" id="{546F9725-8F8D-942A-31B6-15B489919262}"/>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29" action="ppaction://hlinksldjump"/>
              <a:extLst>
                <a:ext uri="{FF2B5EF4-FFF2-40B4-BE49-F238E27FC236}">
                  <a16:creationId xmlns:a16="http://schemas.microsoft.com/office/drawing/2014/main" id="{4EE2F216-AF39-34A3-46C9-1E44F6587267}"/>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 name="Rechte verbindingslijn 2">
            <a:extLst>
              <a:ext uri="{FF2B5EF4-FFF2-40B4-BE49-F238E27FC236}">
                <a16:creationId xmlns:a16="http://schemas.microsoft.com/office/drawing/2014/main" id="{0F0C2CA7-89D7-466E-A69A-64A71037DBDF}"/>
              </a:ext>
            </a:extLst>
          </p:cNvPr>
          <p:cNvCxnSpPr>
            <a:cxnSpLocks/>
            <a:endCxn id="6" idx="1"/>
          </p:cNvCxnSpPr>
          <p:nvPr/>
        </p:nvCxnSpPr>
        <p:spPr>
          <a:xfrm flipV="1">
            <a:off x="1530393" y="2261060"/>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5" name="Groep 4">
            <a:extLst>
              <a:ext uri="{FF2B5EF4-FFF2-40B4-BE49-F238E27FC236}">
                <a16:creationId xmlns:a16="http://schemas.microsoft.com/office/drawing/2014/main" id="{6F1FB5AF-5FE7-438D-139A-850D2D200EA2}"/>
              </a:ext>
            </a:extLst>
          </p:cNvPr>
          <p:cNvGrpSpPr/>
          <p:nvPr/>
        </p:nvGrpSpPr>
        <p:grpSpPr>
          <a:xfrm>
            <a:off x="1742960" y="2128014"/>
            <a:ext cx="1315789" cy="266091"/>
            <a:chOff x="194700" y="1243520"/>
            <a:chExt cx="1315789" cy="266091"/>
          </a:xfrm>
          <a:effectLst/>
        </p:grpSpPr>
        <p:sp>
          <p:nvSpPr>
            <p:cNvPr id="6" name="Rechthoek: afgeronde hoeken 5">
              <a:hlinkClick r:id="rId34" action="ppaction://hlinksldjump"/>
              <a:extLst>
                <a:ext uri="{FF2B5EF4-FFF2-40B4-BE49-F238E27FC236}">
                  <a16:creationId xmlns:a16="http://schemas.microsoft.com/office/drawing/2014/main" id="{E2D25B18-0C86-45A1-6AE0-3E5E9B5CA072}"/>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hlinkClick r:id="rId35" action="ppaction://hlinksldjump"/>
              <a:extLst>
                <a:ext uri="{FF2B5EF4-FFF2-40B4-BE49-F238E27FC236}">
                  <a16:creationId xmlns:a16="http://schemas.microsoft.com/office/drawing/2014/main" id="{B9F2ABBD-5028-C4AD-6EDF-E501B22DB873}"/>
                </a:ext>
              </a:extLst>
            </p:cNvPr>
            <p:cNvSpPr txBox="1"/>
            <p:nvPr/>
          </p:nvSpPr>
          <p:spPr>
            <a:xfrm>
              <a:off x="403322" y="1299153"/>
              <a:ext cx="1107167" cy="169277"/>
            </a:xfrm>
            <a:prstGeom prst="rect">
              <a:avLst/>
            </a:prstGeom>
            <a:noFill/>
          </p:spPr>
          <p:txBody>
            <a:bodyPr wrap="square" rtlCol="0">
              <a:spAutoFit/>
            </a:bodyPr>
            <a:lstStyle/>
            <a:p>
              <a:r>
                <a:rPr lang="nl-NL" sz="500" b="1" dirty="0"/>
                <a:t>Meldingsinstellingen</a:t>
              </a:r>
            </a:p>
          </p:txBody>
        </p:sp>
        <p:pic>
          <p:nvPicPr>
            <p:cNvPr id="8" name="Graphic 7">
              <a:hlinkClick r:id="rId35" action="ppaction://hlinksldjump"/>
              <a:extLst>
                <a:ext uri="{FF2B5EF4-FFF2-40B4-BE49-F238E27FC236}">
                  <a16:creationId xmlns:a16="http://schemas.microsoft.com/office/drawing/2014/main" id="{591962F4-01CE-BF93-3D1F-D6C28EA9172B}"/>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59561" y="1306427"/>
              <a:ext cx="154914" cy="154914"/>
            </a:xfrm>
            <a:prstGeom prst="rect">
              <a:avLst/>
            </a:prstGeom>
          </p:spPr>
        </p:pic>
      </p:grpSp>
      <p:grpSp>
        <p:nvGrpSpPr>
          <p:cNvPr id="9" name="Groep 8">
            <a:extLst>
              <a:ext uri="{FF2B5EF4-FFF2-40B4-BE49-F238E27FC236}">
                <a16:creationId xmlns:a16="http://schemas.microsoft.com/office/drawing/2014/main" id="{C1FBFC85-F366-E17B-C27A-DEA7F20A4CF3}"/>
              </a:ext>
            </a:extLst>
          </p:cNvPr>
          <p:cNvGrpSpPr/>
          <p:nvPr/>
        </p:nvGrpSpPr>
        <p:grpSpPr>
          <a:xfrm>
            <a:off x="214604" y="2128628"/>
            <a:ext cx="1315789" cy="266091"/>
            <a:chOff x="194700" y="1243520"/>
            <a:chExt cx="1315789" cy="266091"/>
          </a:xfrm>
        </p:grpSpPr>
        <p:sp>
          <p:nvSpPr>
            <p:cNvPr id="10" name="Rechthoek: afgeronde hoeken 9">
              <a:hlinkClick r:id="rId38" action="ppaction://hlinksldjump"/>
              <a:extLst>
                <a:ext uri="{FF2B5EF4-FFF2-40B4-BE49-F238E27FC236}">
                  <a16:creationId xmlns:a16="http://schemas.microsoft.com/office/drawing/2014/main" id="{AC7A62FE-FE53-C1E3-C6AA-339F79706E09}"/>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1" name="Tekstvak 10">
              <a:hlinkClick r:id="rId38" action="ppaction://hlinksldjump"/>
              <a:extLst>
                <a:ext uri="{FF2B5EF4-FFF2-40B4-BE49-F238E27FC236}">
                  <a16:creationId xmlns:a16="http://schemas.microsoft.com/office/drawing/2014/main" id="{B7D2CCE4-3160-22AC-442D-170EC08E2E09}"/>
                </a:ext>
              </a:extLst>
            </p:cNvPr>
            <p:cNvSpPr txBox="1"/>
            <p:nvPr/>
          </p:nvSpPr>
          <p:spPr>
            <a:xfrm>
              <a:off x="391404" y="1307437"/>
              <a:ext cx="1060188" cy="169277"/>
            </a:xfrm>
            <a:prstGeom prst="rect">
              <a:avLst/>
            </a:prstGeom>
            <a:noFill/>
          </p:spPr>
          <p:txBody>
            <a:bodyPr wrap="square" rtlCol="0">
              <a:spAutoFit/>
            </a:bodyPr>
            <a:lstStyle/>
            <a:p>
              <a:r>
                <a:rPr lang="nl-NL" sz="500" b="1" dirty="0"/>
                <a:t>Meldingen &amp; Toestemmingen</a:t>
              </a:r>
            </a:p>
          </p:txBody>
        </p:sp>
        <p:pic>
          <p:nvPicPr>
            <p:cNvPr id="12" name="Graphic 11">
              <a:hlinkClick r:id="rId38" action="ppaction://hlinksldjump"/>
              <a:extLst>
                <a:ext uri="{FF2B5EF4-FFF2-40B4-BE49-F238E27FC236}">
                  <a16:creationId xmlns:a16="http://schemas.microsoft.com/office/drawing/2014/main" id="{7E5C374A-14B1-4645-712A-3154E5EEA5B7}"/>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40044" y="1298495"/>
              <a:ext cx="154914" cy="154914"/>
            </a:xfrm>
            <a:prstGeom prst="rect">
              <a:avLst/>
            </a:prstGeom>
          </p:spPr>
        </p:pic>
      </p:grpSp>
      <p:grpSp>
        <p:nvGrpSpPr>
          <p:cNvPr id="13" name="Groep 12">
            <a:extLst>
              <a:ext uri="{FF2B5EF4-FFF2-40B4-BE49-F238E27FC236}">
                <a16:creationId xmlns:a16="http://schemas.microsoft.com/office/drawing/2014/main" id="{698C1081-6167-BECC-F915-E73B698A8A87}"/>
              </a:ext>
            </a:extLst>
          </p:cNvPr>
          <p:cNvGrpSpPr/>
          <p:nvPr/>
        </p:nvGrpSpPr>
        <p:grpSpPr>
          <a:xfrm>
            <a:off x="3435301" y="1242907"/>
            <a:ext cx="5481929" cy="801273"/>
            <a:chOff x="3888514" y="1736055"/>
            <a:chExt cx="8314897" cy="797981"/>
          </a:xfrm>
        </p:grpSpPr>
        <p:sp>
          <p:nvSpPr>
            <p:cNvPr id="14" name="Rechthoek: afgeronde hoeken 13">
              <a:extLst>
                <a:ext uri="{FF2B5EF4-FFF2-40B4-BE49-F238E27FC236}">
                  <a16:creationId xmlns:a16="http://schemas.microsoft.com/office/drawing/2014/main" id="{B3F20AB7-EA9E-0722-8635-0F3798131DFF}"/>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B1AB8BE6-6E4D-A2BA-21EE-8BB3F42FDFC6}"/>
                </a:ext>
              </a:extLst>
            </p:cNvPr>
            <p:cNvSpPr txBox="1"/>
            <p:nvPr/>
          </p:nvSpPr>
          <p:spPr>
            <a:xfrm>
              <a:off x="4046331" y="1886888"/>
              <a:ext cx="6922360" cy="275861"/>
            </a:xfrm>
            <a:prstGeom prst="rect">
              <a:avLst/>
            </a:prstGeom>
            <a:noFill/>
          </p:spPr>
          <p:txBody>
            <a:bodyPr wrap="square" rtlCol="0">
              <a:spAutoFit/>
            </a:bodyPr>
            <a:lstStyle/>
            <a:p>
              <a:r>
                <a:rPr lang="nl-NL" sz="1200" b="1" dirty="0"/>
                <a:t>Meldingen inschakelen</a:t>
              </a:r>
              <a:endParaRPr lang="nl-NL" sz="1600" b="1" dirty="0"/>
            </a:p>
          </p:txBody>
        </p:sp>
        <p:sp>
          <p:nvSpPr>
            <p:cNvPr id="16" name="Tekstvak 15">
              <a:extLst>
                <a:ext uri="{FF2B5EF4-FFF2-40B4-BE49-F238E27FC236}">
                  <a16:creationId xmlns:a16="http://schemas.microsoft.com/office/drawing/2014/main" id="{F8DA1568-CA0A-85F5-C850-FBA410974E1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Schakel meldingen in of uit</a:t>
              </a:r>
            </a:p>
          </p:txBody>
        </p:sp>
      </p:grpSp>
      <p:grpSp>
        <p:nvGrpSpPr>
          <p:cNvPr id="17" name="Groep 16">
            <a:extLst>
              <a:ext uri="{FF2B5EF4-FFF2-40B4-BE49-F238E27FC236}">
                <a16:creationId xmlns:a16="http://schemas.microsoft.com/office/drawing/2014/main" id="{33B3B505-70BE-67CB-E095-503F8B6B9670}"/>
              </a:ext>
            </a:extLst>
          </p:cNvPr>
          <p:cNvGrpSpPr/>
          <p:nvPr/>
        </p:nvGrpSpPr>
        <p:grpSpPr>
          <a:xfrm>
            <a:off x="3431038" y="2117029"/>
            <a:ext cx="5490456" cy="801273"/>
            <a:chOff x="3875580" y="1736055"/>
            <a:chExt cx="8327831" cy="797981"/>
          </a:xfrm>
        </p:grpSpPr>
        <p:sp>
          <p:nvSpPr>
            <p:cNvPr id="18" name="Rechthoek: afgeronde hoeken 17">
              <a:extLst>
                <a:ext uri="{FF2B5EF4-FFF2-40B4-BE49-F238E27FC236}">
                  <a16:creationId xmlns:a16="http://schemas.microsoft.com/office/drawing/2014/main" id="{82323428-758B-2E3A-F423-A18C6B630726}"/>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A58170C4-056D-8603-0751-E6B7098166FA}"/>
                </a:ext>
              </a:extLst>
            </p:cNvPr>
            <p:cNvSpPr txBox="1"/>
            <p:nvPr/>
          </p:nvSpPr>
          <p:spPr>
            <a:xfrm>
              <a:off x="4046331" y="1886888"/>
              <a:ext cx="6922360" cy="275861"/>
            </a:xfrm>
            <a:prstGeom prst="rect">
              <a:avLst/>
            </a:prstGeom>
            <a:noFill/>
          </p:spPr>
          <p:txBody>
            <a:bodyPr wrap="square" rtlCol="0">
              <a:spAutoFit/>
            </a:bodyPr>
            <a:lstStyle/>
            <a:p>
              <a:r>
                <a:rPr lang="nl-NL" sz="1200" b="1" dirty="0"/>
                <a:t>Stiltemodus</a:t>
              </a:r>
              <a:endParaRPr lang="nl-NL" sz="1600" b="1" dirty="0"/>
            </a:p>
          </p:txBody>
        </p:sp>
        <p:sp>
          <p:nvSpPr>
            <p:cNvPr id="21" name="Tekstvak 20">
              <a:extLst>
                <a:ext uri="{FF2B5EF4-FFF2-40B4-BE49-F238E27FC236}">
                  <a16:creationId xmlns:a16="http://schemas.microsoft.com/office/drawing/2014/main" id="{8D67F2A3-3282-ED0A-3C98-61CB6C75ACD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Schakel tussen stilte modus aan of uit</a:t>
              </a:r>
            </a:p>
          </p:txBody>
        </p:sp>
      </p:grpSp>
      <p:grpSp>
        <p:nvGrpSpPr>
          <p:cNvPr id="22" name="Groep 21">
            <a:extLst>
              <a:ext uri="{FF2B5EF4-FFF2-40B4-BE49-F238E27FC236}">
                <a16:creationId xmlns:a16="http://schemas.microsoft.com/office/drawing/2014/main" id="{5CDF3946-06E5-7539-9E63-1B634329D42D}"/>
              </a:ext>
            </a:extLst>
          </p:cNvPr>
          <p:cNvGrpSpPr/>
          <p:nvPr/>
        </p:nvGrpSpPr>
        <p:grpSpPr>
          <a:xfrm>
            <a:off x="3435301" y="2991151"/>
            <a:ext cx="5481929" cy="801273"/>
            <a:chOff x="3875579" y="1736055"/>
            <a:chExt cx="8314897" cy="797981"/>
          </a:xfrm>
        </p:grpSpPr>
        <p:sp>
          <p:nvSpPr>
            <p:cNvPr id="23" name="Rechthoek: afgeronde hoeken 22">
              <a:extLst>
                <a:ext uri="{FF2B5EF4-FFF2-40B4-BE49-F238E27FC236}">
                  <a16:creationId xmlns:a16="http://schemas.microsoft.com/office/drawing/2014/main" id="{90B31DBB-4254-A300-BA75-BA41C1F2B959}"/>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extLst>
                <a:ext uri="{FF2B5EF4-FFF2-40B4-BE49-F238E27FC236}">
                  <a16:creationId xmlns:a16="http://schemas.microsoft.com/office/drawing/2014/main" id="{80A79CB1-51DA-9A3F-A213-9C856DAE0E3D}"/>
                </a:ext>
              </a:extLst>
            </p:cNvPr>
            <p:cNvSpPr txBox="1"/>
            <p:nvPr/>
          </p:nvSpPr>
          <p:spPr>
            <a:xfrm>
              <a:off x="4046331" y="1886888"/>
              <a:ext cx="6922360" cy="275861"/>
            </a:xfrm>
            <a:prstGeom prst="rect">
              <a:avLst/>
            </a:prstGeom>
            <a:noFill/>
          </p:spPr>
          <p:txBody>
            <a:bodyPr wrap="square" rtlCol="0">
              <a:spAutoFit/>
            </a:bodyPr>
            <a:lstStyle/>
            <a:p>
              <a:r>
                <a:rPr lang="nl-NL" sz="1200" b="1" dirty="0"/>
                <a:t>Prioriteitsmeldingen</a:t>
              </a:r>
              <a:endParaRPr lang="nl-NL" sz="1400" b="1" dirty="0"/>
            </a:p>
          </p:txBody>
        </p:sp>
        <p:sp>
          <p:nvSpPr>
            <p:cNvPr id="25" name="Tekstvak 24">
              <a:extLst>
                <a:ext uri="{FF2B5EF4-FFF2-40B4-BE49-F238E27FC236}">
                  <a16:creationId xmlns:a16="http://schemas.microsoft.com/office/drawing/2014/main" id="{6302684C-1929-26E5-857D-12280362AF17}"/>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welke apps meldingen mogen pushen</a:t>
              </a:r>
            </a:p>
          </p:txBody>
        </p:sp>
      </p:grpSp>
      <p:grpSp>
        <p:nvGrpSpPr>
          <p:cNvPr id="26" name="Groep 25">
            <a:extLst>
              <a:ext uri="{FF2B5EF4-FFF2-40B4-BE49-F238E27FC236}">
                <a16:creationId xmlns:a16="http://schemas.microsoft.com/office/drawing/2014/main" id="{8E6D1EF7-8D00-7472-3770-530C00C3955E}"/>
              </a:ext>
            </a:extLst>
          </p:cNvPr>
          <p:cNvGrpSpPr/>
          <p:nvPr/>
        </p:nvGrpSpPr>
        <p:grpSpPr>
          <a:xfrm>
            <a:off x="3439565" y="3865273"/>
            <a:ext cx="5481929" cy="801273"/>
            <a:chOff x="3875579" y="1736055"/>
            <a:chExt cx="8327832" cy="797981"/>
          </a:xfrm>
        </p:grpSpPr>
        <p:sp>
          <p:nvSpPr>
            <p:cNvPr id="27" name="Rechthoek: afgeronde hoeken 26">
              <a:extLst>
                <a:ext uri="{FF2B5EF4-FFF2-40B4-BE49-F238E27FC236}">
                  <a16:creationId xmlns:a16="http://schemas.microsoft.com/office/drawing/2014/main" id="{673A5E09-8631-7016-92A4-5C96AA801C36}"/>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3F252D1D-C751-3309-9269-1A0B9C061998}"/>
                </a:ext>
              </a:extLst>
            </p:cNvPr>
            <p:cNvSpPr txBox="1"/>
            <p:nvPr/>
          </p:nvSpPr>
          <p:spPr>
            <a:xfrm>
              <a:off x="4046331" y="1886888"/>
              <a:ext cx="6922360" cy="275861"/>
            </a:xfrm>
            <a:prstGeom prst="rect">
              <a:avLst/>
            </a:prstGeom>
            <a:noFill/>
          </p:spPr>
          <p:txBody>
            <a:bodyPr wrap="square" rtlCol="0">
              <a:spAutoFit/>
            </a:bodyPr>
            <a:lstStyle/>
            <a:p>
              <a:r>
                <a:rPr lang="nl-NL" sz="1200" b="1" dirty="0"/>
                <a:t>Trilpatroon instellen</a:t>
              </a:r>
              <a:endParaRPr lang="nl-NL" sz="1600" b="1" dirty="0"/>
            </a:p>
          </p:txBody>
        </p:sp>
        <p:sp>
          <p:nvSpPr>
            <p:cNvPr id="31" name="Tekstvak 30">
              <a:extLst>
                <a:ext uri="{FF2B5EF4-FFF2-40B4-BE49-F238E27FC236}">
                  <a16:creationId xmlns:a16="http://schemas.microsoft.com/office/drawing/2014/main" id="{508AFFA1-B258-E520-26EC-DDB118A4910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het trillen aan bij meldingen</a:t>
              </a:r>
            </a:p>
          </p:txBody>
        </p:sp>
      </p:grpSp>
      <p:grpSp>
        <p:nvGrpSpPr>
          <p:cNvPr id="32" name="Groep 31">
            <a:extLst>
              <a:ext uri="{FF2B5EF4-FFF2-40B4-BE49-F238E27FC236}">
                <a16:creationId xmlns:a16="http://schemas.microsoft.com/office/drawing/2014/main" id="{E62DAD9E-5175-91AA-2FE8-6BBD9A120C60}"/>
              </a:ext>
            </a:extLst>
          </p:cNvPr>
          <p:cNvGrpSpPr/>
          <p:nvPr/>
        </p:nvGrpSpPr>
        <p:grpSpPr>
          <a:xfrm>
            <a:off x="3431037" y="4739395"/>
            <a:ext cx="5490457" cy="801273"/>
            <a:chOff x="3856176" y="1736055"/>
            <a:chExt cx="8327832" cy="797981"/>
          </a:xfrm>
        </p:grpSpPr>
        <p:sp>
          <p:nvSpPr>
            <p:cNvPr id="33" name="Rechthoek: afgeronde hoeken 32">
              <a:extLst>
                <a:ext uri="{FF2B5EF4-FFF2-40B4-BE49-F238E27FC236}">
                  <a16:creationId xmlns:a16="http://schemas.microsoft.com/office/drawing/2014/main" id="{6BD2C43C-5C6F-9382-0278-8D0EE3E5D6EC}"/>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extLst>
                <a:ext uri="{FF2B5EF4-FFF2-40B4-BE49-F238E27FC236}">
                  <a16:creationId xmlns:a16="http://schemas.microsoft.com/office/drawing/2014/main" id="{A6A3D4CB-FA96-F776-3623-C58669B49652}"/>
                </a:ext>
              </a:extLst>
            </p:cNvPr>
            <p:cNvSpPr txBox="1"/>
            <p:nvPr/>
          </p:nvSpPr>
          <p:spPr>
            <a:xfrm>
              <a:off x="4046331" y="1886888"/>
              <a:ext cx="6922360" cy="275861"/>
            </a:xfrm>
            <a:prstGeom prst="rect">
              <a:avLst/>
            </a:prstGeom>
            <a:noFill/>
          </p:spPr>
          <p:txBody>
            <a:bodyPr wrap="square" rtlCol="0">
              <a:spAutoFit/>
            </a:bodyPr>
            <a:lstStyle/>
            <a:p>
              <a:r>
                <a:rPr lang="nl-NL" sz="1200" b="1" dirty="0"/>
                <a:t>Meldingen op vergrendelscherm</a:t>
              </a:r>
              <a:endParaRPr lang="nl-NL" sz="1400" b="1" dirty="0"/>
            </a:p>
          </p:txBody>
        </p:sp>
        <p:sp>
          <p:nvSpPr>
            <p:cNvPr id="37" name="Tekstvak 36">
              <a:extLst>
                <a:ext uri="{FF2B5EF4-FFF2-40B4-BE49-F238E27FC236}">
                  <a16:creationId xmlns:a16="http://schemas.microsoft.com/office/drawing/2014/main" id="{92B3766B-27A0-5F1B-8B54-E0E2A2AF7A8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Verberg of toon meldingen op het vergrendelscherm</a:t>
              </a:r>
            </a:p>
          </p:txBody>
        </p:sp>
      </p:grpSp>
      <p:sp>
        <p:nvSpPr>
          <p:cNvPr id="38" name="Rechthoek: afgeronde hoeken 37">
            <a:extLst>
              <a:ext uri="{FF2B5EF4-FFF2-40B4-BE49-F238E27FC236}">
                <a16:creationId xmlns:a16="http://schemas.microsoft.com/office/drawing/2014/main" id="{D1138EA9-92E9-9305-5B47-046C68214DC3}"/>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9" name="Groep 38">
            <a:extLst>
              <a:ext uri="{FF2B5EF4-FFF2-40B4-BE49-F238E27FC236}">
                <a16:creationId xmlns:a16="http://schemas.microsoft.com/office/drawing/2014/main" id="{10D9A183-165B-3DE5-48F8-604BA32E14F4}"/>
              </a:ext>
            </a:extLst>
          </p:cNvPr>
          <p:cNvGrpSpPr/>
          <p:nvPr/>
        </p:nvGrpSpPr>
        <p:grpSpPr>
          <a:xfrm>
            <a:off x="10283368" y="4887006"/>
            <a:ext cx="558000" cy="558000"/>
            <a:chOff x="10279535" y="3150000"/>
            <a:chExt cx="558000" cy="558000"/>
          </a:xfrm>
        </p:grpSpPr>
        <p:sp>
          <p:nvSpPr>
            <p:cNvPr id="40" name="Rechthoek: afgeronde hoeken 39">
              <a:extLst>
                <a:ext uri="{FF2B5EF4-FFF2-40B4-BE49-F238E27FC236}">
                  <a16:creationId xmlns:a16="http://schemas.microsoft.com/office/drawing/2014/main" id="{6B1DF893-78C3-C0C3-1E59-B99CE8551425}"/>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1" name="Graphic 40" descr="Wisselknop met effen opvulling">
              <a:extLst>
                <a:ext uri="{FF2B5EF4-FFF2-40B4-BE49-F238E27FC236}">
                  <a16:creationId xmlns:a16="http://schemas.microsoft.com/office/drawing/2014/main" id="{9DECFE81-9FB2-839D-7050-77F78E30931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346975" y="3227365"/>
              <a:ext cx="423120" cy="423120"/>
            </a:xfrm>
            <a:prstGeom prst="rect">
              <a:avLst/>
            </a:prstGeom>
          </p:spPr>
        </p:pic>
      </p:grpSp>
      <p:grpSp>
        <p:nvGrpSpPr>
          <p:cNvPr id="45" name="Groep 44">
            <a:extLst>
              <a:ext uri="{FF2B5EF4-FFF2-40B4-BE49-F238E27FC236}">
                <a16:creationId xmlns:a16="http://schemas.microsoft.com/office/drawing/2014/main" id="{5221B70C-BC95-8692-24C6-B9FEEAAB688C}"/>
              </a:ext>
            </a:extLst>
          </p:cNvPr>
          <p:cNvGrpSpPr/>
          <p:nvPr/>
        </p:nvGrpSpPr>
        <p:grpSpPr>
          <a:xfrm>
            <a:off x="10279536" y="1368331"/>
            <a:ext cx="558000" cy="558000"/>
            <a:chOff x="10279535" y="3150000"/>
            <a:chExt cx="558000" cy="558000"/>
          </a:xfrm>
        </p:grpSpPr>
        <p:sp>
          <p:nvSpPr>
            <p:cNvPr id="46" name="Rechthoek: afgeronde hoeken 45">
              <a:extLst>
                <a:ext uri="{FF2B5EF4-FFF2-40B4-BE49-F238E27FC236}">
                  <a16:creationId xmlns:a16="http://schemas.microsoft.com/office/drawing/2014/main" id="{8092720F-3C66-526F-6DBA-E8F46EC1FCA4}"/>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2" name="Graphic 151" descr="Wisselknop met effen opvulling">
              <a:extLst>
                <a:ext uri="{FF2B5EF4-FFF2-40B4-BE49-F238E27FC236}">
                  <a16:creationId xmlns:a16="http://schemas.microsoft.com/office/drawing/2014/main" id="{28434CCD-439A-848C-D75E-414960E1ED4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346975" y="3227365"/>
              <a:ext cx="423120" cy="423120"/>
            </a:xfrm>
            <a:prstGeom prst="rect">
              <a:avLst/>
            </a:prstGeom>
          </p:spPr>
        </p:pic>
      </p:grpSp>
      <p:grpSp>
        <p:nvGrpSpPr>
          <p:cNvPr id="161" name="Groep 160">
            <a:extLst>
              <a:ext uri="{FF2B5EF4-FFF2-40B4-BE49-F238E27FC236}">
                <a16:creationId xmlns:a16="http://schemas.microsoft.com/office/drawing/2014/main" id="{40EE54BE-38D4-33A0-6A97-ED69B4971528}"/>
              </a:ext>
            </a:extLst>
          </p:cNvPr>
          <p:cNvGrpSpPr/>
          <p:nvPr/>
        </p:nvGrpSpPr>
        <p:grpSpPr>
          <a:xfrm>
            <a:off x="10279536" y="2260683"/>
            <a:ext cx="558000" cy="558000"/>
            <a:chOff x="10279535" y="3150000"/>
            <a:chExt cx="558000" cy="558000"/>
          </a:xfrm>
        </p:grpSpPr>
        <p:sp>
          <p:nvSpPr>
            <p:cNvPr id="162" name="Rechthoek: afgeronde hoeken 161">
              <a:extLst>
                <a:ext uri="{FF2B5EF4-FFF2-40B4-BE49-F238E27FC236}">
                  <a16:creationId xmlns:a16="http://schemas.microsoft.com/office/drawing/2014/main" id="{95998CD4-ECD8-574B-3D7A-DE2FE44D24EF}"/>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3" name="Graphic 162" descr="Wisselknop met effen opvulling">
              <a:extLst>
                <a:ext uri="{FF2B5EF4-FFF2-40B4-BE49-F238E27FC236}">
                  <a16:creationId xmlns:a16="http://schemas.microsoft.com/office/drawing/2014/main" id="{E3CA7708-AF7A-8ADF-F71F-9003739CC4E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346975" y="3227365"/>
              <a:ext cx="423120" cy="423120"/>
            </a:xfrm>
            <a:prstGeom prst="rect">
              <a:avLst/>
            </a:prstGeom>
          </p:spPr>
        </p:pic>
      </p:grpSp>
      <p:grpSp>
        <p:nvGrpSpPr>
          <p:cNvPr id="164" name="Groep 163">
            <a:extLst>
              <a:ext uri="{FF2B5EF4-FFF2-40B4-BE49-F238E27FC236}">
                <a16:creationId xmlns:a16="http://schemas.microsoft.com/office/drawing/2014/main" id="{6D2CBBCD-5652-908D-ED22-8FD30F79F393}"/>
              </a:ext>
            </a:extLst>
          </p:cNvPr>
          <p:cNvGrpSpPr/>
          <p:nvPr/>
        </p:nvGrpSpPr>
        <p:grpSpPr>
          <a:xfrm>
            <a:off x="9887242" y="3315004"/>
            <a:ext cx="1315789" cy="266091"/>
            <a:chOff x="7315586" y="1517210"/>
            <a:chExt cx="1315789" cy="266091"/>
          </a:xfrm>
        </p:grpSpPr>
        <p:sp>
          <p:nvSpPr>
            <p:cNvPr id="165" name="Rechthoek: afgeronde hoeken 164">
              <a:extLst>
                <a:ext uri="{FF2B5EF4-FFF2-40B4-BE49-F238E27FC236}">
                  <a16:creationId xmlns:a16="http://schemas.microsoft.com/office/drawing/2014/main" id="{1C45E8F7-8CA2-2435-913A-6164085EE88C}"/>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6" name="Tekstvak 165">
              <a:extLst>
                <a:ext uri="{FF2B5EF4-FFF2-40B4-BE49-F238E27FC236}">
                  <a16:creationId xmlns:a16="http://schemas.microsoft.com/office/drawing/2014/main" id="{1FF39277-06C9-EB09-A83C-4C34F76D0F6A}"/>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Configureer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67" name="Groep 166">
            <a:extLst>
              <a:ext uri="{FF2B5EF4-FFF2-40B4-BE49-F238E27FC236}">
                <a16:creationId xmlns:a16="http://schemas.microsoft.com/office/drawing/2014/main" id="{2532C7FA-82C3-E2F3-3C09-89F64B71106A}"/>
              </a:ext>
            </a:extLst>
          </p:cNvPr>
          <p:cNvGrpSpPr/>
          <p:nvPr/>
        </p:nvGrpSpPr>
        <p:grpSpPr>
          <a:xfrm>
            <a:off x="9887242" y="4164013"/>
            <a:ext cx="1315789" cy="266091"/>
            <a:chOff x="9900641" y="2393748"/>
            <a:chExt cx="1315789" cy="266091"/>
          </a:xfrm>
        </p:grpSpPr>
        <p:grpSp>
          <p:nvGrpSpPr>
            <p:cNvPr id="168" name="Groep 167">
              <a:extLst>
                <a:ext uri="{FF2B5EF4-FFF2-40B4-BE49-F238E27FC236}">
                  <a16:creationId xmlns:a16="http://schemas.microsoft.com/office/drawing/2014/main" id="{256122A6-3E2A-FC84-4EFD-8C5EA90F0C56}"/>
                </a:ext>
              </a:extLst>
            </p:cNvPr>
            <p:cNvGrpSpPr/>
            <p:nvPr/>
          </p:nvGrpSpPr>
          <p:grpSpPr>
            <a:xfrm>
              <a:off x="9900641" y="2393748"/>
              <a:ext cx="1315789" cy="266091"/>
              <a:chOff x="7315586" y="1517210"/>
              <a:chExt cx="1315789" cy="266091"/>
            </a:xfrm>
          </p:grpSpPr>
          <p:sp>
            <p:nvSpPr>
              <p:cNvPr id="170" name="Rechthoek: afgeronde hoeken 169">
                <a:extLst>
                  <a:ext uri="{FF2B5EF4-FFF2-40B4-BE49-F238E27FC236}">
                    <a16:creationId xmlns:a16="http://schemas.microsoft.com/office/drawing/2014/main" id="{79CB93AF-3F9B-20CD-352B-B3A71934C2D6}"/>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1" name="Tekstvak 170">
                <a:extLst>
                  <a:ext uri="{FF2B5EF4-FFF2-40B4-BE49-F238E27FC236}">
                    <a16:creationId xmlns:a16="http://schemas.microsoft.com/office/drawing/2014/main" id="{9857F949-C36B-9C37-DE2F-4A93014BEFF9}"/>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69" name="Graphic 168" descr="Caret naar rechts silhouet">
              <a:extLst>
                <a:ext uri="{FF2B5EF4-FFF2-40B4-BE49-F238E27FC236}">
                  <a16:creationId xmlns:a16="http://schemas.microsoft.com/office/drawing/2014/main" id="{E90998AB-C063-DCBB-6DD2-20E5D2E18847}"/>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rot="5400000">
              <a:off x="10943573" y="2447026"/>
              <a:ext cx="191472" cy="191472"/>
            </a:xfrm>
            <a:prstGeom prst="rect">
              <a:avLst/>
            </a:prstGeom>
          </p:spPr>
        </p:pic>
      </p:grpSp>
    </p:spTree>
    <p:extLst>
      <p:ext uri="{BB962C8B-B14F-4D97-AF65-F5344CB8AC3E}">
        <p14:creationId xmlns:p14="http://schemas.microsoft.com/office/powerpoint/2010/main" val="3504711127"/>
      </p:ext>
    </p:extLst>
  </p:cSld>
  <p:clrMapOvr>
    <a:masterClrMapping/>
  </p:clrMapOvr>
  <p:transition spd="slow" advClick="0">
    <p:cover dir="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22C5BD-7ECF-47FC-4814-88614886613B}"/>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EC63FDA3-FCE1-9D36-37B7-546F154261AF}"/>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04251A67-B5CE-91DA-8156-5854C92A277D}"/>
              </a:ext>
            </a:extLst>
          </p:cNvPr>
          <p:cNvSpPr>
            <a:spLocks/>
          </p:cNvSpPr>
          <p:nvPr/>
        </p:nvSpPr>
        <p:spPr>
          <a:xfrm>
            <a:off x="-151304" y="-355235"/>
            <a:ext cx="2230083" cy="7453347"/>
          </a:xfrm>
          <a:prstGeom prst="roundRect">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1C2C58C5-983E-DA5E-FFA9-9409562B17D7}"/>
              </a:ext>
            </a:extLst>
          </p:cNvPr>
          <p:cNvSpPr>
            <a:spLocks noGrp="1" noRot="1" noMove="1" noResize="1" noEditPoints="1" noAdjustHandles="1" noChangeArrowheads="1" noChangeShapeType="1"/>
          </p:cNvSpPr>
          <p:nvPr/>
        </p:nvSpPr>
        <p:spPr>
          <a:xfrm>
            <a:off x="0" y="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4A45BC0C-8B66-E597-4511-D45471886B21}"/>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59000AB8-D765-D55E-2DD1-4E29F555EE0E}"/>
                </a:ext>
              </a:extLst>
            </p:cNvPr>
            <p:cNvSpPr/>
            <p:nvPr/>
          </p:nvSpPr>
          <p:spPr>
            <a:xfrm>
              <a:off x="3608387" y="63500"/>
              <a:ext cx="4975225" cy="215900"/>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C9E6607E-049C-C9B8-ABE8-B98874C78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F8082CC0-C65B-C6C8-6073-59BC5E25EE36}"/>
                </a:ext>
              </a:extLst>
            </p:cNvPr>
            <p:cNvSpPr txBox="1"/>
            <p:nvPr/>
          </p:nvSpPr>
          <p:spPr>
            <a:xfrm>
              <a:off x="3954359" y="53343"/>
              <a:ext cx="654381" cy="246221"/>
            </a:xfrm>
            <a:prstGeom prst="rect">
              <a:avLst/>
            </a:prstGeom>
            <a:noFill/>
          </p:spPr>
          <p:txBody>
            <a:bodyPr wrap="square" rtlCol="0">
              <a:spAutoFit/>
            </a:bodyPr>
            <a:lstStyle/>
            <a:p>
              <a:r>
                <a:rPr lang="nl-NL" sz="1000"/>
                <a:t>zoeken</a:t>
              </a:r>
            </a:p>
          </p:txBody>
        </p:sp>
      </p:grpSp>
      <p:grpSp>
        <p:nvGrpSpPr>
          <p:cNvPr id="18" name="Groep 17">
            <a:extLst>
              <a:ext uri="{FF2B5EF4-FFF2-40B4-BE49-F238E27FC236}">
                <a16:creationId xmlns:a16="http://schemas.microsoft.com/office/drawing/2014/main" id="{78B0DCD5-D986-7565-D013-E6D88E023345}"/>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5AEFC6CB-E238-40CD-4FF6-4BA0B58A7169}"/>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B919BCD6-93A1-6DDF-C9D3-2DE245D14613}"/>
                </a:ext>
              </a:extLst>
            </p:cNvPr>
            <p:cNvSpPr txBox="1"/>
            <p:nvPr/>
          </p:nvSpPr>
          <p:spPr>
            <a:xfrm>
              <a:off x="613644" y="715724"/>
              <a:ext cx="1289344"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17" name="Graphic 15" descr="Records met effen opvulling">
              <a:extLst>
                <a:ext uri="{FF2B5EF4-FFF2-40B4-BE49-F238E27FC236}">
                  <a16:creationId xmlns:a16="http://schemas.microsoft.com/office/drawing/2014/main" id="{DE44A7FA-53E1-9047-A4C1-94A117FD5B70}"/>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03EBB5D6-98D5-7753-9AE3-E4B7E1C8CEEA}"/>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506D8A63-F88B-201B-DA3B-C6E495A78852}"/>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E94F7A1D-3734-551A-BDF3-FFF304D4BE42}"/>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2" name="Graphic 15" descr="Records met effen opvulling">
              <a:extLst>
                <a:ext uri="{FF2B5EF4-FFF2-40B4-BE49-F238E27FC236}">
                  <a16:creationId xmlns:a16="http://schemas.microsoft.com/office/drawing/2014/main" id="{E74DAB97-552C-3A83-84E4-2374BCE12110}"/>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8FAD3CF9-F787-1467-1078-8F3BF7C809E4}"/>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ED32F65F-BF0C-8F59-E75C-DFA6CDD68C82}"/>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1CFE1E77-9410-EC01-F5B8-57FBB2556104}"/>
                </a:ext>
              </a:extLst>
            </p:cNvPr>
            <p:cNvSpPr txBox="1"/>
            <p:nvPr/>
          </p:nvSpPr>
          <p:spPr>
            <a:xfrm>
              <a:off x="613644" y="715724"/>
              <a:ext cx="1303792"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6" name="Graphic 15" descr="Records met effen opvulling">
              <a:extLst>
                <a:ext uri="{FF2B5EF4-FFF2-40B4-BE49-F238E27FC236}">
                  <a16:creationId xmlns:a16="http://schemas.microsoft.com/office/drawing/2014/main" id="{47E29116-3D0C-DB42-989F-0307AB64EAEC}"/>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8151307A-281E-41D3-56FF-D22B797FF5D3}"/>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2FF82A2A-09A7-8E35-9BF6-AEBC52E1F3C7}"/>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7229F601-5B17-D641-E62B-534BE61D23AF}"/>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2" name="Graphic 15" descr="Records met effen opvulling">
              <a:extLst>
                <a:ext uri="{FF2B5EF4-FFF2-40B4-BE49-F238E27FC236}">
                  <a16:creationId xmlns:a16="http://schemas.microsoft.com/office/drawing/2014/main" id="{A9541281-4876-9E32-11EE-BF1E7DFD1C52}"/>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89F43772-4BC3-8168-34D2-1D3CDAC64A47}"/>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0D838BFE-BF57-6D0A-D8FF-574939C94B4E}"/>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7FAC3107-A178-C0D4-3007-D283B5CEA6A9}"/>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6" name="Graphic 15" descr="Records met effen opvulling">
              <a:extLst>
                <a:ext uri="{FF2B5EF4-FFF2-40B4-BE49-F238E27FC236}">
                  <a16:creationId xmlns:a16="http://schemas.microsoft.com/office/drawing/2014/main" id="{21CB07DA-2C55-01CE-41CB-F0990CAF8E96}"/>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BAD9F093-2026-0730-FB01-604A41E26BF3}"/>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5434F615-D96A-5C2C-3997-6F38B258DFBC}"/>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5268B396-F36C-6011-DA58-5F81C3F7DB94}"/>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50" name="Graphic 15" descr="Records met effen opvulling">
              <a:extLst>
                <a:ext uri="{FF2B5EF4-FFF2-40B4-BE49-F238E27FC236}">
                  <a16:creationId xmlns:a16="http://schemas.microsoft.com/office/drawing/2014/main" id="{A8FF1FDD-C530-B5BE-031F-BE15D4FBC8F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E2E8D954-341A-BF7E-866E-2DBA7BB90B86}"/>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406AF787-BE4B-EEC9-21D2-EE9A15257441}"/>
              </a:ext>
            </a:extLst>
          </p:cNvPr>
          <p:cNvSpPr txBox="1"/>
          <p:nvPr/>
        </p:nvSpPr>
        <p:spPr>
          <a:xfrm>
            <a:off x="2230083" y="673713"/>
            <a:ext cx="2691238" cy="400110"/>
          </a:xfrm>
          <a:prstGeom prst="rect">
            <a:avLst/>
          </a:prstGeom>
          <a:noFill/>
        </p:spPr>
        <p:txBody>
          <a:bodyPr wrap="square" rtlCol="0">
            <a:spAutoFit/>
          </a:bodyPr>
          <a:lstStyle/>
          <a:p>
            <a:r>
              <a:rPr lang="nl-NL" sz="2000" dirty="0">
                <a:latin typeface="Cooper Black" panose="0208090404030B020404" pitchFamily="18" charset="0"/>
              </a:rPr>
              <a:t>Recent afgespeeld</a:t>
            </a:r>
          </a:p>
        </p:txBody>
      </p:sp>
      <p:sp>
        <p:nvSpPr>
          <p:cNvPr id="10" name="Tekstvak 9">
            <a:extLst>
              <a:ext uri="{FF2B5EF4-FFF2-40B4-BE49-F238E27FC236}">
                <a16:creationId xmlns:a16="http://schemas.microsoft.com/office/drawing/2014/main" id="{424ACEA4-4D92-BC4F-6BAB-7BFBD064FDA5}"/>
              </a:ext>
            </a:extLst>
          </p:cNvPr>
          <p:cNvSpPr txBox="1"/>
          <p:nvPr/>
        </p:nvSpPr>
        <p:spPr>
          <a:xfrm>
            <a:off x="10288660" y="345440"/>
            <a:ext cx="1873690" cy="584775"/>
          </a:xfrm>
          <a:prstGeom prst="rect">
            <a:avLst/>
          </a:prstGeom>
          <a:noFill/>
        </p:spPr>
        <p:txBody>
          <a:bodyPr wrap="square" rtlCol="0">
            <a:spAutoFit/>
          </a:bodyPr>
          <a:lstStyle/>
          <a:p>
            <a:pPr algn="ctr"/>
            <a:r>
              <a:rPr lang="nl-NL" sz="1600" dirty="0">
                <a:latin typeface="Cooper Black" panose="0208090404030B020404" pitchFamily="18" charset="0"/>
              </a:rPr>
              <a:t>Publieke</a:t>
            </a:r>
          </a:p>
          <a:p>
            <a:pPr algn="ctr"/>
            <a:r>
              <a:rPr lang="nl-NL" sz="1600" dirty="0">
                <a:latin typeface="Cooper Black" panose="0208090404030B020404" pitchFamily="18" charset="0"/>
              </a:rPr>
              <a:t>bibliotheek</a:t>
            </a:r>
          </a:p>
        </p:txBody>
      </p:sp>
      <p:sp>
        <p:nvSpPr>
          <p:cNvPr id="15" name="Tekstvak 14">
            <a:extLst>
              <a:ext uri="{FF2B5EF4-FFF2-40B4-BE49-F238E27FC236}">
                <a16:creationId xmlns:a16="http://schemas.microsoft.com/office/drawing/2014/main" id="{B5549F7A-651E-A8BA-BBA2-12A58AD1AD8D}"/>
              </a:ext>
            </a:extLst>
          </p:cNvPr>
          <p:cNvSpPr txBox="1"/>
          <p:nvPr/>
        </p:nvSpPr>
        <p:spPr>
          <a:xfrm>
            <a:off x="91855" y="355712"/>
            <a:ext cx="1873690" cy="253916"/>
          </a:xfrm>
          <a:prstGeom prst="rect">
            <a:avLst/>
          </a:prstGeom>
          <a:noFill/>
        </p:spPr>
        <p:txBody>
          <a:bodyPr wrap="square" rtlCol="0">
            <a:spAutoFit/>
          </a:bodyPr>
          <a:lstStyle/>
          <a:p>
            <a:pPr algn="ctr"/>
            <a:r>
              <a:rPr lang="nl-NL" sz="1050" dirty="0">
                <a:latin typeface="Cooper Black" panose="0208090404030B020404" pitchFamily="18" charset="0"/>
              </a:rPr>
              <a:t>persoonlijke bibliotheek</a:t>
            </a:r>
          </a:p>
        </p:txBody>
      </p:sp>
      <p:grpSp>
        <p:nvGrpSpPr>
          <p:cNvPr id="76" name="Groep 75">
            <a:extLst>
              <a:ext uri="{FF2B5EF4-FFF2-40B4-BE49-F238E27FC236}">
                <a16:creationId xmlns:a16="http://schemas.microsoft.com/office/drawing/2014/main" id="{0C00A045-D940-7E7C-8053-9249465C3A50}"/>
              </a:ext>
            </a:extLst>
          </p:cNvPr>
          <p:cNvGrpSpPr/>
          <p:nvPr/>
        </p:nvGrpSpPr>
        <p:grpSpPr>
          <a:xfrm>
            <a:off x="2451372" y="1054210"/>
            <a:ext cx="1303578" cy="1472137"/>
            <a:chOff x="2424385" y="1147494"/>
            <a:chExt cx="1303578" cy="1472137"/>
          </a:xfrm>
        </p:grpSpPr>
        <p:sp>
          <p:nvSpPr>
            <p:cNvPr id="5" name="Rechthoek: afgeronde hoeken 4">
              <a:extLst>
                <a:ext uri="{FF2B5EF4-FFF2-40B4-BE49-F238E27FC236}">
                  <a16:creationId xmlns:a16="http://schemas.microsoft.com/office/drawing/2014/main" id="{401D4D61-19F8-890F-592E-E2027FDF99AC}"/>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A7D16B8A-D1B1-E7D1-88C4-65659698C1B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75" name="Rechthoek: afgeronde hoeken 74">
              <a:extLst>
                <a:ext uri="{FF2B5EF4-FFF2-40B4-BE49-F238E27FC236}">
                  <a16:creationId xmlns:a16="http://schemas.microsoft.com/office/drawing/2014/main" id="{B96FA2A7-C6CC-7128-57A2-9D86CA65C035}"/>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Tekstvak 71">
              <a:extLst>
                <a:ext uri="{FF2B5EF4-FFF2-40B4-BE49-F238E27FC236}">
                  <a16:creationId xmlns:a16="http://schemas.microsoft.com/office/drawing/2014/main" id="{4D1A71C9-7B2A-874E-2D8E-C0E4562E79B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78" name="Groep 77">
            <a:extLst>
              <a:ext uri="{FF2B5EF4-FFF2-40B4-BE49-F238E27FC236}">
                <a16:creationId xmlns:a16="http://schemas.microsoft.com/office/drawing/2014/main" id="{A82D49C2-D464-1018-26B5-04AE7D5896E4}"/>
              </a:ext>
            </a:extLst>
          </p:cNvPr>
          <p:cNvGrpSpPr/>
          <p:nvPr/>
        </p:nvGrpSpPr>
        <p:grpSpPr>
          <a:xfrm>
            <a:off x="3681442" y="1057096"/>
            <a:ext cx="1303578" cy="1472137"/>
            <a:chOff x="2424385" y="1147494"/>
            <a:chExt cx="1303578" cy="1472137"/>
          </a:xfrm>
        </p:grpSpPr>
        <p:sp>
          <p:nvSpPr>
            <p:cNvPr id="79" name="Rechthoek: afgeronde hoeken 78">
              <a:extLst>
                <a:ext uri="{FF2B5EF4-FFF2-40B4-BE49-F238E27FC236}">
                  <a16:creationId xmlns:a16="http://schemas.microsoft.com/office/drawing/2014/main" id="{19FE0850-8205-2AED-9176-5DFE3501F737}"/>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Tekstvak 79">
              <a:extLst>
                <a:ext uri="{FF2B5EF4-FFF2-40B4-BE49-F238E27FC236}">
                  <a16:creationId xmlns:a16="http://schemas.microsoft.com/office/drawing/2014/main" id="{C387208E-F383-8B6A-E713-1C57D902750C}"/>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81" name="Rechthoek: afgeronde hoeken 80">
              <a:extLst>
                <a:ext uri="{FF2B5EF4-FFF2-40B4-BE49-F238E27FC236}">
                  <a16:creationId xmlns:a16="http://schemas.microsoft.com/office/drawing/2014/main" id="{35298B52-6A22-33B0-C590-B613D42EFF9B}"/>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Tekstvak 81">
              <a:extLst>
                <a:ext uri="{FF2B5EF4-FFF2-40B4-BE49-F238E27FC236}">
                  <a16:creationId xmlns:a16="http://schemas.microsoft.com/office/drawing/2014/main" id="{139E71FB-3EB3-7E36-3F5E-D257FA1253F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3" name="Groep 102">
            <a:extLst>
              <a:ext uri="{FF2B5EF4-FFF2-40B4-BE49-F238E27FC236}">
                <a16:creationId xmlns:a16="http://schemas.microsoft.com/office/drawing/2014/main" id="{428DB2B9-6ABE-CFE1-524B-7D9DA6001F65}"/>
              </a:ext>
            </a:extLst>
          </p:cNvPr>
          <p:cNvGrpSpPr/>
          <p:nvPr/>
        </p:nvGrpSpPr>
        <p:grpSpPr>
          <a:xfrm>
            <a:off x="4925481" y="1061592"/>
            <a:ext cx="1303578" cy="1472137"/>
            <a:chOff x="2424385" y="1147494"/>
            <a:chExt cx="1303578" cy="1472137"/>
          </a:xfrm>
        </p:grpSpPr>
        <p:sp>
          <p:nvSpPr>
            <p:cNvPr id="104" name="Rechthoek: afgeronde hoeken 103">
              <a:extLst>
                <a:ext uri="{FF2B5EF4-FFF2-40B4-BE49-F238E27FC236}">
                  <a16:creationId xmlns:a16="http://schemas.microsoft.com/office/drawing/2014/main" id="{690C4D17-B741-E709-52AE-54E42CDA167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Tekstvak 104">
              <a:extLst>
                <a:ext uri="{FF2B5EF4-FFF2-40B4-BE49-F238E27FC236}">
                  <a16:creationId xmlns:a16="http://schemas.microsoft.com/office/drawing/2014/main" id="{1D0B4693-7455-5A32-27F2-930EC388E5D3}"/>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06" name="Rechthoek: afgeronde hoeken 105">
              <a:extLst>
                <a:ext uri="{FF2B5EF4-FFF2-40B4-BE49-F238E27FC236}">
                  <a16:creationId xmlns:a16="http://schemas.microsoft.com/office/drawing/2014/main" id="{CBBA8A52-C425-2C87-E1E0-FCC8D6B414A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Tekstvak 106">
              <a:extLst>
                <a:ext uri="{FF2B5EF4-FFF2-40B4-BE49-F238E27FC236}">
                  <a16:creationId xmlns:a16="http://schemas.microsoft.com/office/drawing/2014/main" id="{66F2AEEE-E874-BED8-34CD-3594E7EB551C}"/>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8" name="Groep 107">
            <a:extLst>
              <a:ext uri="{FF2B5EF4-FFF2-40B4-BE49-F238E27FC236}">
                <a16:creationId xmlns:a16="http://schemas.microsoft.com/office/drawing/2014/main" id="{37CBCB6E-AE61-D98E-56E2-D3AB2AA08850}"/>
              </a:ext>
            </a:extLst>
          </p:cNvPr>
          <p:cNvGrpSpPr/>
          <p:nvPr/>
        </p:nvGrpSpPr>
        <p:grpSpPr>
          <a:xfrm>
            <a:off x="6169520" y="1066088"/>
            <a:ext cx="1303578" cy="1472137"/>
            <a:chOff x="2424385" y="1147494"/>
            <a:chExt cx="1303578" cy="1472137"/>
          </a:xfrm>
        </p:grpSpPr>
        <p:sp>
          <p:nvSpPr>
            <p:cNvPr id="109" name="Rechthoek: afgeronde hoeken 108">
              <a:extLst>
                <a:ext uri="{FF2B5EF4-FFF2-40B4-BE49-F238E27FC236}">
                  <a16:creationId xmlns:a16="http://schemas.microsoft.com/office/drawing/2014/main" id="{6AF2C4EE-B970-22C4-F839-993C0D245A09}"/>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Tekstvak 109">
              <a:extLst>
                <a:ext uri="{FF2B5EF4-FFF2-40B4-BE49-F238E27FC236}">
                  <a16:creationId xmlns:a16="http://schemas.microsoft.com/office/drawing/2014/main" id="{BD5F58C8-2008-2119-F683-7BE155514BE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1" name="Rechthoek: afgeronde hoeken 110">
              <a:extLst>
                <a:ext uri="{FF2B5EF4-FFF2-40B4-BE49-F238E27FC236}">
                  <a16:creationId xmlns:a16="http://schemas.microsoft.com/office/drawing/2014/main" id="{AF2B7FD6-A55C-09EC-EC7B-0F0C741DBAE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Tekstvak 111">
              <a:extLst>
                <a:ext uri="{FF2B5EF4-FFF2-40B4-BE49-F238E27FC236}">
                  <a16:creationId xmlns:a16="http://schemas.microsoft.com/office/drawing/2014/main" id="{2199F4E8-90AE-9BBB-F3B0-6968F75EF47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3" name="Groep 112">
            <a:extLst>
              <a:ext uri="{FF2B5EF4-FFF2-40B4-BE49-F238E27FC236}">
                <a16:creationId xmlns:a16="http://schemas.microsoft.com/office/drawing/2014/main" id="{EE0A12DB-70C8-F7DF-4B30-4E078F2395E7}"/>
              </a:ext>
            </a:extLst>
          </p:cNvPr>
          <p:cNvGrpSpPr/>
          <p:nvPr/>
        </p:nvGrpSpPr>
        <p:grpSpPr>
          <a:xfrm>
            <a:off x="7413559" y="1070584"/>
            <a:ext cx="1303578" cy="1472137"/>
            <a:chOff x="2424385" y="1147494"/>
            <a:chExt cx="1303578" cy="1472137"/>
          </a:xfrm>
        </p:grpSpPr>
        <p:sp>
          <p:nvSpPr>
            <p:cNvPr id="114" name="Rechthoek: afgeronde hoeken 113">
              <a:extLst>
                <a:ext uri="{FF2B5EF4-FFF2-40B4-BE49-F238E27FC236}">
                  <a16:creationId xmlns:a16="http://schemas.microsoft.com/office/drawing/2014/main" id="{ADD47C89-8B28-D41D-1C8A-E619B7D27831}"/>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Tekstvak 114">
              <a:extLst>
                <a:ext uri="{FF2B5EF4-FFF2-40B4-BE49-F238E27FC236}">
                  <a16:creationId xmlns:a16="http://schemas.microsoft.com/office/drawing/2014/main" id="{A06D7ABD-7895-091A-5501-54EFBD5FFD8D}"/>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6" name="Rechthoek: afgeronde hoeken 115">
              <a:extLst>
                <a:ext uri="{FF2B5EF4-FFF2-40B4-BE49-F238E27FC236}">
                  <a16:creationId xmlns:a16="http://schemas.microsoft.com/office/drawing/2014/main" id="{86B18C0D-DECB-EC45-7AD6-DB18B203C13F}"/>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Tekstvak 116">
              <a:extLst>
                <a:ext uri="{FF2B5EF4-FFF2-40B4-BE49-F238E27FC236}">
                  <a16:creationId xmlns:a16="http://schemas.microsoft.com/office/drawing/2014/main" id="{3BD21131-F1F7-7FAB-338B-B1D5983BE44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8" name="Groep 117">
            <a:extLst>
              <a:ext uri="{FF2B5EF4-FFF2-40B4-BE49-F238E27FC236}">
                <a16:creationId xmlns:a16="http://schemas.microsoft.com/office/drawing/2014/main" id="{3711AF78-EF7F-6C47-FCE8-36DAED225647}"/>
              </a:ext>
            </a:extLst>
          </p:cNvPr>
          <p:cNvGrpSpPr/>
          <p:nvPr/>
        </p:nvGrpSpPr>
        <p:grpSpPr>
          <a:xfrm>
            <a:off x="8657598" y="1075080"/>
            <a:ext cx="1303578" cy="1472137"/>
            <a:chOff x="2424385" y="1147494"/>
            <a:chExt cx="1303578" cy="1472137"/>
          </a:xfrm>
        </p:grpSpPr>
        <p:sp>
          <p:nvSpPr>
            <p:cNvPr id="119" name="Rechthoek: afgeronde hoeken 118">
              <a:extLst>
                <a:ext uri="{FF2B5EF4-FFF2-40B4-BE49-F238E27FC236}">
                  <a16:creationId xmlns:a16="http://schemas.microsoft.com/office/drawing/2014/main" id="{8F931D83-2594-E38E-C1BF-5FD312E420B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Tekstvak 119">
              <a:extLst>
                <a:ext uri="{FF2B5EF4-FFF2-40B4-BE49-F238E27FC236}">
                  <a16:creationId xmlns:a16="http://schemas.microsoft.com/office/drawing/2014/main" id="{F002202C-5B96-4A76-8AB4-58BDFB7431C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1" name="Rechthoek: afgeronde hoeken 120">
              <a:extLst>
                <a:ext uri="{FF2B5EF4-FFF2-40B4-BE49-F238E27FC236}">
                  <a16:creationId xmlns:a16="http://schemas.microsoft.com/office/drawing/2014/main" id="{9F6EA796-EA6D-B6F0-736B-585E0FAB523A}"/>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Tekstvak 121">
              <a:extLst>
                <a:ext uri="{FF2B5EF4-FFF2-40B4-BE49-F238E27FC236}">
                  <a16:creationId xmlns:a16="http://schemas.microsoft.com/office/drawing/2014/main" id="{F2A3024B-7D4B-5BAB-CB5B-79F0363D975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23" name="Groep 122">
            <a:extLst>
              <a:ext uri="{FF2B5EF4-FFF2-40B4-BE49-F238E27FC236}">
                <a16:creationId xmlns:a16="http://schemas.microsoft.com/office/drawing/2014/main" id="{B9377966-5F8D-E477-F268-62D7E42D1A81}"/>
              </a:ext>
            </a:extLst>
          </p:cNvPr>
          <p:cNvGrpSpPr/>
          <p:nvPr/>
        </p:nvGrpSpPr>
        <p:grpSpPr>
          <a:xfrm>
            <a:off x="9901637" y="1079576"/>
            <a:ext cx="1303578" cy="1472137"/>
            <a:chOff x="2424385" y="1147494"/>
            <a:chExt cx="1303578" cy="1472137"/>
          </a:xfrm>
        </p:grpSpPr>
        <p:sp>
          <p:nvSpPr>
            <p:cNvPr id="124" name="Rechthoek: afgeronde hoeken 123">
              <a:extLst>
                <a:ext uri="{FF2B5EF4-FFF2-40B4-BE49-F238E27FC236}">
                  <a16:creationId xmlns:a16="http://schemas.microsoft.com/office/drawing/2014/main" id="{DCF65B26-F1FE-D96D-F9B1-0B2B5F71081C}"/>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kstvak 124">
              <a:extLst>
                <a:ext uri="{FF2B5EF4-FFF2-40B4-BE49-F238E27FC236}">
                  <a16:creationId xmlns:a16="http://schemas.microsoft.com/office/drawing/2014/main" id="{6F4E1320-7E8D-1418-5F93-FB18D8D886A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6" name="Rechthoek: afgeronde hoeken 125">
              <a:extLst>
                <a:ext uri="{FF2B5EF4-FFF2-40B4-BE49-F238E27FC236}">
                  <a16:creationId xmlns:a16="http://schemas.microsoft.com/office/drawing/2014/main" id="{B99FE028-038E-80AF-B0E6-59D64D536AFA}"/>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Tekstvak 126">
              <a:extLst>
                <a:ext uri="{FF2B5EF4-FFF2-40B4-BE49-F238E27FC236}">
                  <a16:creationId xmlns:a16="http://schemas.microsoft.com/office/drawing/2014/main" id="{9CFBE0B3-5831-D5AA-8E2B-F4BFA883AD9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3" name="Groep 162">
            <a:extLst>
              <a:ext uri="{FF2B5EF4-FFF2-40B4-BE49-F238E27FC236}">
                <a16:creationId xmlns:a16="http://schemas.microsoft.com/office/drawing/2014/main" id="{FEDB2AD7-32BE-EF9D-8110-948229630B42}"/>
              </a:ext>
            </a:extLst>
          </p:cNvPr>
          <p:cNvGrpSpPr/>
          <p:nvPr/>
        </p:nvGrpSpPr>
        <p:grpSpPr>
          <a:xfrm>
            <a:off x="2462916" y="2672866"/>
            <a:ext cx="1303578" cy="1472137"/>
            <a:chOff x="2424385" y="1147494"/>
            <a:chExt cx="1303578" cy="1472137"/>
          </a:xfrm>
        </p:grpSpPr>
        <p:sp>
          <p:nvSpPr>
            <p:cNvPr id="164" name="Rechthoek: afgeronde hoeken 163">
              <a:extLst>
                <a:ext uri="{FF2B5EF4-FFF2-40B4-BE49-F238E27FC236}">
                  <a16:creationId xmlns:a16="http://schemas.microsoft.com/office/drawing/2014/main" id="{5C3BEB19-7A41-C0CA-F7CE-1106028D097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5" name="Tekstvak 164">
              <a:extLst>
                <a:ext uri="{FF2B5EF4-FFF2-40B4-BE49-F238E27FC236}">
                  <a16:creationId xmlns:a16="http://schemas.microsoft.com/office/drawing/2014/main" id="{8B83C07E-3439-73B0-41CD-CE5C336EA68C}"/>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66" name="Rechthoek: afgeronde hoeken 165">
              <a:extLst>
                <a:ext uri="{FF2B5EF4-FFF2-40B4-BE49-F238E27FC236}">
                  <a16:creationId xmlns:a16="http://schemas.microsoft.com/office/drawing/2014/main" id="{76D5E0AF-BCE6-B2DD-EBBB-00908D7BA3D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ekstvak 166">
              <a:extLst>
                <a:ext uri="{FF2B5EF4-FFF2-40B4-BE49-F238E27FC236}">
                  <a16:creationId xmlns:a16="http://schemas.microsoft.com/office/drawing/2014/main" id="{A0502EA1-60FF-89BD-C7DF-61D659D65E8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8" name="Groep 167">
            <a:extLst>
              <a:ext uri="{FF2B5EF4-FFF2-40B4-BE49-F238E27FC236}">
                <a16:creationId xmlns:a16="http://schemas.microsoft.com/office/drawing/2014/main" id="{081CFFBB-E96C-5DE0-CE06-FA0FD48E4CEC}"/>
              </a:ext>
            </a:extLst>
          </p:cNvPr>
          <p:cNvGrpSpPr/>
          <p:nvPr/>
        </p:nvGrpSpPr>
        <p:grpSpPr>
          <a:xfrm>
            <a:off x="3692986" y="2675752"/>
            <a:ext cx="1303578" cy="1472137"/>
            <a:chOff x="2424385" y="1147494"/>
            <a:chExt cx="1303578" cy="1472137"/>
          </a:xfrm>
        </p:grpSpPr>
        <p:sp>
          <p:nvSpPr>
            <p:cNvPr id="169" name="Rechthoek: afgeronde hoeken 168">
              <a:extLst>
                <a:ext uri="{FF2B5EF4-FFF2-40B4-BE49-F238E27FC236}">
                  <a16:creationId xmlns:a16="http://schemas.microsoft.com/office/drawing/2014/main" id="{25C120D7-5ADB-41D6-F34A-EA075D7FC939}"/>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Tekstvak 169">
              <a:extLst>
                <a:ext uri="{FF2B5EF4-FFF2-40B4-BE49-F238E27FC236}">
                  <a16:creationId xmlns:a16="http://schemas.microsoft.com/office/drawing/2014/main" id="{30232670-180B-6B88-9216-B16412D7F5B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1" name="Rechthoek: afgeronde hoeken 170">
              <a:extLst>
                <a:ext uri="{FF2B5EF4-FFF2-40B4-BE49-F238E27FC236}">
                  <a16:creationId xmlns:a16="http://schemas.microsoft.com/office/drawing/2014/main" id="{B2C3FBFA-3335-1104-3D0E-0B00FC1E546D}"/>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Tekstvak 171">
              <a:extLst>
                <a:ext uri="{FF2B5EF4-FFF2-40B4-BE49-F238E27FC236}">
                  <a16:creationId xmlns:a16="http://schemas.microsoft.com/office/drawing/2014/main" id="{478A1A9E-5212-C94B-E84E-59CCCDF486B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3" name="Groep 172">
            <a:extLst>
              <a:ext uri="{FF2B5EF4-FFF2-40B4-BE49-F238E27FC236}">
                <a16:creationId xmlns:a16="http://schemas.microsoft.com/office/drawing/2014/main" id="{FB17717C-D1B7-16CE-BC17-DB0CC596428E}"/>
              </a:ext>
            </a:extLst>
          </p:cNvPr>
          <p:cNvGrpSpPr/>
          <p:nvPr/>
        </p:nvGrpSpPr>
        <p:grpSpPr>
          <a:xfrm>
            <a:off x="4937025" y="2680248"/>
            <a:ext cx="1303578" cy="1472137"/>
            <a:chOff x="2424385" y="1147494"/>
            <a:chExt cx="1303578" cy="1472137"/>
          </a:xfrm>
        </p:grpSpPr>
        <p:sp>
          <p:nvSpPr>
            <p:cNvPr id="174" name="Rechthoek: afgeronde hoeken 173">
              <a:extLst>
                <a:ext uri="{FF2B5EF4-FFF2-40B4-BE49-F238E27FC236}">
                  <a16:creationId xmlns:a16="http://schemas.microsoft.com/office/drawing/2014/main" id="{445B6F00-EA99-0354-9D15-4B2CE37E46B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Tekstvak 174">
              <a:extLst>
                <a:ext uri="{FF2B5EF4-FFF2-40B4-BE49-F238E27FC236}">
                  <a16:creationId xmlns:a16="http://schemas.microsoft.com/office/drawing/2014/main" id="{9D0D4880-12CA-8966-B1B7-8A9B105823DE}"/>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6" name="Rechthoek: afgeronde hoeken 175">
              <a:extLst>
                <a:ext uri="{FF2B5EF4-FFF2-40B4-BE49-F238E27FC236}">
                  <a16:creationId xmlns:a16="http://schemas.microsoft.com/office/drawing/2014/main" id="{00407E16-657F-A24F-014E-E8EF2CB993F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Tekstvak 176">
              <a:extLst>
                <a:ext uri="{FF2B5EF4-FFF2-40B4-BE49-F238E27FC236}">
                  <a16:creationId xmlns:a16="http://schemas.microsoft.com/office/drawing/2014/main" id="{23A2492F-F501-5207-078C-6F73705810F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8" name="Groep 177">
            <a:extLst>
              <a:ext uri="{FF2B5EF4-FFF2-40B4-BE49-F238E27FC236}">
                <a16:creationId xmlns:a16="http://schemas.microsoft.com/office/drawing/2014/main" id="{4FE45642-3483-F58A-65A4-D229098849F5}"/>
              </a:ext>
            </a:extLst>
          </p:cNvPr>
          <p:cNvGrpSpPr/>
          <p:nvPr/>
        </p:nvGrpSpPr>
        <p:grpSpPr>
          <a:xfrm>
            <a:off x="6181064" y="2684744"/>
            <a:ext cx="1303578" cy="1472137"/>
            <a:chOff x="2424385" y="1147494"/>
            <a:chExt cx="1303578" cy="1472137"/>
          </a:xfrm>
        </p:grpSpPr>
        <p:sp>
          <p:nvSpPr>
            <p:cNvPr id="179" name="Rechthoek: afgeronde hoeken 178">
              <a:extLst>
                <a:ext uri="{FF2B5EF4-FFF2-40B4-BE49-F238E27FC236}">
                  <a16:creationId xmlns:a16="http://schemas.microsoft.com/office/drawing/2014/main" id="{A7C4EF01-D53B-2505-6ABD-284D01489F2F}"/>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Tekstvak 179">
              <a:extLst>
                <a:ext uri="{FF2B5EF4-FFF2-40B4-BE49-F238E27FC236}">
                  <a16:creationId xmlns:a16="http://schemas.microsoft.com/office/drawing/2014/main" id="{FD4F7B67-2CCF-4FD0-9C20-0BC38B9BF35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1" name="Rechthoek: afgeronde hoeken 180">
              <a:extLst>
                <a:ext uri="{FF2B5EF4-FFF2-40B4-BE49-F238E27FC236}">
                  <a16:creationId xmlns:a16="http://schemas.microsoft.com/office/drawing/2014/main" id="{273E63D7-F8D6-C703-51A3-ABA8BF4D6CDF}"/>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Tekstvak 181">
              <a:extLst>
                <a:ext uri="{FF2B5EF4-FFF2-40B4-BE49-F238E27FC236}">
                  <a16:creationId xmlns:a16="http://schemas.microsoft.com/office/drawing/2014/main" id="{7CEA14B6-FC1E-602E-05BC-2013CEB389E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3" name="Groep 182">
            <a:extLst>
              <a:ext uri="{FF2B5EF4-FFF2-40B4-BE49-F238E27FC236}">
                <a16:creationId xmlns:a16="http://schemas.microsoft.com/office/drawing/2014/main" id="{7CFD424F-2DAA-B9FD-1F4E-8DDE3894FAAD}"/>
              </a:ext>
            </a:extLst>
          </p:cNvPr>
          <p:cNvGrpSpPr/>
          <p:nvPr/>
        </p:nvGrpSpPr>
        <p:grpSpPr>
          <a:xfrm>
            <a:off x="7425103" y="2689240"/>
            <a:ext cx="1303578" cy="1472137"/>
            <a:chOff x="2424385" y="1147494"/>
            <a:chExt cx="1303578" cy="1472137"/>
          </a:xfrm>
        </p:grpSpPr>
        <p:sp>
          <p:nvSpPr>
            <p:cNvPr id="184" name="Rechthoek: afgeronde hoeken 183">
              <a:extLst>
                <a:ext uri="{FF2B5EF4-FFF2-40B4-BE49-F238E27FC236}">
                  <a16:creationId xmlns:a16="http://schemas.microsoft.com/office/drawing/2014/main" id="{1970A468-BE63-66D5-3D9C-417F4095B58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Tekstvak 184">
              <a:extLst>
                <a:ext uri="{FF2B5EF4-FFF2-40B4-BE49-F238E27FC236}">
                  <a16:creationId xmlns:a16="http://schemas.microsoft.com/office/drawing/2014/main" id="{40A3BF49-7CA2-2140-F7F3-688AE482FA2B}"/>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6" name="Rechthoek: afgeronde hoeken 185">
              <a:extLst>
                <a:ext uri="{FF2B5EF4-FFF2-40B4-BE49-F238E27FC236}">
                  <a16:creationId xmlns:a16="http://schemas.microsoft.com/office/drawing/2014/main" id="{485757D2-71E5-45F4-FBC6-60C99B5346E1}"/>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7B55B913-845E-088A-02AA-7D100DD1A202}"/>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8" name="Groep 187">
            <a:extLst>
              <a:ext uri="{FF2B5EF4-FFF2-40B4-BE49-F238E27FC236}">
                <a16:creationId xmlns:a16="http://schemas.microsoft.com/office/drawing/2014/main" id="{02D0D6B8-9991-5911-6CB4-65D691DFD00D}"/>
              </a:ext>
            </a:extLst>
          </p:cNvPr>
          <p:cNvGrpSpPr/>
          <p:nvPr/>
        </p:nvGrpSpPr>
        <p:grpSpPr>
          <a:xfrm>
            <a:off x="8669142" y="2693736"/>
            <a:ext cx="1303578" cy="1472137"/>
            <a:chOff x="2424385" y="1147494"/>
            <a:chExt cx="1303578" cy="1472137"/>
          </a:xfrm>
        </p:grpSpPr>
        <p:sp>
          <p:nvSpPr>
            <p:cNvPr id="189" name="Rechthoek: afgeronde hoeken 188">
              <a:extLst>
                <a:ext uri="{FF2B5EF4-FFF2-40B4-BE49-F238E27FC236}">
                  <a16:creationId xmlns:a16="http://schemas.microsoft.com/office/drawing/2014/main" id="{03789FA2-EA8A-DD3F-B83B-9CDE635A995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Tekstvak 189">
              <a:extLst>
                <a:ext uri="{FF2B5EF4-FFF2-40B4-BE49-F238E27FC236}">
                  <a16:creationId xmlns:a16="http://schemas.microsoft.com/office/drawing/2014/main" id="{76C5AD31-18BB-8737-F82B-AC7E31EEA396}"/>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1" name="Rechthoek: afgeronde hoeken 190">
              <a:extLst>
                <a:ext uri="{FF2B5EF4-FFF2-40B4-BE49-F238E27FC236}">
                  <a16:creationId xmlns:a16="http://schemas.microsoft.com/office/drawing/2014/main" id="{E4667A9B-0A1A-D556-FF6B-78DADCAD4DC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Tekstvak 191">
              <a:extLst>
                <a:ext uri="{FF2B5EF4-FFF2-40B4-BE49-F238E27FC236}">
                  <a16:creationId xmlns:a16="http://schemas.microsoft.com/office/drawing/2014/main" id="{C66021B8-DBE0-C261-ED84-99C807373BA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3" name="Groep 192">
            <a:extLst>
              <a:ext uri="{FF2B5EF4-FFF2-40B4-BE49-F238E27FC236}">
                <a16:creationId xmlns:a16="http://schemas.microsoft.com/office/drawing/2014/main" id="{6441C0A0-3713-AEF3-DF61-A2812A0B3699}"/>
              </a:ext>
            </a:extLst>
          </p:cNvPr>
          <p:cNvGrpSpPr/>
          <p:nvPr/>
        </p:nvGrpSpPr>
        <p:grpSpPr>
          <a:xfrm>
            <a:off x="9913181" y="2698232"/>
            <a:ext cx="1303578" cy="1472137"/>
            <a:chOff x="2424385" y="1147494"/>
            <a:chExt cx="1303578" cy="1472137"/>
          </a:xfrm>
        </p:grpSpPr>
        <p:sp>
          <p:nvSpPr>
            <p:cNvPr id="194" name="Rechthoek: afgeronde hoeken 193">
              <a:extLst>
                <a:ext uri="{FF2B5EF4-FFF2-40B4-BE49-F238E27FC236}">
                  <a16:creationId xmlns:a16="http://schemas.microsoft.com/office/drawing/2014/main" id="{63E06133-24E2-BDB1-769D-6A7C13775A0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Tekstvak 194">
              <a:extLst>
                <a:ext uri="{FF2B5EF4-FFF2-40B4-BE49-F238E27FC236}">
                  <a16:creationId xmlns:a16="http://schemas.microsoft.com/office/drawing/2014/main" id="{82CE442F-4A66-B55B-C00E-A7DE2F1E9A9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6" name="Rechthoek: afgeronde hoeken 195">
              <a:extLst>
                <a:ext uri="{FF2B5EF4-FFF2-40B4-BE49-F238E27FC236}">
                  <a16:creationId xmlns:a16="http://schemas.microsoft.com/office/drawing/2014/main" id="{57BE57B6-F7C5-9EAA-EF23-35CD15436529}"/>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Tekstvak 196">
              <a:extLst>
                <a:ext uri="{FF2B5EF4-FFF2-40B4-BE49-F238E27FC236}">
                  <a16:creationId xmlns:a16="http://schemas.microsoft.com/office/drawing/2014/main" id="{2CDA9BA8-80E9-614C-A3DD-8F8DB1E73A35}"/>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8" name="Groep 197">
            <a:extLst>
              <a:ext uri="{FF2B5EF4-FFF2-40B4-BE49-F238E27FC236}">
                <a16:creationId xmlns:a16="http://schemas.microsoft.com/office/drawing/2014/main" id="{CDF8F10A-36E6-04FC-898A-2ADB68692202}"/>
              </a:ext>
            </a:extLst>
          </p:cNvPr>
          <p:cNvGrpSpPr/>
          <p:nvPr/>
        </p:nvGrpSpPr>
        <p:grpSpPr>
          <a:xfrm>
            <a:off x="2475970" y="4291422"/>
            <a:ext cx="1303578" cy="1472137"/>
            <a:chOff x="2424385" y="1147494"/>
            <a:chExt cx="1303578" cy="1472137"/>
          </a:xfrm>
        </p:grpSpPr>
        <p:sp>
          <p:nvSpPr>
            <p:cNvPr id="199" name="Rechthoek: afgeronde hoeken 198">
              <a:extLst>
                <a:ext uri="{FF2B5EF4-FFF2-40B4-BE49-F238E27FC236}">
                  <a16:creationId xmlns:a16="http://schemas.microsoft.com/office/drawing/2014/main" id="{6B8C1E8F-D71A-0DE3-8284-D1FDDE0AFF2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0" name="Tekstvak 199">
              <a:extLst>
                <a:ext uri="{FF2B5EF4-FFF2-40B4-BE49-F238E27FC236}">
                  <a16:creationId xmlns:a16="http://schemas.microsoft.com/office/drawing/2014/main" id="{7831520A-023E-DD8A-968E-803D6DBDA645}"/>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1" name="Rechthoek: afgeronde hoeken 200">
              <a:extLst>
                <a:ext uri="{FF2B5EF4-FFF2-40B4-BE49-F238E27FC236}">
                  <a16:creationId xmlns:a16="http://schemas.microsoft.com/office/drawing/2014/main" id="{15AFCC1D-3B73-38BE-A740-1445852F29E3}"/>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2" name="Tekstvak 201">
              <a:extLst>
                <a:ext uri="{FF2B5EF4-FFF2-40B4-BE49-F238E27FC236}">
                  <a16:creationId xmlns:a16="http://schemas.microsoft.com/office/drawing/2014/main" id="{CEAF00E9-F753-3A30-0732-19DFA5D6431E}"/>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3" name="Groep 202">
            <a:extLst>
              <a:ext uri="{FF2B5EF4-FFF2-40B4-BE49-F238E27FC236}">
                <a16:creationId xmlns:a16="http://schemas.microsoft.com/office/drawing/2014/main" id="{43CE0EBC-76BA-F4F2-2BA1-14224916B8B6}"/>
              </a:ext>
            </a:extLst>
          </p:cNvPr>
          <p:cNvGrpSpPr/>
          <p:nvPr/>
        </p:nvGrpSpPr>
        <p:grpSpPr>
          <a:xfrm>
            <a:off x="3706040" y="4294308"/>
            <a:ext cx="1303578" cy="1472137"/>
            <a:chOff x="2424385" y="1147494"/>
            <a:chExt cx="1303578" cy="1472137"/>
          </a:xfrm>
        </p:grpSpPr>
        <p:sp>
          <p:nvSpPr>
            <p:cNvPr id="204" name="Rechthoek: afgeronde hoeken 203">
              <a:extLst>
                <a:ext uri="{FF2B5EF4-FFF2-40B4-BE49-F238E27FC236}">
                  <a16:creationId xmlns:a16="http://schemas.microsoft.com/office/drawing/2014/main" id="{BBD3DC68-2156-2567-85B7-84FC95AEBC91}"/>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 name="Tekstvak 204">
              <a:extLst>
                <a:ext uri="{FF2B5EF4-FFF2-40B4-BE49-F238E27FC236}">
                  <a16:creationId xmlns:a16="http://schemas.microsoft.com/office/drawing/2014/main" id="{825C5988-E8BD-C29B-4AA9-27FFB0F598A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6" name="Rechthoek: afgeronde hoeken 205">
              <a:extLst>
                <a:ext uri="{FF2B5EF4-FFF2-40B4-BE49-F238E27FC236}">
                  <a16:creationId xmlns:a16="http://schemas.microsoft.com/office/drawing/2014/main" id="{C77C28D6-702C-18C5-B213-7E7AAE83A1F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7" name="Tekstvak 206">
              <a:extLst>
                <a:ext uri="{FF2B5EF4-FFF2-40B4-BE49-F238E27FC236}">
                  <a16:creationId xmlns:a16="http://schemas.microsoft.com/office/drawing/2014/main" id="{F377005B-DBE6-AC38-687D-7C6268D471F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8" name="Groep 207">
            <a:extLst>
              <a:ext uri="{FF2B5EF4-FFF2-40B4-BE49-F238E27FC236}">
                <a16:creationId xmlns:a16="http://schemas.microsoft.com/office/drawing/2014/main" id="{2AEEFF0F-1CD2-9EB9-5A6E-81C395A79C14}"/>
              </a:ext>
            </a:extLst>
          </p:cNvPr>
          <p:cNvGrpSpPr/>
          <p:nvPr/>
        </p:nvGrpSpPr>
        <p:grpSpPr>
          <a:xfrm>
            <a:off x="4950079" y="4298804"/>
            <a:ext cx="1303578" cy="1472137"/>
            <a:chOff x="2424385" y="1147494"/>
            <a:chExt cx="1303578" cy="1472137"/>
          </a:xfrm>
        </p:grpSpPr>
        <p:sp>
          <p:nvSpPr>
            <p:cNvPr id="209" name="Rechthoek: afgeronde hoeken 208">
              <a:extLst>
                <a:ext uri="{FF2B5EF4-FFF2-40B4-BE49-F238E27FC236}">
                  <a16:creationId xmlns:a16="http://schemas.microsoft.com/office/drawing/2014/main" id="{974CCA5F-0A7A-AB9D-2003-E3B89984B99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Tekstvak 209">
              <a:extLst>
                <a:ext uri="{FF2B5EF4-FFF2-40B4-BE49-F238E27FC236}">
                  <a16:creationId xmlns:a16="http://schemas.microsoft.com/office/drawing/2014/main" id="{5E97A3AE-D19A-3532-21B6-F08A56F360E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1" name="Rechthoek: afgeronde hoeken 210">
              <a:extLst>
                <a:ext uri="{FF2B5EF4-FFF2-40B4-BE49-F238E27FC236}">
                  <a16:creationId xmlns:a16="http://schemas.microsoft.com/office/drawing/2014/main" id="{54AA210A-F517-3845-9F29-C09BC0E1825B}"/>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Tekstvak 211">
              <a:extLst>
                <a:ext uri="{FF2B5EF4-FFF2-40B4-BE49-F238E27FC236}">
                  <a16:creationId xmlns:a16="http://schemas.microsoft.com/office/drawing/2014/main" id="{2AD19C6B-F64B-090A-1AA0-8D148024384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3" name="Groep 212">
            <a:extLst>
              <a:ext uri="{FF2B5EF4-FFF2-40B4-BE49-F238E27FC236}">
                <a16:creationId xmlns:a16="http://schemas.microsoft.com/office/drawing/2014/main" id="{3C14A8A1-71E2-063C-D67F-010F867A4679}"/>
              </a:ext>
            </a:extLst>
          </p:cNvPr>
          <p:cNvGrpSpPr/>
          <p:nvPr/>
        </p:nvGrpSpPr>
        <p:grpSpPr>
          <a:xfrm>
            <a:off x="6194118" y="4303300"/>
            <a:ext cx="1303578" cy="1472137"/>
            <a:chOff x="2424385" y="1147494"/>
            <a:chExt cx="1303578" cy="1472137"/>
          </a:xfrm>
        </p:grpSpPr>
        <p:sp>
          <p:nvSpPr>
            <p:cNvPr id="214" name="Rechthoek: afgeronde hoeken 213">
              <a:extLst>
                <a:ext uri="{FF2B5EF4-FFF2-40B4-BE49-F238E27FC236}">
                  <a16:creationId xmlns:a16="http://schemas.microsoft.com/office/drawing/2014/main" id="{E3D046DB-539F-7872-78CD-5D2AEE8E9D0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Tekstvak 214">
              <a:extLst>
                <a:ext uri="{FF2B5EF4-FFF2-40B4-BE49-F238E27FC236}">
                  <a16:creationId xmlns:a16="http://schemas.microsoft.com/office/drawing/2014/main" id="{8436DDF8-CEC4-671A-4B88-BB8EF1CD056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6" name="Rechthoek: afgeronde hoeken 215">
              <a:extLst>
                <a:ext uri="{FF2B5EF4-FFF2-40B4-BE49-F238E27FC236}">
                  <a16:creationId xmlns:a16="http://schemas.microsoft.com/office/drawing/2014/main" id="{761F03B7-BCCD-EDB9-2C38-0B9343006537}"/>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kstvak 216">
              <a:extLst>
                <a:ext uri="{FF2B5EF4-FFF2-40B4-BE49-F238E27FC236}">
                  <a16:creationId xmlns:a16="http://schemas.microsoft.com/office/drawing/2014/main" id="{304DC3E9-2332-10C8-A285-738C512BAFE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8" name="Groep 217">
            <a:extLst>
              <a:ext uri="{FF2B5EF4-FFF2-40B4-BE49-F238E27FC236}">
                <a16:creationId xmlns:a16="http://schemas.microsoft.com/office/drawing/2014/main" id="{22315C6A-91CC-9E57-F8BD-B31E82E63CC8}"/>
              </a:ext>
            </a:extLst>
          </p:cNvPr>
          <p:cNvGrpSpPr/>
          <p:nvPr/>
        </p:nvGrpSpPr>
        <p:grpSpPr>
          <a:xfrm>
            <a:off x="7438157" y="4307796"/>
            <a:ext cx="1303578" cy="1472137"/>
            <a:chOff x="2424385" y="1147494"/>
            <a:chExt cx="1303578" cy="1472137"/>
          </a:xfrm>
        </p:grpSpPr>
        <p:sp>
          <p:nvSpPr>
            <p:cNvPr id="219" name="Rechthoek: afgeronde hoeken 218">
              <a:extLst>
                <a:ext uri="{FF2B5EF4-FFF2-40B4-BE49-F238E27FC236}">
                  <a16:creationId xmlns:a16="http://schemas.microsoft.com/office/drawing/2014/main" id="{E5ACF4A9-182B-9C8B-1C9C-B08879143DFC}"/>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0" name="Tekstvak 219">
              <a:extLst>
                <a:ext uri="{FF2B5EF4-FFF2-40B4-BE49-F238E27FC236}">
                  <a16:creationId xmlns:a16="http://schemas.microsoft.com/office/drawing/2014/main" id="{A62E39A2-3D89-3998-866A-B776EDE2E11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1" name="Rechthoek: afgeronde hoeken 220">
              <a:extLst>
                <a:ext uri="{FF2B5EF4-FFF2-40B4-BE49-F238E27FC236}">
                  <a16:creationId xmlns:a16="http://schemas.microsoft.com/office/drawing/2014/main" id="{6ECFCA96-F355-D55F-D935-7B206D009FCB}"/>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2" name="Tekstvak 221">
              <a:extLst>
                <a:ext uri="{FF2B5EF4-FFF2-40B4-BE49-F238E27FC236}">
                  <a16:creationId xmlns:a16="http://schemas.microsoft.com/office/drawing/2014/main" id="{29E938C0-F73A-6022-B7B8-316CCF75FBD5}"/>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3" name="Groep 222">
            <a:extLst>
              <a:ext uri="{FF2B5EF4-FFF2-40B4-BE49-F238E27FC236}">
                <a16:creationId xmlns:a16="http://schemas.microsoft.com/office/drawing/2014/main" id="{C9485EA2-14E4-F5FC-E590-043BEC88248C}"/>
              </a:ext>
            </a:extLst>
          </p:cNvPr>
          <p:cNvGrpSpPr/>
          <p:nvPr/>
        </p:nvGrpSpPr>
        <p:grpSpPr>
          <a:xfrm>
            <a:off x="8682196" y="4312292"/>
            <a:ext cx="1303578" cy="1472137"/>
            <a:chOff x="2424385" y="1147494"/>
            <a:chExt cx="1303578" cy="1472137"/>
          </a:xfrm>
        </p:grpSpPr>
        <p:sp>
          <p:nvSpPr>
            <p:cNvPr id="224" name="Rechthoek: afgeronde hoeken 223">
              <a:extLst>
                <a:ext uri="{FF2B5EF4-FFF2-40B4-BE49-F238E27FC236}">
                  <a16:creationId xmlns:a16="http://schemas.microsoft.com/office/drawing/2014/main" id="{C5CB4F79-2E60-4E75-C03D-2049E4A160D4}"/>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5" name="Tekstvak 224">
              <a:extLst>
                <a:ext uri="{FF2B5EF4-FFF2-40B4-BE49-F238E27FC236}">
                  <a16:creationId xmlns:a16="http://schemas.microsoft.com/office/drawing/2014/main" id="{A70302EB-6121-EDA9-691B-266A464EF665}"/>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6" name="Rechthoek: afgeronde hoeken 225">
              <a:extLst>
                <a:ext uri="{FF2B5EF4-FFF2-40B4-BE49-F238E27FC236}">
                  <a16:creationId xmlns:a16="http://schemas.microsoft.com/office/drawing/2014/main" id="{8F3AA499-ECD5-1E93-500B-6F4782EC2853}"/>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7" name="Tekstvak 226">
              <a:extLst>
                <a:ext uri="{FF2B5EF4-FFF2-40B4-BE49-F238E27FC236}">
                  <a16:creationId xmlns:a16="http://schemas.microsoft.com/office/drawing/2014/main" id="{6BA93686-83E7-070E-EADE-1F6322E5849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8" name="Groep 227">
            <a:extLst>
              <a:ext uri="{FF2B5EF4-FFF2-40B4-BE49-F238E27FC236}">
                <a16:creationId xmlns:a16="http://schemas.microsoft.com/office/drawing/2014/main" id="{25FB7C6B-E59C-D1C4-B777-B3F0067CF887}"/>
              </a:ext>
            </a:extLst>
          </p:cNvPr>
          <p:cNvGrpSpPr/>
          <p:nvPr/>
        </p:nvGrpSpPr>
        <p:grpSpPr>
          <a:xfrm>
            <a:off x="9926235" y="4316788"/>
            <a:ext cx="1303578" cy="1472137"/>
            <a:chOff x="2424385" y="1147494"/>
            <a:chExt cx="1303578" cy="1472137"/>
          </a:xfrm>
        </p:grpSpPr>
        <p:sp>
          <p:nvSpPr>
            <p:cNvPr id="229" name="Rechthoek: afgeronde hoeken 228">
              <a:extLst>
                <a:ext uri="{FF2B5EF4-FFF2-40B4-BE49-F238E27FC236}">
                  <a16:creationId xmlns:a16="http://schemas.microsoft.com/office/drawing/2014/main" id="{158B3298-25FE-3287-9CD7-388C9A48C30A}"/>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0" name="Tekstvak 229">
              <a:extLst>
                <a:ext uri="{FF2B5EF4-FFF2-40B4-BE49-F238E27FC236}">
                  <a16:creationId xmlns:a16="http://schemas.microsoft.com/office/drawing/2014/main" id="{8DBCC178-748A-031F-FD20-74DAAA0157A0}"/>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31" name="Rechthoek: afgeronde hoeken 230">
              <a:extLst>
                <a:ext uri="{FF2B5EF4-FFF2-40B4-BE49-F238E27FC236}">
                  <a16:creationId xmlns:a16="http://schemas.microsoft.com/office/drawing/2014/main" id="{5850A717-EA6C-B66F-EB09-A55CDFEB9EFF}"/>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2" name="Tekstvak 231">
              <a:extLst>
                <a:ext uri="{FF2B5EF4-FFF2-40B4-BE49-F238E27FC236}">
                  <a16:creationId xmlns:a16="http://schemas.microsoft.com/office/drawing/2014/main" id="{8BD3462D-A8F9-E40E-558D-2B997A4E3788}"/>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sp>
        <p:nvSpPr>
          <p:cNvPr id="254" name="Rechthoek 253">
            <a:extLst>
              <a:ext uri="{FF2B5EF4-FFF2-40B4-BE49-F238E27FC236}">
                <a16:creationId xmlns:a16="http://schemas.microsoft.com/office/drawing/2014/main" id="{11E2010A-0E99-2B93-96CA-BEB4DEB45EA5}"/>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784AB39D-13D9-F2F7-C79C-23166AAA975A}"/>
              </a:ext>
            </a:extLst>
          </p:cNvPr>
          <p:cNvSpPr/>
          <p:nvPr/>
        </p:nvSpPr>
        <p:spPr>
          <a:xfrm>
            <a:off x="2246916" y="6589145"/>
            <a:ext cx="216000" cy="216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DAFEB41E-CF7B-308C-816B-1BCAB7509D8E}"/>
              </a:ext>
            </a:extLst>
          </p:cNvPr>
          <p:cNvSpPr txBox="1"/>
          <p:nvPr/>
        </p:nvSpPr>
        <p:spPr>
          <a:xfrm>
            <a:off x="2160749" y="6620201"/>
            <a:ext cx="388334" cy="153888"/>
          </a:xfrm>
          <a:prstGeom prst="rect">
            <a:avLst/>
          </a:prstGeom>
          <a:noFill/>
        </p:spPr>
        <p:txBody>
          <a:bodyPr wrap="square" rtlCol="0">
            <a:spAutoFit/>
          </a:bodyPr>
          <a:lstStyle/>
          <a:p>
            <a:pPr algn="ctr"/>
            <a:r>
              <a:rPr lang="nl-NL" sz="400"/>
              <a:t>[Cover]</a:t>
            </a:r>
          </a:p>
        </p:txBody>
      </p:sp>
      <p:sp>
        <p:nvSpPr>
          <p:cNvPr id="257" name="Tekstvak 256">
            <a:extLst>
              <a:ext uri="{FF2B5EF4-FFF2-40B4-BE49-F238E27FC236}">
                <a16:creationId xmlns:a16="http://schemas.microsoft.com/office/drawing/2014/main" id="{4E6E4291-16DB-96CC-2E64-CC612B1CC67D}"/>
              </a:ext>
            </a:extLst>
          </p:cNvPr>
          <p:cNvSpPr txBox="1"/>
          <p:nvPr/>
        </p:nvSpPr>
        <p:spPr>
          <a:xfrm>
            <a:off x="2429165" y="6600962"/>
            <a:ext cx="1066304" cy="215444"/>
          </a:xfrm>
          <a:prstGeom prst="rect">
            <a:avLst/>
          </a:prstGeom>
          <a:noFill/>
        </p:spPr>
        <p:txBody>
          <a:bodyPr wrap="square" rtlCol="0">
            <a:spAutoFit/>
          </a:bodyPr>
          <a:lstStyle/>
          <a:p>
            <a:pPr algn="ctr"/>
            <a:r>
              <a:rPr lang="nl-NL" sz="800"/>
              <a:t>[Playlist/album </a:t>
            </a:r>
            <a:r>
              <a:rPr lang="nl-NL" sz="800" err="1"/>
              <a:t>enz</a:t>
            </a:r>
            <a:r>
              <a:rPr lang="nl-NL" sz="800"/>
              <a:t>]</a:t>
            </a:r>
          </a:p>
        </p:txBody>
      </p:sp>
      <p:pic>
        <p:nvPicPr>
          <p:cNvPr id="259" name="Graphic 258" descr="Badge volgen met effen opvulling">
            <a:extLst>
              <a:ext uri="{FF2B5EF4-FFF2-40B4-BE49-F238E27FC236}">
                <a16:creationId xmlns:a16="http://schemas.microsoft.com/office/drawing/2014/main" id="{BFEBCB36-7C81-CC79-2EE8-9152AFE15A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F091ED06-2107-3D90-B961-9FCA9C8AD451}"/>
              </a:ext>
            </a:extLst>
          </p:cNvPr>
          <p:cNvCxnSpPr>
            <a:cxnSpLocks/>
          </p:cNvCxnSpPr>
          <p:nvPr/>
        </p:nvCxnSpPr>
        <p:spPr>
          <a:xfrm>
            <a:off x="4523183" y="6787215"/>
            <a:ext cx="4099632" cy="0"/>
          </a:xfrm>
          <a:prstGeom prst="line">
            <a:avLst/>
          </a:prstGeom>
          <a:ln>
            <a:solidFill>
              <a:schemeClr val="tx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17C324CD-3874-430A-FB0F-7C094065A9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12E77E80-CC0B-680F-09DB-ACCB2C401B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96948DDE-1D89-5487-759C-997DBC3937D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A8EA19E3-0927-A054-E455-8D600FBEB3C5}"/>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6DA92724-BA16-56E2-DF86-D5D51F0A4D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886B2BF3-C359-7B04-CB1D-0253B0A17282}"/>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713ACA08-A497-74F5-907B-2DE6D8E7C694}"/>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EE3329CA-E93B-703F-5E34-AA65902FEE52}"/>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354F9393-AFDB-090F-9EAB-38F9BA467B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4075DB23-3147-F810-3664-9659AA95F033}"/>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BCE49FD5-9250-DE60-54C3-C7BD1BA5E120}"/>
                </a:ext>
              </a:extLst>
            </p:cNvPr>
            <p:cNvPicPr>
              <a:picLocks noChangeAspect="1"/>
            </p:cNvPicPr>
            <p:nvPr/>
          </p:nvPicPr>
          <p:blipFill>
            <a:blip r:embed="rId15">
              <a:extLst>
                <a:ext uri="{96DAC541-7B7A-43D3-8B79-37D633B846F1}">
                  <asvg:svgBlip xmlns:asvg="http://schemas.microsoft.com/office/drawing/2016/SVG/main" r:embed="rId16"/>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43726D90-F632-12E8-6EF4-E8F6B931E85F}"/>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C89F139F-1578-CE65-B50E-5012B5F0DBD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769AFEC3-14BE-56E0-33C9-FFD4F10E761C}"/>
              </a:ext>
            </a:extLst>
          </p:cNvPr>
          <p:cNvSpPr/>
          <p:nvPr/>
        </p:nvSpPr>
        <p:spPr>
          <a:xfrm>
            <a:off x="11263183" y="6674285"/>
            <a:ext cx="859094" cy="45719"/>
          </a:xfrm>
          <a:prstGeom prst="roundRect">
            <a:avLst>
              <a:gd name="adj" fmla="val 50000"/>
            </a:avLst>
          </a:prstGeom>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16" name="Groep 15">
            <a:extLst>
              <a:ext uri="{FF2B5EF4-FFF2-40B4-BE49-F238E27FC236}">
                <a16:creationId xmlns:a16="http://schemas.microsoft.com/office/drawing/2014/main" id="{C96007BA-E683-6959-B003-FA404979DFEE}"/>
              </a:ext>
            </a:extLst>
          </p:cNvPr>
          <p:cNvGrpSpPr/>
          <p:nvPr/>
        </p:nvGrpSpPr>
        <p:grpSpPr>
          <a:xfrm>
            <a:off x="206192" y="-63925"/>
            <a:ext cx="757545" cy="464399"/>
            <a:chOff x="206192" y="-63925"/>
            <a:chExt cx="757545" cy="464399"/>
          </a:xfrm>
        </p:grpSpPr>
        <p:pic>
          <p:nvPicPr>
            <p:cNvPr id="27" name="Graphic 26" descr="Lijn met pijl: Recht met effen opvulling">
              <a:hlinkClick r:id="rId19" action="ppaction://hlinksldjump"/>
              <a:extLst>
                <a:ext uri="{FF2B5EF4-FFF2-40B4-BE49-F238E27FC236}">
                  <a16:creationId xmlns:a16="http://schemas.microsoft.com/office/drawing/2014/main" id="{EEAC1D59-C38D-40D6-18C3-FCB23FAD1DB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9338" y="-63925"/>
              <a:ext cx="464399" cy="464399"/>
            </a:xfrm>
            <a:prstGeom prst="rect">
              <a:avLst/>
            </a:prstGeom>
          </p:spPr>
        </p:pic>
        <p:pic>
          <p:nvPicPr>
            <p:cNvPr id="28" name="Graphic 27" descr="Introductiepagina met effen opvulling">
              <a:hlinkClick r:id="rId19" action="ppaction://hlinksldjump"/>
              <a:extLst>
                <a:ext uri="{FF2B5EF4-FFF2-40B4-BE49-F238E27FC236}">
                  <a16:creationId xmlns:a16="http://schemas.microsoft.com/office/drawing/2014/main" id="{3CFD30AB-7BB6-DA1C-7B18-808362A9A23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6192" y="16887"/>
              <a:ext cx="293146" cy="293146"/>
            </a:xfrm>
            <a:prstGeom prst="rect">
              <a:avLst/>
            </a:prstGeom>
          </p:spPr>
        </p:pic>
      </p:grpSp>
      <p:pic>
        <p:nvPicPr>
          <p:cNvPr id="29" name="Graphic 28" descr="Lijn met pijl: Recht met effen opvulling">
            <a:hlinkClick r:id="rId24" action="ppaction://hlinksldjump"/>
            <a:extLst>
              <a:ext uri="{FF2B5EF4-FFF2-40B4-BE49-F238E27FC236}">
                <a16:creationId xmlns:a16="http://schemas.microsoft.com/office/drawing/2014/main" id="{C0950026-2921-305A-DB59-79C0C0466D9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77542" y="294968"/>
            <a:ext cx="584775" cy="584775"/>
          </a:xfrm>
          <a:prstGeom prst="rect">
            <a:avLst/>
          </a:prstGeom>
        </p:spPr>
      </p:pic>
      <p:grpSp>
        <p:nvGrpSpPr>
          <p:cNvPr id="30" name="Groep 29">
            <a:extLst>
              <a:ext uri="{FF2B5EF4-FFF2-40B4-BE49-F238E27FC236}">
                <a16:creationId xmlns:a16="http://schemas.microsoft.com/office/drawing/2014/main" id="{9277A5C6-C2D3-C03C-B25A-7A18653E8AB9}"/>
              </a:ext>
            </a:extLst>
          </p:cNvPr>
          <p:cNvGrpSpPr/>
          <p:nvPr/>
        </p:nvGrpSpPr>
        <p:grpSpPr>
          <a:xfrm>
            <a:off x="10788444" y="44358"/>
            <a:ext cx="1301823" cy="247833"/>
            <a:chOff x="79817" y="6386236"/>
            <a:chExt cx="1767840" cy="336550"/>
          </a:xfrm>
        </p:grpSpPr>
        <p:sp>
          <p:nvSpPr>
            <p:cNvPr id="31" name="Rechthoek: afgeronde hoeken 30">
              <a:hlinkClick r:id="rId25" action="ppaction://hlinksldjump"/>
              <a:extLst>
                <a:ext uri="{FF2B5EF4-FFF2-40B4-BE49-F238E27FC236}">
                  <a16:creationId xmlns:a16="http://schemas.microsoft.com/office/drawing/2014/main" id="{599A193A-40AD-A933-2801-2E37D8B3EA88}"/>
                </a:ext>
              </a:extLst>
            </p:cNvPr>
            <p:cNvSpPr/>
            <p:nvPr/>
          </p:nvSpPr>
          <p:spPr>
            <a:xfrm>
              <a:off x="79817" y="6386236"/>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Graphic 31" descr="Tandwiel met effen opvulling">
              <a:hlinkClick r:id="rId25" action="ppaction://hlinksldjump"/>
              <a:extLst>
                <a:ext uri="{FF2B5EF4-FFF2-40B4-BE49-F238E27FC236}">
                  <a16:creationId xmlns:a16="http://schemas.microsoft.com/office/drawing/2014/main" id="{DEB4DA26-6A60-F138-FEE8-D79D2D05FC5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400" y="6386236"/>
              <a:ext cx="336550" cy="336550"/>
            </a:xfrm>
            <a:prstGeom prst="rect">
              <a:avLst/>
            </a:prstGeom>
          </p:spPr>
        </p:pic>
        <p:sp>
          <p:nvSpPr>
            <p:cNvPr id="33" name="Tekstvak 32">
              <a:hlinkClick r:id="rId25" action="ppaction://hlinksldjump"/>
              <a:extLst>
                <a:ext uri="{FF2B5EF4-FFF2-40B4-BE49-F238E27FC236}">
                  <a16:creationId xmlns:a16="http://schemas.microsoft.com/office/drawing/2014/main" id="{E8B7C7AB-4BD0-0912-A096-116A8B1C520C}"/>
                </a:ext>
              </a:extLst>
            </p:cNvPr>
            <p:cNvSpPr txBox="1"/>
            <p:nvPr/>
          </p:nvSpPr>
          <p:spPr>
            <a:xfrm>
              <a:off x="393873" y="6393156"/>
              <a:ext cx="1298976" cy="246220"/>
            </a:xfrm>
            <a:prstGeom prst="rect">
              <a:avLst/>
            </a:prstGeom>
            <a:noFill/>
          </p:spPr>
          <p:txBody>
            <a:bodyPr wrap="square" rtlCol="0">
              <a:spAutoFit/>
            </a:bodyPr>
            <a:lstStyle/>
            <a:p>
              <a:pPr algn="ctr"/>
              <a:r>
                <a:rPr lang="nl-NL" sz="1000" dirty="0"/>
                <a:t>instellingen</a:t>
              </a:r>
            </a:p>
          </p:txBody>
        </p:sp>
      </p:grpSp>
    </p:spTree>
    <p:extLst>
      <p:ext uri="{BB962C8B-B14F-4D97-AF65-F5344CB8AC3E}">
        <p14:creationId xmlns:p14="http://schemas.microsoft.com/office/powerpoint/2010/main" val="649598052"/>
      </p:ext>
    </p:extLst>
  </p:cSld>
  <p:clrMapOvr>
    <a:masterClrMapping/>
  </p:clrMapOvr>
  <p:transition spd="slow" advClick="0">
    <p:cover dir="r"/>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4BEE2511-2C64-4B4B-4CDF-F45F85121C15}"/>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AC801B6D-F96A-501C-ACD7-7C1C7D44696B}"/>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ECAE2805-6EEF-C771-469E-9CB04EF0BE99}"/>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41A4BB1-832D-AD0B-5435-B64ED1F5CAC4}"/>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6717D411-6CD2-A5D3-1DB0-A82DAA577EC3}"/>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80A532F0-3CE7-9BA4-84C1-51C23761EE97}"/>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2397BAF4-539A-5249-AA44-3C02687EF1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9A9A648E-87C3-D1F5-FE32-7D128EF54ADE}"/>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8D046813-E5D6-1311-30C4-877504AE3CF7}"/>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79230175-02FC-4DFD-20FE-59F25A9F74CD}"/>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DB2742DD-DDA3-BE61-2D66-4AF04948365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6830A7DB-E9FA-1F8D-9502-12036DBEA869}"/>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4B13D11F-A220-FA35-734B-FBCDEDEC407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808B4E89-5722-C59A-B222-9A913B43B5F3}"/>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BFDE8C1B-3359-FC52-AEC9-67BAFD672D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EA9297DC-C92F-56D3-0B39-55310D5CB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43752933-BCB7-1C5D-7526-27C664BE2AAA}"/>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C8D4740B-1328-367B-252C-95384646F433}"/>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6C13A82A-0E14-6FC4-71AB-381960D26039}"/>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8B7184C7-261D-D7EB-F29D-1616944AE3B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3" action="ppaction://hlinksldjump"/>
                <a:extLst>
                  <a:ext uri="{FF2B5EF4-FFF2-40B4-BE49-F238E27FC236}">
                    <a16:creationId xmlns:a16="http://schemas.microsoft.com/office/drawing/2014/main" id="{EBF503A5-1476-BE84-CB7C-1B9C08D18D93}"/>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13" action="ppaction://hlinksldjump"/>
              <a:extLst>
                <a:ext uri="{FF2B5EF4-FFF2-40B4-BE49-F238E27FC236}">
                  <a16:creationId xmlns:a16="http://schemas.microsoft.com/office/drawing/2014/main" id="{3F7E3DAA-D915-E72B-F2B2-6D1995838DA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C42A24B2-9673-6B80-5879-8FD8FEC0E79C}"/>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28C43328-6BA3-A0F1-EE25-06EEFA6C98AC}"/>
                </a:ext>
              </a:extLst>
            </p:cNvPr>
            <p:cNvGrpSpPr/>
            <p:nvPr/>
          </p:nvGrpSpPr>
          <p:grpSpPr>
            <a:xfrm>
              <a:off x="121489" y="4876801"/>
              <a:ext cx="2659811" cy="349305"/>
              <a:chOff x="121489" y="4886326"/>
              <a:chExt cx="2659811" cy="349305"/>
            </a:xfrm>
          </p:grpSpPr>
          <p:sp>
            <p:nvSpPr>
              <p:cNvPr id="56" name="Rechthoek: afgeronde hoeken 55">
                <a:hlinkClick r:id="rId16" action="ppaction://hlinksldjump"/>
                <a:extLst>
                  <a:ext uri="{FF2B5EF4-FFF2-40B4-BE49-F238E27FC236}">
                    <a16:creationId xmlns:a16="http://schemas.microsoft.com/office/drawing/2014/main" id="{DB7DE701-8D83-E3DA-F05A-F39D40F332C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16" action="ppaction://hlinksldjump"/>
                <a:extLst>
                  <a:ext uri="{FF2B5EF4-FFF2-40B4-BE49-F238E27FC236}">
                    <a16:creationId xmlns:a16="http://schemas.microsoft.com/office/drawing/2014/main" id="{284BC956-F185-DB47-A8C3-645CFB6EECB5}"/>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16" action="ppaction://hlinksldjump"/>
              <a:extLst>
                <a:ext uri="{FF2B5EF4-FFF2-40B4-BE49-F238E27FC236}">
                  <a16:creationId xmlns:a16="http://schemas.microsoft.com/office/drawing/2014/main" id="{1DF2D3F0-4C15-48CE-C07E-3F6802CA518F}"/>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5A013E3B-1490-DEB0-9E6E-8111C60A9A60}"/>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D2DC6B14-88C8-2333-CA3F-3E11DADC3E0E}"/>
                </a:ext>
              </a:extLst>
            </p:cNvPr>
            <p:cNvGrpSpPr/>
            <p:nvPr/>
          </p:nvGrpSpPr>
          <p:grpSpPr>
            <a:xfrm>
              <a:off x="121489" y="4876801"/>
              <a:ext cx="2719166" cy="349305"/>
              <a:chOff x="121489" y="4886326"/>
              <a:chExt cx="2719166" cy="349305"/>
            </a:xfrm>
          </p:grpSpPr>
          <p:sp>
            <p:nvSpPr>
              <p:cNvPr id="61" name="Rechthoek: afgeronde hoeken 60">
                <a:hlinkClick r:id="rId19" action="ppaction://hlinksldjump"/>
                <a:extLst>
                  <a:ext uri="{FF2B5EF4-FFF2-40B4-BE49-F238E27FC236}">
                    <a16:creationId xmlns:a16="http://schemas.microsoft.com/office/drawing/2014/main" id="{8CAAD82A-F494-3AD1-4742-4B028E8158F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19" action="ppaction://hlinksldjump"/>
                <a:extLst>
                  <a:ext uri="{FF2B5EF4-FFF2-40B4-BE49-F238E27FC236}">
                    <a16:creationId xmlns:a16="http://schemas.microsoft.com/office/drawing/2014/main" id="{843EAB4F-B1F0-7EF1-CE07-691502170E47}"/>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19" action="ppaction://hlinksldjump"/>
              <a:extLst>
                <a:ext uri="{FF2B5EF4-FFF2-40B4-BE49-F238E27FC236}">
                  <a16:creationId xmlns:a16="http://schemas.microsoft.com/office/drawing/2014/main" id="{1A853B5C-91A6-1247-9DA3-638E8DDFB9A7}"/>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C9133E46-012F-D2E2-EDF0-3F353CE3066D}"/>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D8177A19-3FEF-4C06-D2FB-E1B53190B1C7}"/>
                </a:ext>
              </a:extLst>
            </p:cNvPr>
            <p:cNvGrpSpPr/>
            <p:nvPr/>
          </p:nvGrpSpPr>
          <p:grpSpPr>
            <a:xfrm>
              <a:off x="121489" y="4876801"/>
              <a:ext cx="2659811" cy="349305"/>
              <a:chOff x="121489" y="4886326"/>
              <a:chExt cx="2659811" cy="349305"/>
            </a:xfrm>
          </p:grpSpPr>
          <p:sp>
            <p:nvSpPr>
              <p:cNvPr id="130" name="Rechthoek: afgeronde hoeken 129">
                <a:hlinkClick r:id="rId22" action="ppaction://hlinksldjump"/>
                <a:extLst>
                  <a:ext uri="{FF2B5EF4-FFF2-40B4-BE49-F238E27FC236}">
                    <a16:creationId xmlns:a16="http://schemas.microsoft.com/office/drawing/2014/main" id="{7A85692C-5CE1-4B0B-036D-CB741754EEF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22" action="ppaction://hlinksldjump"/>
                <a:extLst>
                  <a:ext uri="{FF2B5EF4-FFF2-40B4-BE49-F238E27FC236}">
                    <a16:creationId xmlns:a16="http://schemas.microsoft.com/office/drawing/2014/main" id="{32513D48-56FD-E6C8-AE70-0A84F93C8BC2}"/>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22" action="ppaction://hlinksldjump"/>
              <a:extLst>
                <a:ext uri="{FF2B5EF4-FFF2-40B4-BE49-F238E27FC236}">
                  <a16:creationId xmlns:a16="http://schemas.microsoft.com/office/drawing/2014/main" id="{8B03FC15-B8D1-1F05-5C04-AC00D04CA684}"/>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666432D4-9B9C-6158-CC6D-68BCBC54FBC9}"/>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95F33D14-95CB-0EFC-B530-6A8B6F923130}"/>
                </a:ext>
              </a:extLst>
            </p:cNvPr>
            <p:cNvGrpSpPr/>
            <p:nvPr/>
          </p:nvGrpSpPr>
          <p:grpSpPr>
            <a:xfrm>
              <a:off x="121489" y="4876801"/>
              <a:ext cx="2659811" cy="349305"/>
              <a:chOff x="121489" y="4886326"/>
              <a:chExt cx="2659811" cy="349305"/>
            </a:xfrm>
          </p:grpSpPr>
          <p:sp>
            <p:nvSpPr>
              <p:cNvPr id="135" name="Rechthoek: afgeronde hoeken 134">
                <a:hlinkClick r:id="rId25" action="ppaction://hlinksldjump"/>
                <a:extLst>
                  <a:ext uri="{FF2B5EF4-FFF2-40B4-BE49-F238E27FC236}">
                    <a16:creationId xmlns:a16="http://schemas.microsoft.com/office/drawing/2014/main" id="{5FA63805-C5DA-A632-F6D2-970EE1E45A1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25" action="ppaction://hlinksldjump"/>
                <a:extLst>
                  <a:ext uri="{FF2B5EF4-FFF2-40B4-BE49-F238E27FC236}">
                    <a16:creationId xmlns:a16="http://schemas.microsoft.com/office/drawing/2014/main" id="{52B874B6-D090-32FF-068A-6FE13E030690}"/>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25" action="ppaction://hlinksldjump"/>
              <a:extLst>
                <a:ext uri="{FF2B5EF4-FFF2-40B4-BE49-F238E27FC236}">
                  <a16:creationId xmlns:a16="http://schemas.microsoft.com/office/drawing/2014/main" id="{B1EE1FCE-66D1-9322-BC97-6E41C7FF2F41}"/>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AC4BFEB5-25FB-07B2-4626-4C1E254B7841}"/>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994F919C-4708-232B-9726-2087AED37F76}"/>
                </a:ext>
              </a:extLst>
            </p:cNvPr>
            <p:cNvGrpSpPr/>
            <p:nvPr/>
          </p:nvGrpSpPr>
          <p:grpSpPr>
            <a:xfrm>
              <a:off x="121489" y="4876801"/>
              <a:ext cx="2659811" cy="349305"/>
              <a:chOff x="121489" y="4886326"/>
              <a:chExt cx="2659811" cy="349305"/>
            </a:xfrm>
          </p:grpSpPr>
          <p:sp>
            <p:nvSpPr>
              <p:cNvPr id="145" name="Rechthoek: afgeronde hoeken 144">
                <a:hlinkClick r:id="rId28" action="ppaction://hlinksldjump"/>
                <a:extLst>
                  <a:ext uri="{FF2B5EF4-FFF2-40B4-BE49-F238E27FC236}">
                    <a16:creationId xmlns:a16="http://schemas.microsoft.com/office/drawing/2014/main" id="{D1259F4C-DB15-1EBC-12DF-46BE43404AF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28" action="ppaction://hlinksldjump"/>
                <a:extLst>
                  <a:ext uri="{FF2B5EF4-FFF2-40B4-BE49-F238E27FC236}">
                    <a16:creationId xmlns:a16="http://schemas.microsoft.com/office/drawing/2014/main" id="{694AB5C3-BBA9-418E-83EF-8742D8009FA9}"/>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29" action="ppaction://hlinksldjump"/>
              <a:extLst>
                <a:ext uri="{FF2B5EF4-FFF2-40B4-BE49-F238E27FC236}">
                  <a16:creationId xmlns:a16="http://schemas.microsoft.com/office/drawing/2014/main" id="{C8504476-C4C6-900E-5A56-5A1370A3A705}"/>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C77F763A-3850-695A-DDFA-2F9F54A8AF44}"/>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16F30FD4-BB55-436A-6273-A1950B4069DD}"/>
                </a:ext>
              </a:extLst>
            </p:cNvPr>
            <p:cNvGrpSpPr/>
            <p:nvPr/>
          </p:nvGrpSpPr>
          <p:grpSpPr>
            <a:xfrm>
              <a:off x="121489" y="4876801"/>
              <a:ext cx="2659811" cy="349305"/>
              <a:chOff x="121489" y="4886326"/>
              <a:chExt cx="2659811" cy="349305"/>
            </a:xfrm>
          </p:grpSpPr>
          <p:sp>
            <p:nvSpPr>
              <p:cNvPr id="150" name="Rechthoek: afgeronde hoeken 149">
                <a:hlinkClick r:id="rId29" action="ppaction://hlinksldjump"/>
                <a:extLst>
                  <a:ext uri="{FF2B5EF4-FFF2-40B4-BE49-F238E27FC236}">
                    <a16:creationId xmlns:a16="http://schemas.microsoft.com/office/drawing/2014/main" id="{BED1E386-6A05-E982-385C-3D602A4CE14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29" action="ppaction://hlinksldjump"/>
                <a:extLst>
                  <a:ext uri="{FF2B5EF4-FFF2-40B4-BE49-F238E27FC236}">
                    <a16:creationId xmlns:a16="http://schemas.microsoft.com/office/drawing/2014/main" id="{4F75F7A0-8162-1BB9-2181-4DC5A51BD1E7}"/>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29" action="ppaction://hlinksldjump"/>
              <a:extLst>
                <a:ext uri="{FF2B5EF4-FFF2-40B4-BE49-F238E27FC236}">
                  <a16:creationId xmlns:a16="http://schemas.microsoft.com/office/drawing/2014/main" id="{68B8CAB7-E1BB-77F4-7A43-8E5A34E24713}"/>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 name="Rechte verbindingslijn 2">
            <a:extLst>
              <a:ext uri="{FF2B5EF4-FFF2-40B4-BE49-F238E27FC236}">
                <a16:creationId xmlns:a16="http://schemas.microsoft.com/office/drawing/2014/main" id="{909CF793-9D61-10F6-DC18-5904522A4737}"/>
              </a:ext>
            </a:extLst>
          </p:cNvPr>
          <p:cNvCxnSpPr>
            <a:cxnSpLocks/>
            <a:endCxn id="6" idx="1"/>
          </p:cNvCxnSpPr>
          <p:nvPr/>
        </p:nvCxnSpPr>
        <p:spPr>
          <a:xfrm flipV="1">
            <a:off x="1530393" y="2261060"/>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5" name="Groep 4">
            <a:extLst>
              <a:ext uri="{FF2B5EF4-FFF2-40B4-BE49-F238E27FC236}">
                <a16:creationId xmlns:a16="http://schemas.microsoft.com/office/drawing/2014/main" id="{54CE7214-1CA2-E70D-071F-0B26F567D8C9}"/>
              </a:ext>
            </a:extLst>
          </p:cNvPr>
          <p:cNvGrpSpPr/>
          <p:nvPr/>
        </p:nvGrpSpPr>
        <p:grpSpPr>
          <a:xfrm>
            <a:off x="1742960" y="2128014"/>
            <a:ext cx="1315789" cy="266091"/>
            <a:chOff x="194700" y="1243520"/>
            <a:chExt cx="1315789" cy="266091"/>
          </a:xfrm>
          <a:effectLst/>
        </p:grpSpPr>
        <p:sp>
          <p:nvSpPr>
            <p:cNvPr id="6" name="Rechthoek: afgeronde hoeken 5">
              <a:hlinkClick r:id="rId34" action="ppaction://hlinksldjump"/>
              <a:extLst>
                <a:ext uri="{FF2B5EF4-FFF2-40B4-BE49-F238E27FC236}">
                  <a16:creationId xmlns:a16="http://schemas.microsoft.com/office/drawing/2014/main" id="{9B537046-9ACE-CA0E-1D53-CC39466E74DB}"/>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hlinkClick r:id="rId34" action="ppaction://hlinksldjump"/>
              <a:extLst>
                <a:ext uri="{FF2B5EF4-FFF2-40B4-BE49-F238E27FC236}">
                  <a16:creationId xmlns:a16="http://schemas.microsoft.com/office/drawing/2014/main" id="{804AF5E6-888A-475F-6D3B-9FD48A1AE4F3}"/>
                </a:ext>
              </a:extLst>
            </p:cNvPr>
            <p:cNvSpPr txBox="1"/>
            <p:nvPr/>
          </p:nvSpPr>
          <p:spPr>
            <a:xfrm>
              <a:off x="403323" y="1299153"/>
              <a:ext cx="1035644" cy="169277"/>
            </a:xfrm>
            <a:prstGeom prst="rect">
              <a:avLst/>
            </a:prstGeom>
            <a:noFill/>
          </p:spPr>
          <p:txBody>
            <a:bodyPr wrap="square" rtlCol="0">
              <a:spAutoFit/>
            </a:bodyPr>
            <a:lstStyle/>
            <a:p>
              <a:r>
                <a:rPr lang="nl-NL" sz="500" b="1" dirty="0"/>
                <a:t>App Toestemmingen</a:t>
              </a:r>
            </a:p>
          </p:txBody>
        </p:sp>
        <p:pic>
          <p:nvPicPr>
            <p:cNvPr id="8" name="Graphic 7">
              <a:hlinkClick r:id="rId34" action="ppaction://hlinksldjump"/>
              <a:extLst>
                <a:ext uri="{FF2B5EF4-FFF2-40B4-BE49-F238E27FC236}">
                  <a16:creationId xmlns:a16="http://schemas.microsoft.com/office/drawing/2014/main" id="{DE4A3565-595F-F394-8673-F31497477A82}"/>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3" name="Groep 12">
            <a:extLst>
              <a:ext uri="{FF2B5EF4-FFF2-40B4-BE49-F238E27FC236}">
                <a16:creationId xmlns:a16="http://schemas.microsoft.com/office/drawing/2014/main" id="{2F8A5A60-9162-29EA-7EC4-2E2AC70818EF}"/>
              </a:ext>
            </a:extLst>
          </p:cNvPr>
          <p:cNvGrpSpPr/>
          <p:nvPr/>
        </p:nvGrpSpPr>
        <p:grpSpPr>
          <a:xfrm>
            <a:off x="3435301" y="1242907"/>
            <a:ext cx="5481929" cy="801273"/>
            <a:chOff x="3888514" y="1736055"/>
            <a:chExt cx="8314897" cy="797981"/>
          </a:xfrm>
        </p:grpSpPr>
        <p:sp>
          <p:nvSpPr>
            <p:cNvPr id="14" name="Rechthoek: afgeronde hoeken 13">
              <a:extLst>
                <a:ext uri="{FF2B5EF4-FFF2-40B4-BE49-F238E27FC236}">
                  <a16:creationId xmlns:a16="http://schemas.microsoft.com/office/drawing/2014/main" id="{863EC5C6-EC1B-2A3A-6EC3-374626DF59DE}"/>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4B029ACF-CED5-19A7-7BCF-7690A10831A3}"/>
                </a:ext>
              </a:extLst>
            </p:cNvPr>
            <p:cNvSpPr txBox="1"/>
            <p:nvPr/>
          </p:nvSpPr>
          <p:spPr>
            <a:xfrm>
              <a:off x="4046331" y="1886888"/>
              <a:ext cx="6922360" cy="275861"/>
            </a:xfrm>
            <a:prstGeom prst="rect">
              <a:avLst/>
            </a:prstGeom>
            <a:noFill/>
          </p:spPr>
          <p:txBody>
            <a:bodyPr wrap="square" rtlCol="0">
              <a:spAutoFit/>
            </a:bodyPr>
            <a:lstStyle/>
            <a:p>
              <a:r>
                <a:rPr lang="nl-NL" sz="1200" b="1" dirty="0"/>
                <a:t>Microfoontoegang</a:t>
              </a:r>
              <a:endParaRPr lang="nl-NL" sz="1600" b="1" dirty="0"/>
            </a:p>
          </p:txBody>
        </p:sp>
        <p:sp>
          <p:nvSpPr>
            <p:cNvPr id="16" name="Tekstvak 15">
              <a:extLst>
                <a:ext uri="{FF2B5EF4-FFF2-40B4-BE49-F238E27FC236}">
                  <a16:creationId xmlns:a16="http://schemas.microsoft.com/office/drawing/2014/main" id="{F505C68E-3BD0-5B28-F3B9-798AB90AD07E}"/>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Bepaal welke apps de microfoon mogen gebruiken</a:t>
              </a:r>
            </a:p>
          </p:txBody>
        </p:sp>
      </p:grpSp>
      <p:grpSp>
        <p:nvGrpSpPr>
          <p:cNvPr id="17" name="Groep 16">
            <a:extLst>
              <a:ext uri="{FF2B5EF4-FFF2-40B4-BE49-F238E27FC236}">
                <a16:creationId xmlns:a16="http://schemas.microsoft.com/office/drawing/2014/main" id="{7F2A3B7F-964E-1371-B33C-418594EDA495}"/>
              </a:ext>
            </a:extLst>
          </p:cNvPr>
          <p:cNvGrpSpPr/>
          <p:nvPr/>
        </p:nvGrpSpPr>
        <p:grpSpPr>
          <a:xfrm>
            <a:off x="3431038" y="2117029"/>
            <a:ext cx="5490456" cy="801273"/>
            <a:chOff x="3875580" y="1736055"/>
            <a:chExt cx="8327831" cy="797981"/>
          </a:xfrm>
        </p:grpSpPr>
        <p:sp>
          <p:nvSpPr>
            <p:cNvPr id="18" name="Rechthoek: afgeronde hoeken 17">
              <a:extLst>
                <a:ext uri="{FF2B5EF4-FFF2-40B4-BE49-F238E27FC236}">
                  <a16:creationId xmlns:a16="http://schemas.microsoft.com/office/drawing/2014/main" id="{54105B6E-55D3-6827-EB11-79C866D29A29}"/>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CF423CE6-D08E-D9D2-82CF-1977E3C60AB3}"/>
                </a:ext>
              </a:extLst>
            </p:cNvPr>
            <p:cNvSpPr txBox="1"/>
            <p:nvPr/>
          </p:nvSpPr>
          <p:spPr>
            <a:xfrm>
              <a:off x="4046331" y="1886888"/>
              <a:ext cx="6922360" cy="275861"/>
            </a:xfrm>
            <a:prstGeom prst="rect">
              <a:avLst/>
            </a:prstGeom>
            <a:noFill/>
          </p:spPr>
          <p:txBody>
            <a:bodyPr wrap="square" rtlCol="0">
              <a:spAutoFit/>
            </a:bodyPr>
            <a:lstStyle/>
            <a:p>
              <a:r>
                <a:rPr lang="nl-NL" sz="1200" b="1" dirty="0"/>
                <a:t>Camera-toegang</a:t>
              </a:r>
              <a:endParaRPr lang="nl-NL" sz="1600" b="1" dirty="0"/>
            </a:p>
          </p:txBody>
        </p:sp>
        <p:sp>
          <p:nvSpPr>
            <p:cNvPr id="21" name="Tekstvak 20">
              <a:extLst>
                <a:ext uri="{FF2B5EF4-FFF2-40B4-BE49-F238E27FC236}">
                  <a16:creationId xmlns:a16="http://schemas.microsoft.com/office/drawing/2014/main" id="{10BF5054-1C4F-A7C3-5D8E-961418EA503F}"/>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Beheer app-machtigingen voor de camera</a:t>
              </a:r>
            </a:p>
          </p:txBody>
        </p:sp>
      </p:grpSp>
      <p:grpSp>
        <p:nvGrpSpPr>
          <p:cNvPr id="22" name="Groep 21">
            <a:extLst>
              <a:ext uri="{FF2B5EF4-FFF2-40B4-BE49-F238E27FC236}">
                <a16:creationId xmlns:a16="http://schemas.microsoft.com/office/drawing/2014/main" id="{95FCDC06-640E-ED13-71BC-1B6ECC82D375}"/>
              </a:ext>
            </a:extLst>
          </p:cNvPr>
          <p:cNvGrpSpPr/>
          <p:nvPr/>
        </p:nvGrpSpPr>
        <p:grpSpPr>
          <a:xfrm>
            <a:off x="3435301" y="2991151"/>
            <a:ext cx="5481929" cy="801273"/>
            <a:chOff x="3875579" y="1736055"/>
            <a:chExt cx="8314897" cy="797981"/>
          </a:xfrm>
        </p:grpSpPr>
        <p:sp>
          <p:nvSpPr>
            <p:cNvPr id="23" name="Rechthoek: afgeronde hoeken 22">
              <a:extLst>
                <a:ext uri="{FF2B5EF4-FFF2-40B4-BE49-F238E27FC236}">
                  <a16:creationId xmlns:a16="http://schemas.microsoft.com/office/drawing/2014/main" id="{CD53116C-9FAA-AF56-BCA5-EE67A792477B}"/>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extLst>
                <a:ext uri="{FF2B5EF4-FFF2-40B4-BE49-F238E27FC236}">
                  <a16:creationId xmlns:a16="http://schemas.microsoft.com/office/drawing/2014/main" id="{1C54873B-4D82-B931-0ED0-DD42DA9F0268}"/>
                </a:ext>
              </a:extLst>
            </p:cNvPr>
            <p:cNvSpPr txBox="1"/>
            <p:nvPr/>
          </p:nvSpPr>
          <p:spPr>
            <a:xfrm>
              <a:off x="4046331" y="1886888"/>
              <a:ext cx="6922360" cy="275861"/>
            </a:xfrm>
            <a:prstGeom prst="rect">
              <a:avLst/>
            </a:prstGeom>
            <a:noFill/>
          </p:spPr>
          <p:txBody>
            <a:bodyPr wrap="square" rtlCol="0">
              <a:spAutoFit/>
            </a:bodyPr>
            <a:lstStyle/>
            <a:p>
              <a:r>
                <a:rPr lang="nl-NL" sz="1200" b="1" dirty="0"/>
                <a:t>Locatietoegang </a:t>
              </a:r>
              <a:endParaRPr lang="nl-NL" sz="1400" b="1" dirty="0"/>
            </a:p>
          </p:txBody>
        </p:sp>
        <p:sp>
          <p:nvSpPr>
            <p:cNvPr id="25" name="Tekstvak 24">
              <a:extLst>
                <a:ext uri="{FF2B5EF4-FFF2-40B4-BE49-F238E27FC236}">
                  <a16:creationId xmlns:a16="http://schemas.microsoft.com/office/drawing/2014/main" id="{0833E820-3B6D-DFF9-74F0-4CBEB2B5FAB4}"/>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tussen Altijd, Alleen tijdens gebruik of Nooit</a:t>
              </a:r>
            </a:p>
          </p:txBody>
        </p:sp>
      </p:grpSp>
      <p:grpSp>
        <p:nvGrpSpPr>
          <p:cNvPr id="26" name="Groep 25">
            <a:extLst>
              <a:ext uri="{FF2B5EF4-FFF2-40B4-BE49-F238E27FC236}">
                <a16:creationId xmlns:a16="http://schemas.microsoft.com/office/drawing/2014/main" id="{2AA4F805-6327-5EF3-F6A1-3477B124A1EB}"/>
              </a:ext>
            </a:extLst>
          </p:cNvPr>
          <p:cNvGrpSpPr/>
          <p:nvPr/>
        </p:nvGrpSpPr>
        <p:grpSpPr>
          <a:xfrm>
            <a:off x="3439565" y="3865273"/>
            <a:ext cx="5481929" cy="801273"/>
            <a:chOff x="3875579" y="1736055"/>
            <a:chExt cx="8327832" cy="797981"/>
          </a:xfrm>
        </p:grpSpPr>
        <p:sp>
          <p:nvSpPr>
            <p:cNvPr id="27" name="Rechthoek: afgeronde hoeken 26">
              <a:extLst>
                <a:ext uri="{FF2B5EF4-FFF2-40B4-BE49-F238E27FC236}">
                  <a16:creationId xmlns:a16="http://schemas.microsoft.com/office/drawing/2014/main" id="{BF50600A-6FAA-A0E5-5934-FB0455EB6A75}"/>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254DD40F-FBFB-51FB-A0B2-4E19AD4F3E93}"/>
                </a:ext>
              </a:extLst>
            </p:cNvPr>
            <p:cNvSpPr txBox="1"/>
            <p:nvPr/>
          </p:nvSpPr>
          <p:spPr>
            <a:xfrm>
              <a:off x="4046331" y="1886888"/>
              <a:ext cx="6922360" cy="275861"/>
            </a:xfrm>
            <a:prstGeom prst="rect">
              <a:avLst/>
            </a:prstGeom>
            <a:noFill/>
          </p:spPr>
          <p:txBody>
            <a:bodyPr wrap="square" rtlCol="0">
              <a:spAutoFit/>
            </a:bodyPr>
            <a:lstStyle/>
            <a:p>
              <a:r>
                <a:rPr lang="nl-NL" sz="1200" b="1" dirty="0"/>
                <a:t>Achtergrondtoegang </a:t>
              </a:r>
              <a:endParaRPr lang="nl-NL" sz="1600" b="1" dirty="0"/>
            </a:p>
          </p:txBody>
        </p:sp>
        <p:sp>
          <p:nvSpPr>
            <p:cNvPr id="31" name="Tekstvak 30">
              <a:extLst>
                <a:ext uri="{FF2B5EF4-FFF2-40B4-BE49-F238E27FC236}">
                  <a16:creationId xmlns:a16="http://schemas.microsoft.com/office/drawing/2014/main" id="{B345FB18-AB3D-7353-F8C9-BE4CB2D17E4B}"/>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Sta toe dat apps op de achtergrond gegevens gebruiken</a:t>
              </a:r>
            </a:p>
          </p:txBody>
        </p:sp>
      </p:grpSp>
      <p:grpSp>
        <p:nvGrpSpPr>
          <p:cNvPr id="32" name="Groep 31">
            <a:extLst>
              <a:ext uri="{FF2B5EF4-FFF2-40B4-BE49-F238E27FC236}">
                <a16:creationId xmlns:a16="http://schemas.microsoft.com/office/drawing/2014/main" id="{4A277875-C1BB-73BF-652F-5F22F506F235}"/>
              </a:ext>
            </a:extLst>
          </p:cNvPr>
          <p:cNvGrpSpPr/>
          <p:nvPr/>
        </p:nvGrpSpPr>
        <p:grpSpPr>
          <a:xfrm>
            <a:off x="3431037" y="4739395"/>
            <a:ext cx="5490457" cy="801273"/>
            <a:chOff x="3856176" y="1736055"/>
            <a:chExt cx="8327832" cy="797981"/>
          </a:xfrm>
        </p:grpSpPr>
        <p:sp>
          <p:nvSpPr>
            <p:cNvPr id="33" name="Rechthoek: afgeronde hoeken 32">
              <a:extLst>
                <a:ext uri="{FF2B5EF4-FFF2-40B4-BE49-F238E27FC236}">
                  <a16:creationId xmlns:a16="http://schemas.microsoft.com/office/drawing/2014/main" id="{CD5551BA-CD50-4D4C-0CAC-04E17FDB5D95}"/>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extLst>
                <a:ext uri="{FF2B5EF4-FFF2-40B4-BE49-F238E27FC236}">
                  <a16:creationId xmlns:a16="http://schemas.microsoft.com/office/drawing/2014/main" id="{9AF5D2C9-0181-8213-5A5A-C1BF8FA97411}"/>
                </a:ext>
              </a:extLst>
            </p:cNvPr>
            <p:cNvSpPr txBox="1"/>
            <p:nvPr/>
          </p:nvSpPr>
          <p:spPr>
            <a:xfrm>
              <a:off x="4046331" y="1886888"/>
              <a:ext cx="6922360" cy="275861"/>
            </a:xfrm>
            <a:prstGeom prst="rect">
              <a:avLst/>
            </a:prstGeom>
            <a:noFill/>
          </p:spPr>
          <p:txBody>
            <a:bodyPr wrap="square" rtlCol="0">
              <a:spAutoFit/>
            </a:bodyPr>
            <a:lstStyle/>
            <a:p>
              <a:r>
                <a:rPr lang="nl-NL" sz="1200" b="1" dirty="0"/>
                <a:t>Machtigingen beheren</a:t>
              </a:r>
              <a:endParaRPr lang="nl-NL" sz="1400" b="1" dirty="0"/>
            </a:p>
          </p:txBody>
        </p:sp>
        <p:sp>
          <p:nvSpPr>
            <p:cNvPr id="37" name="Tekstvak 36">
              <a:extLst>
                <a:ext uri="{FF2B5EF4-FFF2-40B4-BE49-F238E27FC236}">
                  <a16:creationId xmlns:a16="http://schemas.microsoft.com/office/drawing/2014/main" id="{215C0361-8AF3-E64C-B2FA-941D33440B4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en wijzig alle app-machtigingen</a:t>
              </a:r>
            </a:p>
          </p:txBody>
        </p:sp>
      </p:grpSp>
      <p:sp>
        <p:nvSpPr>
          <p:cNvPr id="38" name="Rechthoek: afgeronde hoeken 37">
            <a:extLst>
              <a:ext uri="{FF2B5EF4-FFF2-40B4-BE49-F238E27FC236}">
                <a16:creationId xmlns:a16="http://schemas.microsoft.com/office/drawing/2014/main" id="{80FA6743-8CCD-B82A-B65E-7D302CCE0FB5}"/>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7" name="Groep 136">
            <a:extLst>
              <a:ext uri="{FF2B5EF4-FFF2-40B4-BE49-F238E27FC236}">
                <a16:creationId xmlns:a16="http://schemas.microsoft.com/office/drawing/2014/main" id="{7EB0A3A0-E4D3-C638-E851-768085AA475D}"/>
              </a:ext>
            </a:extLst>
          </p:cNvPr>
          <p:cNvGrpSpPr/>
          <p:nvPr/>
        </p:nvGrpSpPr>
        <p:grpSpPr>
          <a:xfrm>
            <a:off x="10279536" y="1368331"/>
            <a:ext cx="558000" cy="558000"/>
            <a:chOff x="10279535" y="3150000"/>
            <a:chExt cx="558000" cy="558000"/>
          </a:xfrm>
        </p:grpSpPr>
        <p:sp>
          <p:nvSpPr>
            <p:cNvPr id="138" name="Rechthoek: afgeronde hoeken 137">
              <a:extLst>
                <a:ext uri="{FF2B5EF4-FFF2-40B4-BE49-F238E27FC236}">
                  <a16:creationId xmlns:a16="http://schemas.microsoft.com/office/drawing/2014/main" id="{CDF67F5D-BBD9-3664-4B28-1E7C8683CECE}"/>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0870D0E9-983A-CF3A-6969-13B7E3C3640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40" name="Groep 139">
            <a:extLst>
              <a:ext uri="{FF2B5EF4-FFF2-40B4-BE49-F238E27FC236}">
                <a16:creationId xmlns:a16="http://schemas.microsoft.com/office/drawing/2014/main" id="{CE9F2F66-73E0-B66F-A1FD-BB0A1F449BB2}"/>
              </a:ext>
            </a:extLst>
          </p:cNvPr>
          <p:cNvGrpSpPr/>
          <p:nvPr/>
        </p:nvGrpSpPr>
        <p:grpSpPr>
          <a:xfrm>
            <a:off x="10279536" y="2260683"/>
            <a:ext cx="558000" cy="558000"/>
            <a:chOff x="10279535" y="3150000"/>
            <a:chExt cx="558000" cy="558000"/>
          </a:xfrm>
        </p:grpSpPr>
        <p:sp>
          <p:nvSpPr>
            <p:cNvPr id="141" name="Rechthoek: afgeronde hoeken 140">
              <a:extLst>
                <a:ext uri="{FF2B5EF4-FFF2-40B4-BE49-F238E27FC236}">
                  <a16:creationId xmlns:a16="http://schemas.microsoft.com/office/drawing/2014/main" id="{44BA91E3-BE7A-9E7C-E903-8E6DAF5136F0}"/>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1" name="Graphic 160" descr="Wisselknop met effen opvulling">
              <a:extLst>
                <a:ext uri="{FF2B5EF4-FFF2-40B4-BE49-F238E27FC236}">
                  <a16:creationId xmlns:a16="http://schemas.microsoft.com/office/drawing/2014/main" id="{147FEF24-41D1-F876-69DA-573DF3049E5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62" name="Groep 161">
            <a:extLst>
              <a:ext uri="{FF2B5EF4-FFF2-40B4-BE49-F238E27FC236}">
                <a16:creationId xmlns:a16="http://schemas.microsoft.com/office/drawing/2014/main" id="{9AB10298-86F2-F891-FB00-59ADDC4C5957}"/>
              </a:ext>
            </a:extLst>
          </p:cNvPr>
          <p:cNvGrpSpPr/>
          <p:nvPr/>
        </p:nvGrpSpPr>
        <p:grpSpPr>
          <a:xfrm>
            <a:off x="9887242" y="3245753"/>
            <a:ext cx="1315789" cy="266091"/>
            <a:chOff x="9900641" y="2393748"/>
            <a:chExt cx="1315789" cy="266091"/>
          </a:xfrm>
        </p:grpSpPr>
        <p:grpSp>
          <p:nvGrpSpPr>
            <p:cNvPr id="163" name="Groep 162">
              <a:extLst>
                <a:ext uri="{FF2B5EF4-FFF2-40B4-BE49-F238E27FC236}">
                  <a16:creationId xmlns:a16="http://schemas.microsoft.com/office/drawing/2014/main" id="{729E04D6-30C0-ED9F-C7E6-1E47E4000D01}"/>
                </a:ext>
              </a:extLst>
            </p:cNvPr>
            <p:cNvGrpSpPr/>
            <p:nvPr/>
          </p:nvGrpSpPr>
          <p:grpSpPr>
            <a:xfrm>
              <a:off x="9900641" y="2393748"/>
              <a:ext cx="1315789" cy="266091"/>
              <a:chOff x="7315586" y="1517210"/>
              <a:chExt cx="1315789" cy="266091"/>
            </a:xfrm>
          </p:grpSpPr>
          <p:sp>
            <p:nvSpPr>
              <p:cNvPr id="165" name="Rechthoek: afgeronde hoeken 164">
                <a:extLst>
                  <a:ext uri="{FF2B5EF4-FFF2-40B4-BE49-F238E27FC236}">
                    <a16:creationId xmlns:a16="http://schemas.microsoft.com/office/drawing/2014/main" id="{0C304414-A9BA-C1AF-905C-F0263A71CEE6}"/>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6" name="Tekstvak 165">
                <a:extLst>
                  <a:ext uri="{FF2B5EF4-FFF2-40B4-BE49-F238E27FC236}">
                    <a16:creationId xmlns:a16="http://schemas.microsoft.com/office/drawing/2014/main" id="{6B035ED1-DF28-865C-D0F8-B95E23CB4B67}"/>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64" name="Graphic 163" descr="Caret naar rechts silhouet">
              <a:extLst>
                <a:ext uri="{FF2B5EF4-FFF2-40B4-BE49-F238E27FC236}">
                  <a16:creationId xmlns:a16="http://schemas.microsoft.com/office/drawing/2014/main" id="{C0DD6725-0DC9-1D72-B125-D58838D80FA4}"/>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10943573" y="2447026"/>
              <a:ext cx="191472" cy="191472"/>
            </a:xfrm>
            <a:prstGeom prst="rect">
              <a:avLst/>
            </a:prstGeom>
          </p:spPr>
        </p:pic>
      </p:grpSp>
      <p:grpSp>
        <p:nvGrpSpPr>
          <p:cNvPr id="172" name="Groep 171">
            <a:extLst>
              <a:ext uri="{FF2B5EF4-FFF2-40B4-BE49-F238E27FC236}">
                <a16:creationId xmlns:a16="http://schemas.microsoft.com/office/drawing/2014/main" id="{B72D0211-6E89-2036-2059-4E6461968423}"/>
              </a:ext>
            </a:extLst>
          </p:cNvPr>
          <p:cNvGrpSpPr/>
          <p:nvPr/>
        </p:nvGrpSpPr>
        <p:grpSpPr>
          <a:xfrm>
            <a:off x="9887241" y="5006985"/>
            <a:ext cx="1315789" cy="266091"/>
            <a:chOff x="9900641" y="2393748"/>
            <a:chExt cx="1315789" cy="266091"/>
          </a:xfrm>
        </p:grpSpPr>
        <p:grpSp>
          <p:nvGrpSpPr>
            <p:cNvPr id="173" name="Groep 172">
              <a:extLst>
                <a:ext uri="{FF2B5EF4-FFF2-40B4-BE49-F238E27FC236}">
                  <a16:creationId xmlns:a16="http://schemas.microsoft.com/office/drawing/2014/main" id="{3AB06206-ADB6-B673-196C-FC6BB0717A70}"/>
                </a:ext>
              </a:extLst>
            </p:cNvPr>
            <p:cNvGrpSpPr/>
            <p:nvPr/>
          </p:nvGrpSpPr>
          <p:grpSpPr>
            <a:xfrm>
              <a:off x="9900641" y="2393748"/>
              <a:ext cx="1315789" cy="266091"/>
              <a:chOff x="7315586" y="1517210"/>
              <a:chExt cx="1315789" cy="266091"/>
            </a:xfrm>
          </p:grpSpPr>
          <p:sp>
            <p:nvSpPr>
              <p:cNvPr id="175" name="Rechthoek: afgeronde hoeken 174">
                <a:extLst>
                  <a:ext uri="{FF2B5EF4-FFF2-40B4-BE49-F238E27FC236}">
                    <a16:creationId xmlns:a16="http://schemas.microsoft.com/office/drawing/2014/main" id="{E9B14F28-F7A0-C711-9069-707CF909D405}"/>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6" name="Tekstvak 175">
                <a:extLst>
                  <a:ext uri="{FF2B5EF4-FFF2-40B4-BE49-F238E27FC236}">
                    <a16:creationId xmlns:a16="http://schemas.microsoft.com/office/drawing/2014/main" id="{73CFD972-EC9A-01CD-2125-DE9E0A7F1FF5}"/>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74" name="Graphic 173" descr="Caret naar rechts silhouet">
              <a:extLst>
                <a:ext uri="{FF2B5EF4-FFF2-40B4-BE49-F238E27FC236}">
                  <a16:creationId xmlns:a16="http://schemas.microsoft.com/office/drawing/2014/main" id="{3C764F4F-AFE2-7C04-34B9-E867FB511B0B}"/>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10943573" y="2447026"/>
              <a:ext cx="191472" cy="191472"/>
            </a:xfrm>
            <a:prstGeom prst="rect">
              <a:avLst/>
            </a:prstGeom>
          </p:spPr>
        </p:pic>
      </p:grpSp>
      <p:grpSp>
        <p:nvGrpSpPr>
          <p:cNvPr id="177" name="Groep 176">
            <a:extLst>
              <a:ext uri="{FF2B5EF4-FFF2-40B4-BE49-F238E27FC236}">
                <a16:creationId xmlns:a16="http://schemas.microsoft.com/office/drawing/2014/main" id="{432DEA6B-2C30-F587-CEDE-5D21939D340D}"/>
              </a:ext>
            </a:extLst>
          </p:cNvPr>
          <p:cNvGrpSpPr/>
          <p:nvPr/>
        </p:nvGrpSpPr>
        <p:grpSpPr>
          <a:xfrm>
            <a:off x="10281233" y="3980414"/>
            <a:ext cx="558000" cy="558000"/>
            <a:chOff x="10279535" y="3150000"/>
            <a:chExt cx="558000" cy="558000"/>
          </a:xfrm>
        </p:grpSpPr>
        <p:sp>
          <p:nvSpPr>
            <p:cNvPr id="178" name="Rechthoek: afgeronde hoeken 177">
              <a:extLst>
                <a:ext uri="{FF2B5EF4-FFF2-40B4-BE49-F238E27FC236}">
                  <a16:creationId xmlns:a16="http://schemas.microsoft.com/office/drawing/2014/main" id="{35ECBFD8-F56E-FF64-BF0F-27FDD36F4856}"/>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9" name="Graphic 178" descr="Wisselknop met effen opvulling">
              <a:extLst>
                <a:ext uri="{FF2B5EF4-FFF2-40B4-BE49-F238E27FC236}">
                  <a16:creationId xmlns:a16="http://schemas.microsoft.com/office/drawing/2014/main" id="{81CD4558-5132-14B9-5F13-14FD7B058C0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80" name="Groep 179">
            <a:extLst>
              <a:ext uri="{FF2B5EF4-FFF2-40B4-BE49-F238E27FC236}">
                <a16:creationId xmlns:a16="http://schemas.microsoft.com/office/drawing/2014/main" id="{E7E7FC27-5E2B-6191-99D7-3E3DBC258644}"/>
              </a:ext>
            </a:extLst>
          </p:cNvPr>
          <p:cNvGrpSpPr/>
          <p:nvPr/>
        </p:nvGrpSpPr>
        <p:grpSpPr>
          <a:xfrm>
            <a:off x="214604" y="2128628"/>
            <a:ext cx="1315789" cy="266091"/>
            <a:chOff x="194700" y="1243520"/>
            <a:chExt cx="1315789" cy="266091"/>
          </a:xfrm>
        </p:grpSpPr>
        <p:sp>
          <p:nvSpPr>
            <p:cNvPr id="184" name="Rechthoek: afgeronde hoeken 183">
              <a:hlinkClick r:id="rId41" action="ppaction://hlinksldjump"/>
              <a:extLst>
                <a:ext uri="{FF2B5EF4-FFF2-40B4-BE49-F238E27FC236}">
                  <a16:creationId xmlns:a16="http://schemas.microsoft.com/office/drawing/2014/main" id="{FFE66FF4-A8D7-442D-FF60-9D95B2B484E2}"/>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5" name="Tekstvak 184">
              <a:hlinkClick r:id="rId41" action="ppaction://hlinksldjump"/>
              <a:extLst>
                <a:ext uri="{FF2B5EF4-FFF2-40B4-BE49-F238E27FC236}">
                  <a16:creationId xmlns:a16="http://schemas.microsoft.com/office/drawing/2014/main" id="{785A62AA-5311-02F1-B618-AD7428EBBAFC}"/>
                </a:ext>
              </a:extLst>
            </p:cNvPr>
            <p:cNvSpPr txBox="1"/>
            <p:nvPr/>
          </p:nvSpPr>
          <p:spPr>
            <a:xfrm>
              <a:off x="391404" y="1307437"/>
              <a:ext cx="1060188" cy="169277"/>
            </a:xfrm>
            <a:prstGeom prst="rect">
              <a:avLst/>
            </a:prstGeom>
            <a:noFill/>
          </p:spPr>
          <p:txBody>
            <a:bodyPr wrap="square" rtlCol="0">
              <a:spAutoFit/>
            </a:bodyPr>
            <a:lstStyle/>
            <a:p>
              <a:r>
                <a:rPr lang="nl-NL" sz="500" b="1" dirty="0"/>
                <a:t>Meldingen &amp; Toestemmingen</a:t>
              </a:r>
            </a:p>
          </p:txBody>
        </p:sp>
        <p:pic>
          <p:nvPicPr>
            <p:cNvPr id="186" name="Graphic 185">
              <a:hlinkClick r:id="rId41" action="ppaction://hlinksldjump"/>
              <a:extLst>
                <a:ext uri="{FF2B5EF4-FFF2-40B4-BE49-F238E27FC236}">
                  <a16:creationId xmlns:a16="http://schemas.microsoft.com/office/drawing/2014/main" id="{83E6B853-5019-90A4-C1E6-60E17FBF02B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1499701368"/>
      </p:ext>
    </p:extLst>
  </p:cSld>
  <p:clrMapOvr>
    <a:masterClrMapping/>
  </p:clrMapOvr>
  <p:transition spd="slow" advClick="0">
    <p:cover dir="r"/>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4E0E47B7-E240-A9B0-0145-D4DA3CF723CC}"/>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FE197CD4-36DA-E6AF-3DFD-A3E431B39AD8}"/>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57F3CC0B-1306-FD4B-52E5-113F4EE25C3E}"/>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5B50975F-C69E-9AF9-C4B2-7C791D41E2A7}"/>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6B6E9AF3-F2BA-D347-CA96-A68DF519BB9C}"/>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71EA296B-18F7-FDC5-0B4E-5400F1FBAD3A}"/>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0E686BCC-C332-EB6E-C5B9-20613ED4C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B118654D-0BCE-1369-1F45-ACDF0AB3BAF2}"/>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7FCE7E45-E36D-FC6B-A7AD-FF773A9B4762}"/>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17B7DB15-CEBC-01AA-7137-7C406FD654D1}"/>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FC2F52FA-EC54-507B-3BEB-EA9D3AD76EC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93194844-3AD3-56B2-6985-2FAA77AE145A}"/>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C5A41872-982E-2B66-6BAA-D43F86F8C0F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98EF558D-875F-CB35-E52A-FB6CAA9BB511}"/>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3837A993-F0F7-79C8-ECFD-2F215743E1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79FB9A3A-91E4-C201-9D38-7607DCAAF6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A62F8C19-3393-ACB8-37EE-412705D91910}"/>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B84BEE7E-F3FD-8875-087E-228547E7AC17}"/>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30316C45-3B15-F520-2670-027885AC9594}"/>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250B10AF-0C21-56A2-B4EA-87EE0F4518C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3" action="ppaction://hlinksldjump"/>
                <a:extLst>
                  <a:ext uri="{FF2B5EF4-FFF2-40B4-BE49-F238E27FC236}">
                    <a16:creationId xmlns:a16="http://schemas.microsoft.com/office/drawing/2014/main" id="{2BBF0BC3-6CDA-E9D0-18C7-67892E8BD6B9}"/>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13" action="ppaction://hlinksldjump"/>
              <a:extLst>
                <a:ext uri="{FF2B5EF4-FFF2-40B4-BE49-F238E27FC236}">
                  <a16:creationId xmlns:a16="http://schemas.microsoft.com/office/drawing/2014/main" id="{077BA550-FE9A-0122-9562-DF250C45269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0D343534-1EAD-0359-4AF9-BC7E3BC2B43B}"/>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370C9E40-F79C-FFAF-5977-141B106703B9}"/>
                </a:ext>
              </a:extLst>
            </p:cNvPr>
            <p:cNvGrpSpPr/>
            <p:nvPr/>
          </p:nvGrpSpPr>
          <p:grpSpPr>
            <a:xfrm>
              <a:off x="121489" y="4876801"/>
              <a:ext cx="2659811" cy="349305"/>
              <a:chOff x="121489" y="4886326"/>
              <a:chExt cx="2659811" cy="349305"/>
            </a:xfrm>
          </p:grpSpPr>
          <p:sp>
            <p:nvSpPr>
              <p:cNvPr id="56" name="Rechthoek: afgeronde hoeken 55">
                <a:hlinkClick r:id="rId16" action="ppaction://hlinksldjump"/>
                <a:extLst>
                  <a:ext uri="{FF2B5EF4-FFF2-40B4-BE49-F238E27FC236}">
                    <a16:creationId xmlns:a16="http://schemas.microsoft.com/office/drawing/2014/main" id="{BCC01FEB-7813-6729-765F-4B8295219C1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16" action="ppaction://hlinksldjump"/>
                <a:extLst>
                  <a:ext uri="{FF2B5EF4-FFF2-40B4-BE49-F238E27FC236}">
                    <a16:creationId xmlns:a16="http://schemas.microsoft.com/office/drawing/2014/main" id="{A283E2D7-C94B-ABEC-78EA-A2E2C87A6BF0}"/>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16" action="ppaction://hlinksldjump"/>
              <a:extLst>
                <a:ext uri="{FF2B5EF4-FFF2-40B4-BE49-F238E27FC236}">
                  <a16:creationId xmlns:a16="http://schemas.microsoft.com/office/drawing/2014/main" id="{4264E50C-0B52-CFC5-1AFC-DF0FAE5BD9F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8CBA51CA-1A8E-75AB-A123-E06F458D4A7D}"/>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1DEE9A4E-7384-09CB-68C1-59652352D162}"/>
                </a:ext>
              </a:extLst>
            </p:cNvPr>
            <p:cNvGrpSpPr/>
            <p:nvPr/>
          </p:nvGrpSpPr>
          <p:grpSpPr>
            <a:xfrm>
              <a:off x="121489" y="4876801"/>
              <a:ext cx="2719166" cy="349305"/>
              <a:chOff x="121489" y="4886326"/>
              <a:chExt cx="2719166" cy="349305"/>
            </a:xfrm>
          </p:grpSpPr>
          <p:sp>
            <p:nvSpPr>
              <p:cNvPr id="61" name="Rechthoek: afgeronde hoeken 60">
                <a:hlinkClick r:id="rId19" action="ppaction://hlinksldjump"/>
                <a:extLst>
                  <a:ext uri="{FF2B5EF4-FFF2-40B4-BE49-F238E27FC236}">
                    <a16:creationId xmlns:a16="http://schemas.microsoft.com/office/drawing/2014/main" id="{A774B60E-B25F-F55C-BD10-3DBC0184120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19" action="ppaction://hlinksldjump"/>
                <a:extLst>
                  <a:ext uri="{FF2B5EF4-FFF2-40B4-BE49-F238E27FC236}">
                    <a16:creationId xmlns:a16="http://schemas.microsoft.com/office/drawing/2014/main" id="{BA527D9A-3745-8673-AEE6-3C13D2F82D21}"/>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19" action="ppaction://hlinksldjump"/>
              <a:extLst>
                <a:ext uri="{FF2B5EF4-FFF2-40B4-BE49-F238E27FC236}">
                  <a16:creationId xmlns:a16="http://schemas.microsoft.com/office/drawing/2014/main" id="{F118A9F2-217B-C337-7C3E-3E90DB14D16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BB3FF45C-34FD-C994-59CB-7CCB835056BB}"/>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49F0B156-2560-CD40-26EF-CAF7963CB06B}"/>
                </a:ext>
              </a:extLst>
            </p:cNvPr>
            <p:cNvGrpSpPr/>
            <p:nvPr/>
          </p:nvGrpSpPr>
          <p:grpSpPr>
            <a:xfrm>
              <a:off x="121489" y="4876801"/>
              <a:ext cx="2659811" cy="349305"/>
              <a:chOff x="121489" y="4886326"/>
              <a:chExt cx="2659811" cy="349305"/>
            </a:xfrm>
          </p:grpSpPr>
          <p:sp>
            <p:nvSpPr>
              <p:cNvPr id="130" name="Rechthoek: afgeronde hoeken 129">
                <a:hlinkClick r:id="rId22" action="ppaction://hlinksldjump"/>
                <a:extLst>
                  <a:ext uri="{FF2B5EF4-FFF2-40B4-BE49-F238E27FC236}">
                    <a16:creationId xmlns:a16="http://schemas.microsoft.com/office/drawing/2014/main" id="{D09EDDAE-DB9E-67BD-6120-8705BCCF02C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22" action="ppaction://hlinksldjump"/>
                <a:extLst>
                  <a:ext uri="{FF2B5EF4-FFF2-40B4-BE49-F238E27FC236}">
                    <a16:creationId xmlns:a16="http://schemas.microsoft.com/office/drawing/2014/main" id="{09544A80-3274-9004-98E8-E47896CFF4A9}"/>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22" action="ppaction://hlinksldjump"/>
              <a:extLst>
                <a:ext uri="{FF2B5EF4-FFF2-40B4-BE49-F238E27FC236}">
                  <a16:creationId xmlns:a16="http://schemas.microsoft.com/office/drawing/2014/main" id="{DA663A4F-4658-AD6E-5EEA-894D1DBEED50}"/>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1D714A32-D4BC-7399-F333-4D412DE40171}"/>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9C2F9101-FCBD-9905-D179-3F629CC93A3D}"/>
                </a:ext>
              </a:extLst>
            </p:cNvPr>
            <p:cNvGrpSpPr/>
            <p:nvPr/>
          </p:nvGrpSpPr>
          <p:grpSpPr>
            <a:xfrm>
              <a:off x="121489" y="4876801"/>
              <a:ext cx="2659811" cy="349305"/>
              <a:chOff x="121489" y="4886326"/>
              <a:chExt cx="2659811" cy="349305"/>
            </a:xfrm>
          </p:grpSpPr>
          <p:sp>
            <p:nvSpPr>
              <p:cNvPr id="135" name="Rechthoek: afgeronde hoeken 134">
                <a:hlinkClick r:id="rId25" action="ppaction://hlinksldjump"/>
                <a:extLst>
                  <a:ext uri="{FF2B5EF4-FFF2-40B4-BE49-F238E27FC236}">
                    <a16:creationId xmlns:a16="http://schemas.microsoft.com/office/drawing/2014/main" id="{9E013294-A714-3BCA-7B6D-BE5D8AC160E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25" action="ppaction://hlinksldjump"/>
                <a:extLst>
                  <a:ext uri="{FF2B5EF4-FFF2-40B4-BE49-F238E27FC236}">
                    <a16:creationId xmlns:a16="http://schemas.microsoft.com/office/drawing/2014/main" id="{ED1EE4EC-118B-EEFB-03BA-7A8837E6CB96}"/>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25" action="ppaction://hlinksldjump"/>
              <a:extLst>
                <a:ext uri="{FF2B5EF4-FFF2-40B4-BE49-F238E27FC236}">
                  <a16:creationId xmlns:a16="http://schemas.microsoft.com/office/drawing/2014/main" id="{8F748905-A195-693A-1E01-BAD7E16B0879}"/>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9746D254-8469-8574-C40D-0B9D3E5CB75C}"/>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C0048C2D-8953-7C86-7732-AAA3187295B4}"/>
                </a:ext>
              </a:extLst>
            </p:cNvPr>
            <p:cNvGrpSpPr/>
            <p:nvPr/>
          </p:nvGrpSpPr>
          <p:grpSpPr>
            <a:xfrm>
              <a:off x="121489" y="4876801"/>
              <a:ext cx="2659811" cy="349305"/>
              <a:chOff x="121489" y="4886326"/>
              <a:chExt cx="2659811" cy="349305"/>
            </a:xfrm>
          </p:grpSpPr>
          <p:sp>
            <p:nvSpPr>
              <p:cNvPr id="145" name="Rechthoek: afgeronde hoeken 144">
                <a:hlinkClick r:id="rId28" action="ppaction://hlinksldjump"/>
                <a:extLst>
                  <a:ext uri="{FF2B5EF4-FFF2-40B4-BE49-F238E27FC236}">
                    <a16:creationId xmlns:a16="http://schemas.microsoft.com/office/drawing/2014/main" id="{958B8EEE-BEA5-D639-DC09-1D8DCBBCA37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28" action="ppaction://hlinksldjump"/>
                <a:extLst>
                  <a:ext uri="{FF2B5EF4-FFF2-40B4-BE49-F238E27FC236}">
                    <a16:creationId xmlns:a16="http://schemas.microsoft.com/office/drawing/2014/main" id="{DA01A7FF-942A-2921-D138-BD91EBF99F37}"/>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29" action="ppaction://hlinksldjump"/>
              <a:extLst>
                <a:ext uri="{FF2B5EF4-FFF2-40B4-BE49-F238E27FC236}">
                  <a16:creationId xmlns:a16="http://schemas.microsoft.com/office/drawing/2014/main" id="{4131E611-B8E2-1839-3B59-D2159C107BAE}"/>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C4B9CF82-E305-CE04-3B8E-BDE57E8BA5A2}"/>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83EBD3D7-A1C8-EC4D-2719-9419487EA356}"/>
                </a:ext>
              </a:extLst>
            </p:cNvPr>
            <p:cNvGrpSpPr/>
            <p:nvPr/>
          </p:nvGrpSpPr>
          <p:grpSpPr>
            <a:xfrm>
              <a:off x="121489" y="4876801"/>
              <a:ext cx="2659811" cy="349305"/>
              <a:chOff x="121489" y="4886326"/>
              <a:chExt cx="2659811" cy="349305"/>
            </a:xfrm>
          </p:grpSpPr>
          <p:sp>
            <p:nvSpPr>
              <p:cNvPr id="150" name="Rechthoek: afgeronde hoeken 149">
                <a:hlinkClick r:id="rId29" action="ppaction://hlinksldjump"/>
                <a:extLst>
                  <a:ext uri="{FF2B5EF4-FFF2-40B4-BE49-F238E27FC236}">
                    <a16:creationId xmlns:a16="http://schemas.microsoft.com/office/drawing/2014/main" id="{CDE7E01D-8277-86FC-0699-BBB14870F0D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29" action="ppaction://hlinksldjump"/>
                <a:extLst>
                  <a:ext uri="{FF2B5EF4-FFF2-40B4-BE49-F238E27FC236}">
                    <a16:creationId xmlns:a16="http://schemas.microsoft.com/office/drawing/2014/main" id="{FEE65835-5C96-9ABC-A31C-4C7E2D65932A}"/>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29" action="ppaction://hlinksldjump"/>
              <a:extLst>
                <a:ext uri="{FF2B5EF4-FFF2-40B4-BE49-F238E27FC236}">
                  <a16:creationId xmlns:a16="http://schemas.microsoft.com/office/drawing/2014/main" id="{A46DA38D-F1D9-F3A3-21E9-2D4B9ECCEE28}"/>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 name="Rechte verbindingslijn 2">
            <a:extLst>
              <a:ext uri="{FF2B5EF4-FFF2-40B4-BE49-F238E27FC236}">
                <a16:creationId xmlns:a16="http://schemas.microsoft.com/office/drawing/2014/main" id="{3A6E3CDD-D73D-9924-5551-4BBCA7B64B82}"/>
              </a:ext>
            </a:extLst>
          </p:cNvPr>
          <p:cNvCxnSpPr>
            <a:cxnSpLocks/>
            <a:endCxn id="6" idx="1"/>
          </p:cNvCxnSpPr>
          <p:nvPr/>
        </p:nvCxnSpPr>
        <p:spPr>
          <a:xfrm flipV="1">
            <a:off x="1530393" y="2261060"/>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5" name="Groep 4">
            <a:extLst>
              <a:ext uri="{FF2B5EF4-FFF2-40B4-BE49-F238E27FC236}">
                <a16:creationId xmlns:a16="http://schemas.microsoft.com/office/drawing/2014/main" id="{7B195A32-E4DB-A643-CF8D-D82A9B31E490}"/>
              </a:ext>
            </a:extLst>
          </p:cNvPr>
          <p:cNvGrpSpPr/>
          <p:nvPr/>
        </p:nvGrpSpPr>
        <p:grpSpPr>
          <a:xfrm>
            <a:off x="1742960" y="2128014"/>
            <a:ext cx="1315789" cy="266091"/>
            <a:chOff x="194700" y="1243520"/>
            <a:chExt cx="1315789" cy="266091"/>
          </a:xfrm>
          <a:effectLst/>
        </p:grpSpPr>
        <p:sp>
          <p:nvSpPr>
            <p:cNvPr id="6" name="Rechthoek: afgeronde hoeken 5">
              <a:hlinkClick r:id="rId34" action="ppaction://hlinksldjump"/>
              <a:extLst>
                <a:ext uri="{FF2B5EF4-FFF2-40B4-BE49-F238E27FC236}">
                  <a16:creationId xmlns:a16="http://schemas.microsoft.com/office/drawing/2014/main" id="{AC2EE43B-F05C-210C-E1F4-3C25585846CE}"/>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hlinkClick r:id="rId34" action="ppaction://hlinksldjump"/>
              <a:extLst>
                <a:ext uri="{FF2B5EF4-FFF2-40B4-BE49-F238E27FC236}">
                  <a16:creationId xmlns:a16="http://schemas.microsoft.com/office/drawing/2014/main" id="{2B3972BF-BF3C-F27A-BC3D-18D2A8E38483}"/>
                </a:ext>
              </a:extLst>
            </p:cNvPr>
            <p:cNvSpPr txBox="1"/>
            <p:nvPr/>
          </p:nvSpPr>
          <p:spPr>
            <a:xfrm>
              <a:off x="403323" y="1299153"/>
              <a:ext cx="1035644" cy="169277"/>
            </a:xfrm>
            <a:prstGeom prst="rect">
              <a:avLst/>
            </a:prstGeom>
            <a:noFill/>
          </p:spPr>
          <p:txBody>
            <a:bodyPr wrap="square" rtlCol="0">
              <a:spAutoFit/>
            </a:bodyPr>
            <a:lstStyle/>
            <a:p>
              <a:r>
                <a:rPr lang="nl-NL" sz="500" b="1" dirty="0"/>
                <a:t>Geluid &amp; Trillingen</a:t>
              </a:r>
            </a:p>
          </p:txBody>
        </p:sp>
        <p:pic>
          <p:nvPicPr>
            <p:cNvPr id="8" name="Graphic 7">
              <a:hlinkClick r:id="rId34" action="ppaction://hlinksldjump"/>
              <a:extLst>
                <a:ext uri="{FF2B5EF4-FFF2-40B4-BE49-F238E27FC236}">
                  <a16:creationId xmlns:a16="http://schemas.microsoft.com/office/drawing/2014/main" id="{94D61F15-CA32-99D9-0ED0-6C896209E1AE}"/>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3" name="Groep 12">
            <a:extLst>
              <a:ext uri="{FF2B5EF4-FFF2-40B4-BE49-F238E27FC236}">
                <a16:creationId xmlns:a16="http://schemas.microsoft.com/office/drawing/2014/main" id="{A8E5CBA6-E0BD-D029-8757-0C477FAD9B5B}"/>
              </a:ext>
            </a:extLst>
          </p:cNvPr>
          <p:cNvGrpSpPr/>
          <p:nvPr/>
        </p:nvGrpSpPr>
        <p:grpSpPr>
          <a:xfrm>
            <a:off x="3435301" y="1242907"/>
            <a:ext cx="5481929" cy="801273"/>
            <a:chOff x="3888514" y="1736055"/>
            <a:chExt cx="8314897" cy="797981"/>
          </a:xfrm>
        </p:grpSpPr>
        <p:sp>
          <p:nvSpPr>
            <p:cNvPr id="14" name="Rechthoek: afgeronde hoeken 13">
              <a:extLst>
                <a:ext uri="{FF2B5EF4-FFF2-40B4-BE49-F238E27FC236}">
                  <a16:creationId xmlns:a16="http://schemas.microsoft.com/office/drawing/2014/main" id="{11D61FD9-F8C7-46D1-F10D-8E83118EE847}"/>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A4E499AD-18F2-7BAD-379D-C3D5270EE327}"/>
                </a:ext>
              </a:extLst>
            </p:cNvPr>
            <p:cNvSpPr txBox="1"/>
            <p:nvPr/>
          </p:nvSpPr>
          <p:spPr>
            <a:xfrm>
              <a:off x="4046331" y="1886888"/>
              <a:ext cx="6922360" cy="275861"/>
            </a:xfrm>
            <a:prstGeom prst="rect">
              <a:avLst/>
            </a:prstGeom>
            <a:noFill/>
          </p:spPr>
          <p:txBody>
            <a:bodyPr wrap="square" rtlCol="0">
              <a:spAutoFit/>
            </a:bodyPr>
            <a:lstStyle/>
            <a:p>
              <a:r>
                <a:rPr lang="nl-NL" sz="1200" b="1" dirty="0"/>
                <a:t>Volume-instellingen</a:t>
              </a:r>
              <a:endParaRPr lang="nl-NL" sz="1600" b="1" dirty="0"/>
            </a:p>
          </p:txBody>
        </p:sp>
        <p:sp>
          <p:nvSpPr>
            <p:cNvPr id="16" name="Tekstvak 15">
              <a:extLst>
                <a:ext uri="{FF2B5EF4-FFF2-40B4-BE49-F238E27FC236}">
                  <a16:creationId xmlns:a16="http://schemas.microsoft.com/office/drawing/2014/main" id="{6A4CEDEC-C205-FF7E-5AFD-106551C3FEB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Pas meldings- en mediavolume aan</a:t>
              </a:r>
            </a:p>
          </p:txBody>
        </p:sp>
      </p:grpSp>
      <p:grpSp>
        <p:nvGrpSpPr>
          <p:cNvPr id="17" name="Groep 16">
            <a:extLst>
              <a:ext uri="{FF2B5EF4-FFF2-40B4-BE49-F238E27FC236}">
                <a16:creationId xmlns:a16="http://schemas.microsoft.com/office/drawing/2014/main" id="{DE1708F9-2FC8-2E39-BB4B-999BDD07B351}"/>
              </a:ext>
            </a:extLst>
          </p:cNvPr>
          <p:cNvGrpSpPr/>
          <p:nvPr/>
        </p:nvGrpSpPr>
        <p:grpSpPr>
          <a:xfrm>
            <a:off x="3431038" y="2117029"/>
            <a:ext cx="5490456" cy="801273"/>
            <a:chOff x="3875580" y="1736055"/>
            <a:chExt cx="8327831" cy="797981"/>
          </a:xfrm>
        </p:grpSpPr>
        <p:sp>
          <p:nvSpPr>
            <p:cNvPr id="18" name="Rechthoek: afgeronde hoeken 17">
              <a:extLst>
                <a:ext uri="{FF2B5EF4-FFF2-40B4-BE49-F238E27FC236}">
                  <a16:creationId xmlns:a16="http://schemas.microsoft.com/office/drawing/2014/main" id="{E9222893-A16E-5ADD-5421-DCD529013D25}"/>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B99A934C-0615-FCBB-AE3D-993B70AEE6DB}"/>
                </a:ext>
              </a:extLst>
            </p:cNvPr>
            <p:cNvSpPr txBox="1"/>
            <p:nvPr/>
          </p:nvSpPr>
          <p:spPr>
            <a:xfrm>
              <a:off x="4046331" y="1886888"/>
              <a:ext cx="6922360" cy="275861"/>
            </a:xfrm>
            <a:prstGeom prst="rect">
              <a:avLst/>
            </a:prstGeom>
            <a:noFill/>
          </p:spPr>
          <p:txBody>
            <a:bodyPr wrap="square" rtlCol="0">
              <a:spAutoFit/>
            </a:bodyPr>
            <a:lstStyle/>
            <a:p>
              <a:r>
                <a:rPr lang="nl-NL" sz="1200" b="1" dirty="0"/>
                <a:t>Trillen bij meldingen</a:t>
              </a:r>
              <a:endParaRPr lang="nl-NL" sz="1600" b="1" dirty="0"/>
            </a:p>
          </p:txBody>
        </p:sp>
        <p:sp>
          <p:nvSpPr>
            <p:cNvPr id="21" name="Tekstvak 20">
              <a:extLst>
                <a:ext uri="{FF2B5EF4-FFF2-40B4-BE49-F238E27FC236}">
                  <a16:creationId xmlns:a16="http://schemas.microsoft.com/office/drawing/2014/main" id="{E01D5AD6-8470-A18B-A67D-1844EABF995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trillingen aan of uit</a:t>
              </a:r>
            </a:p>
          </p:txBody>
        </p:sp>
      </p:grpSp>
      <p:grpSp>
        <p:nvGrpSpPr>
          <p:cNvPr id="22" name="Groep 21">
            <a:extLst>
              <a:ext uri="{FF2B5EF4-FFF2-40B4-BE49-F238E27FC236}">
                <a16:creationId xmlns:a16="http://schemas.microsoft.com/office/drawing/2014/main" id="{BCE54217-FB88-82DE-8D6F-DAB795E8A464}"/>
              </a:ext>
            </a:extLst>
          </p:cNvPr>
          <p:cNvGrpSpPr/>
          <p:nvPr/>
        </p:nvGrpSpPr>
        <p:grpSpPr>
          <a:xfrm>
            <a:off x="3435301" y="2991151"/>
            <a:ext cx="5481929" cy="801273"/>
            <a:chOff x="3875579" y="1736055"/>
            <a:chExt cx="8314897" cy="797981"/>
          </a:xfrm>
        </p:grpSpPr>
        <p:sp>
          <p:nvSpPr>
            <p:cNvPr id="23" name="Rechthoek: afgeronde hoeken 22">
              <a:extLst>
                <a:ext uri="{FF2B5EF4-FFF2-40B4-BE49-F238E27FC236}">
                  <a16:creationId xmlns:a16="http://schemas.microsoft.com/office/drawing/2014/main" id="{20567AAE-E761-F38E-4E21-1B669A3B8791}"/>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extLst>
                <a:ext uri="{FF2B5EF4-FFF2-40B4-BE49-F238E27FC236}">
                  <a16:creationId xmlns:a16="http://schemas.microsoft.com/office/drawing/2014/main" id="{0A0D4E94-5B22-F047-899B-BEC248526A81}"/>
                </a:ext>
              </a:extLst>
            </p:cNvPr>
            <p:cNvSpPr txBox="1"/>
            <p:nvPr/>
          </p:nvSpPr>
          <p:spPr>
            <a:xfrm>
              <a:off x="4046331" y="1886888"/>
              <a:ext cx="6922360" cy="275861"/>
            </a:xfrm>
            <a:prstGeom prst="rect">
              <a:avLst/>
            </a:prstGeom>
            <a:noFill/>
          </p:spPr>
          <p:txBody>
            <a:bodyPr wrap="square" rtlCol="0">
              <a:spAutoFit/>
            </a:bodyPr>
            <a:lstStyle/>
            <a:p>
              <a:r>
                <a:rPr lang="nl-NL" sz="1200" b="1" dirty="0"/>
                <a:t>Meldingsgeluiden </a:t>
              </a:r>
              <a:endParaRPr lang="nl-NL" sz="1400" b="1" dirty="0"/>
            </a:p>
          </p:txBody>
        </p:sp>
        <p:sp>
          <p:nvSpPr>
            <p:cNvPr id="25" name="Tekstvak 24">
              <a:extLst>
                <a:ext uri="{FF2B5EF4-FFF2-40B4-BE49-F238E27FC236}">
                  <a16:creationId xmlns:a16="http://schemas.microsoft.com/office/drawing/2014/main" id="{FB3E85AF-BDB2-1294-F84F-639D5827960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een standaardgeluid voor meldingen</a:t>
              </a:r>
            </a:p>
          </p:txBody>
        </p:sp>
      </p:grpSp>
      <p:grpSp>
        <p:nvGrpSpPr>
          <p:cNvPr id="26" name="Groep 25">
            <a:extLst>
              <a:ext uri="{FF2B5EF4-FFF2-40B4-BE49-F238E27FC236}">
                <a16:creationId xmlns:a16="http://schemas.microsoft.com/office/drawing/2014/main" id="{C03A8735-B652-25D8-52B1-6EA4E27C4B21}"/>
              </a:ext>
            </a:extLst>
          </p:cNvPr>
          <p:cNvGrpSpPr/>
          <p:nvPr/>
        </p:nvGrpSpPr>
        <p:grpSpPr>
          <a:xfrm>
            <a:off x="3439565" y="3865273"/>
            <a:ext cx="5481929" cy="801273"/>
            <a:chOff x="3875579" y="1736055"/>
            <a:chExt cx="8327832" cy="797981"/>
          </a:xfrm>
        </p:grpSpPr>
        <p:sp>
          <p:nvSpPr>
            <p:cNvPr id="27" name="Rechthoek: afgeronde hoeken 26">
              <a:extLst>
                <a:ext uri="{FF2B5EF4-FFF2-40B4-BE49-F238E27FC236}">
                  <a16:creationId xmlns:a16="http://schemas.microsoft.com/office/drawing/2014/main" id="{9A14E21D-AC14-9383-42D1-F3D0A758ABF4}"/>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1C13FDF0-59BB-41EC-C573-A6C8CE2DED06}"/>
                </a:ext>
              </a:extLst>
            </p:cNvPr>
            <p:cNvSpPr txBox="1"/>
            <p:nvPr/>
          </p:nvSpPr>
          <p:spPr>
            <a:xfrm>
              <a:off x="4046331" y="1886888"/>
              <a:ext cx="6922360" cy="275861"/>
            </a:xfrm>
            <a:prstGeom prst="rect">
              <a:avLst/>
            </a:prstGeom>
            <a:noFill/>
          </p:spPr>
          <p:txBody>
            <a:bodyPr wrap="square" rtlCol="0">
              <a:spAutoFit/>
            </a:bodyPr>
            <a:lstStyle/>
            <a:p>
              <a:r>
                <a:rPr lang="nl-NL" sz="1200" b="1" dirty="0"/>
                <a:t>Beltoon aanpassen </a:t>
              </a:r>
              <a:endParaRPr lang="nl-NL" sz="1600" b="1" dirty="0"/>
            </a:p>
          </p:txBody>
        </p:sp>
        <p:sp>
          <p:nvSpPr>
            <p:cNvPr id="31" name="Tekstvak 30">
              <a:extLst>
                <a:ext uri="{FF2B5EF4-FFF2-40B4-BE49-F238E27FC236}">
                  <a16:creationId xmlns:a16="http://schemas.microsoft.com/office/drawing/2014/main" id="{9458E7AE-7B9F-4A1C-6089-298EB63E97E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Stel een aangepaste beltoon in</a:t>
              </a:r>
            </a:p>
          </p:txBody>
        </p:sp>
      </p:grpSp>
      <p:grpSp>
        <p:nvGrpSpPr>
          <p:cNvPr id="32" name="Groep 31">
            <a:extLst>
              <a:ext uri="{FF2B5EF4-FFF2-40B4-BE49-F238E27FC236}">
                <a16:creationId xmlns:a16="http://schemas.microsoft.com/office/drawing/2014/main" id="{21105E65-0ACA-A44A-512D-D7A959AEF3DD}"/>
              </a:ext>
            </a:extLst>
          </p:cNvPr>
          <p:cNvGrpSpPr/>
          <p:nvPr/>
        </p:nvGrpSpPr>
        <p:grpSpPr>
          <a:xfrm>
            <a:off x="3431037" y="4739395"/>
            <a:ext cx="5490457" cy="801273"/>
            <a:chOff x="3856176" y="1736055"/>
            <a:chExt cx="8327832" cy="797981"/>
          </a:xfrm>
        </p:grpSpPr>
        <p:sp>
          <p:nvSpPr>
            <p:cNvPr id="33" name="Rechthoek: afgeronde hoeken 32">
              <a:extLst>
                <a:ext uri="{FF2B5EF4-FFF2-40B4-BE49-F238E27FC236}">
                  <a16:creationId xmlns:a16="http://schemas.microsoft.com/office/drawing/2014/main" id="{8936095E-5660-EDAA-4038-32FD47821ED5}"/>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extLst>
                <a:ext uri="{FF2B5EF4-FFF2-40B4-BE49-F238E27FC236}">
                  <a16:creationId xmlns:a16="http://schemas.microsoft.com/office/drawing/2014/main" id="{9BC26818-4F9A-2ED9-DE76-68E687E6ABA2}"/>
                </a:ext>
              </a:extLst>
            </p:cNvPr>
            <p:cNvSpPr txBox="1"/>
            <p:nvPr/>
          </p:nvSpPr>
          <p:spPr>
            <a:xfrm>
              <a:off x="4046331" y="1886888"/>
              <a:ext cx="6922360" cy="275861"/>
            </a:xfrm>
            <a:prstGeom prst="rect">
              <a:avLst/>
            </a:prstGeom>
            <a:noFill/>
          </p:spPr>
          <p:txBody>
            <a:bodyPr wrap="square" rtlCol="0">
              <a:spAutoFit/>
            </a:bodyPr>
            <a:lstStyle/>
            <a:p>
              <a:r>
                <a:rPr lang="nl-NL" sz="1200" b="1" dirty="0"/>
                <a:t>Niet storen-schema</a:t>
              </a:r>
              <a:endParaRPr lang="nl-NL" sz="1400" b="1" dirty="0"/>
            </a:p>
          </p:txBody>
        </p:sp>
        <p:sp>
          <p:nvSpPr>
            <p:cNvPr id="37" name="Tekstvak 36">
              <a:extLst>
                <a:ext uri="{FF2B5EF4-FFF2-40B4-BE49-F238E27FC236}">
                  <a16:creationId xmlns:a16="http://schemas.microsoft.com/office/drawing/2014/main" id="{5822B226-07F8-71EE-629F-73E83CB461F5}"/>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Bepaal wanneer meldingen automatisch gedempt worden</a:t>
              </a:r>
            </a:p>
          </p:txBody>
        </p:sp>
      </p:grpSp>
      <p:sp>
        <p:nvSpPr>
          <p:cNvPr id="38" name="Rechthoek: afgeronde hoeken 37">
            <a:extLst>
              <a:ext uri="{FF2B5EF4-FFF2-40B4-BE49-F238E27FC236}">
                <a16:creationId xmlns:a16="http://schemas.microsoft.com/office/drawing/2014/main" id="{F2EAC85A-8773-C572-B909-A408EC1DDAD4}"/>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7" name="Groep 136">
            <a:extLst>
              <a:ext uri="{FF2B5EF4-FFF2-40B4-BE49-F238E27FC236}">
                <a16:creationId xmlns:a16="http://schemas.microsoft.com/office/drawing/2014/main" id="{256CB421-579F-04B7-6514-AF31D35D2B66}"/>
              </a:ext>
            </a:extLst>
          </p:cNvPr>
          <p:cNvGrpSpPr/>
          <p:nvPr/>
        </p:nvGrpSpPr>
        <p:grpSpPr>
          <a:xfrm>
            <a:off x="9239725" y="1608112"/>
            <a:ext cx="2587370" cy="285784"/>
            <a:chOff x="9242455" y="1661546"/>
            <a:chExt cx="2587370" cy="285784"/>
          </a:xfrm>
        </p:grpSpPr>
        <p:grpSp>
          <p:nvGrpSpPr>
            <p:cNvPr id="138" name="Groep 137">
              <a:extLst>
                <a:ext uri="{FF2B5EF4-FFF2-40B4-BE49-F238E27FC236}">
                  <a16:creationId xmlns:a16="http://schemas.microsoft.com/office/drawing/2014/main" id="{75345074-76A4-97C7-C279-4DEBE99CF26E}"/>
                </a:ext>
              </a:extLst>
            </p:cNvPr>
            <p:cNvGrpSpPr/>
            <p:nvPr/>
          </p:nvGrpSpPr>
          <p:grpSpPr>
            <a:xfrm>
              <a:off x="9887242" y="1661546"/>
              <a:ext cx="1315789" cy="79664"/>
              <a:chOff x="9887242" y="1661546"/>
              <a:chExt cx="1315789" cy="79664"/>
            </a:xfrm>
          </p:grpSpPr>
          <p:sp>
            <p:nvSpPr>
              <p:cNvPr id="141" name="Rechthoek: afgeronde hoeken 140">
                <a:extLst>
                  <a:ext uri="{FF2B5EF4-FFF2-40B4-BE49-F238E27FC236}">
                    <a16:creationId xmlns:a16="http://schemas.microsoft.com/office/drawing/2014/main" id="{1C5164C4-E697-3D70-1EEF-812656B8DE13}"/>
                  </a:ext>
                </a:extLst>
              </p:cNvPr>
              <p:cNvSpPr>
                <a:spLocks/>
              </p:cNvSpPr>
              <p:nvPr/>
            </p:nvSpPr>
            <p:spPr>
              <a:xfrm>
                <a:off x="9887242" y="1661546"/>
                <a:ext cx="1315789" cy="79664"/>
              </a:xfrm>
              <a:prstGeom prst="roundRect">
                <a:avLst>
                  <a:gd name="adj" fmla="val 50000"/>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1" name="Ovaal 160">
                <a:extLst>
                  <a:ext uri="{FF2B5EF4-FFF2-40B4-BE49-F238E27FC236}">
                    <a16:creationId xmlns:a16="http://schemas.microsoft.com/office/drawing/2014/main" id="{B342D41A-1762-8EF7-2399-9CE4D69077C3}"/>
                  </a:ext>
                </a:extLst>
              </p:cNvPr>
              <p:cNvSpPr/>
              <p:nvPr/>
            </p:nvSpPr>
            <p:spPr>
              <a:xfrm>
                <a:off x="10506079" y="1663096"/>
                <a:ext cx="78114" cy="78114"/>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
          <p:nvSpPr>
            <p:cNvPr id="139" name="Tekstvak 138">
              <a:extLst>
                <a:ext uri="{FF2B5EF4-FFF2-40B4-BE49-F238E27FC236}">
                  <a16:creationId xmlns:a16="http://schemas.microsoft.com/office/drawing/2014/main" id="{8F5B5BF2-5880-889F-4ADB-04D89FB559B2}"/>
                </a:ext>
              </a:extLst>
            </p:cNvPr>
            <p:cNvSpPr txBox="1"/>
            <p:nvPr/>
          </p:nvSpPr>
          <p:spPr>
            <a:xfrm>
              <a:off x="9242455" y="1762664"/>
              <a:ext cx="1289573" cy="184666"/>
            </a:xfrm>
            <a:prstGeom prst="rect">
              <a:avLst/>
            </a:prstGeom>
            <a:noFill/>
          </p:spPr>
          <p:txBody>
            <a:bodyPr wrap="square" rtlCol="0">
              <a:spAutoFit/>
            </a:bodyPr>
            <a:lstStyle/>
            <a:p>
              <a:pPr algn="ctr"/>
              <a:r>
                <a:rPr lang="nl-NL" sz="600" dirty="0">
                  <a:solidFill>
                    <a:schemeClr val="bg1">
                      <a:lumMod val="50000"/>
                    </a:schemeClr>
                  </a:solidFill>
                </a:rPr>
                <a:t>minimaal</a:t>
              </a:r>
            </a:p>
          </p:txBody>
        </p:sp>
        <p:sp>
          <p:nvSpPr>
            <p:cNvPr id="140" name="Tekstvak 139">
              <a:extLst>
                <a:ext uri="{FF2B5EF4-FFF2-40B4-BE49-F238E27FC236}">
                  <a16:creationId xmlns:a16="http://schemas.microsoft.com/office/drawing/2014/main" id="{DAD268B8-09A3-857C-9C99-6E2457132946}"/>
                </a:ext>
              </a:extLst>
            </p:cNvPr>
            <p:cNvSpPr txBox="1"/>
            <p:nvPr/>
          </p:nvSpPr>
          <p:spPr>
            <a:xfrm>
              <a:off x="10540252" y="1753309"/>
              <a:ext cx="1289573" cy="184666"/>
            </a:xfrm>
            <a:prstGeom prst="rect">
              <a:avLst/>
            </a:prstGeom>
            <a:noFill/>
          </p:spPr>
          <p:txBody>
            <a:bodyPr wrap="square" rtlCol="0">
              <a:spAutoFit/>
            </a:bodyPr>
            <a:lstStyle/>
            <a:p>
              <a:pPr algn="ctr"/>
              <a:r>
                <a:rPr lang="nl-NL" sz="600" dirty="0">
                  <a:solidFill>
                    <a:schemeClr val="bg1">
                      <a:lumMod val="50000"/>
                    </a:schemeClr>
                  </a:solidFill>
                </a:rPr>
                <a:t>maximaal</a:t>
              </a:r>
            </a:p>
          </p:txBody>
        </p:sp>
      </p:grpSp>
      <p:grpSp>
        <p:nvGrpSpPr>
          <p:cNvPr id="162" name="Groep 161">
            <a:extLst>
              <a:ext uri="{FF2B5EF4-FFF2-40B4-BE49-F238E27FC236}">
                <a16:creationId xmlns:a16="http://schemas.microsoft.com/office/drawing/2014/main" id="{19E57357-AA57-E609-BAE5-0F7FE3B7DC89}"/>
              </a:ext>
            </a:extLst>
          </p:cNvPr>
          <p:cNvGrpSpPr/>
          <p:nvPr/>
        </p:nvGrpSpPr>
        <p:grpSpPr>
          <a:xfrm>
            <a:off x="10279536" y="2260683"/>
            <a:ext cx="558000" cy="558000"/>
            <a:chOff x="10279535" y="3150000"/>
            <a:chExt cx="558000" cy="558000"/>
          </a:xfrm>
        </p:grpSpPr>
        <p:sp>
          <p:nvSpPr>
            <p:cNvPr id="163" name="Rechthoek: afgeronde hoeken 162">
              <a:extLst>
                <a:ext uri="{FF2B5EF4-FFF2-40B4-BE49-F238E27FC236}">
                  <a16:creationId xmlns:a16="http://schemas.microsoft.com/office/drawing/2014/main" id="{0D3AE037-6CF3-EAA7-AC95-499CAC9DA066}"/>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4" name="Graphic 163" descr="Wisselknop met effen opvulling">
              <a:extLst>
                <a:ext uri="{FF2B5EF4-FFF2-40B4-BE49-F238E27FC236}">
                  <a16:creationId xmlns:a16="http://schemas.microsoft.com/office/drawing/2014/main" id="{9C5D9737-B821-6592-2E38-D2A6D164CA2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65" name="Groep 164">
            <a:extLst>
              <a:ext uri="{FF2B5EF4-FFF2-40B4-BE49-F238E27FC236}">
                <a16:creationId xmlns:a16="http://schemas.microsoft.com/office/drawing/2014/main" id="{A73B629F-CD2F-BC9A-F5E2-B42052530024}"/>
              </a:ext>
            </a:extLst>
          </p:cNvPr>
          <p:cNvGrpSpPr/>
          <p:nvPr/>
        </p:nvGrpSpPr>
        <p:grpSpPr>
          <a:xfrm>
            <a:off x="9887242" y="3245753"/>
            <a:ext cx="1315789" cy="266091"/>
            <a:chOff x="9900641" y="2393748"/>
            <a:chExt cx="1315789" cy="266091"/>
          </a:xfrm>
        </p:grpSpPr>
        <p:grpSp>
          <p:nvGrpSpPr>
            <p:cNvPr id="166" name="Groep 165">
              <a:extLst>
                <a:ext uri="{FF2B5EF4-FFF2-40B4-BE49-F238E27FC236}">
                  <a16:creationId xmlns:a16="http://schemas.microsoft.com/office/drawing/2014/main" id="{CE94C307-8BB9-4306-F0CB-38175FA14481}"/>
                </a:ext>
              </a:extLst>
            </p:cNvPr>
            <p:cNvGrpSpPr/>
            <p:nvPr/>
          </p:nvGrpSpPr>
          <p:grpSpPr>
            <a:xfrm>
              <a:off x="9900641" y="2393748"/>
              <a:ext cx="1315789" cy="266091"/>
              <a:chOff x="7315586" y="1517210"/>
              <a:chExt cx="1315789" cy="266091"/>
            </a:xfrm>
          </p:grpSpPr>
          <p:sp>
            <p:nvSpPr>
              <p:cNvPr id="168" name="Rechthoek: afgeronde hoeken 167">
                <a:extLst>
                  <a:ext uri="{FF2B5EF4-FFF2-40B4-BE49-F238E27FC236}">
                    <a16:creationId xmlns:a16="http://schemas.microsoft.com/office/drawing/2014/main" id="{91A664E1-2D61-3116-F7FB-1F281BBD2B7F}"/>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9" name="Tekstvak 168">
                <a:extLst>
                  <a:ext uri="{FF2B5EF4-FFF2-40B4-BE49-F238E27FC236}">
                    <a16:creationId xmlns:a16="http://schemas.microsoft.com/office/drawing/2014/main" id="{C11AC990-53B9-A7E5-94DD-4D537AB8319A}"/>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67" name="Graphic 166" descr="Caret naar rechts silhouet">
              <a:extLst>
                <a:ext uri="{FF2B5EF4-FFF2-40B4-BE49-F238E27FC236}">
                  <a16:creationId xmlns:a16="http://schemas.microsoft.com/office/drawing/2014/main" id="{ADD9CD9D-ECB5-6CBA-6C16-05EC98AF2C16}"/>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10943573" y="2447026"/>
              <a:ext cx="191472" cy="191472"/>
            </a:xfrm>
            <a:prstGeom prst="rect">
              <a:avLst/>
            </a:prstGeom>
          </p:spPr>
        </p:pic>
      </p:grpSp>
      <p:grpSp>
        <p:nvGrpSpPr>
          <p:cNvPr id="170" name="Groep 169">
            <a:extLst>
              <a:ext uri="{FF2B5EF4-FFF2-40B4-BE49-F238E27FC236}">
                <a16:creationId xmlns:a16="http://schemas.microsoft.com/office/drawing/2014/main" id="{A37EDFF9-8F6D-CC6C-FCF4-E6B6559CB7AC}"/>
              </a:ext>
            </a:extLst>
          </p:cNvPr>
          <p:cNvGrpSpPr/>
          <p:nvPr/>
        </p:nvGrpSpPr>
        <p:grpSpPr>
          <a:xfrm>
            <a:off x="9887241" y="4155354"/>
            <a:ext cx="1315789" cy="266091"/>
            <a:chOff x="9900641" y="2393748"/>
            <a:chExt cx="1315789" cy="266091"/>
          </a:xfrm>
        </p:grpSpPr>
        <p:grpSp>
          <p:nvGrpSpPr>
            <p:cNvPr id="171" name="Groep 170">
              <a:extLst>
                <a:ext uri="{FF2B5EF4-FFF2-40B4-BE49-F238E27FC236}">
                  <a16:creationId xmlns:a16="http://schemas.microsoft.com/office/drawing/2014/main" id="{3A33D991-D80B-1C70-C792-047988534561}"/>
                </a:ext>
              </a:extLst>
            </p:cNvPr>
            <p:cNvGrpSpPr/>
            <p:nvPr/>
          </p:nvGrpSpPr>
          <p:grpSpPr>
            <a:xfrm>
              <a:off x="9900641" y="2393748"/>
              <a:ext cx="1315789" cy="266091"/>
              <a:chOff x="7315586" y="1517210"/>
              <a:chExt cx="1315789" cy="266091"/>
            </a:xfrm>
          </p:grpSpPr>
          <p:sp>
            <p:nvSpPr>
              <p:cNvPr id="173" name="Rechthoek: afgeronde hoeken 172">
                <a:extLst>
                  <a:ext uri="{FF2B5EF4-FFF2-40B4-BE49-F238E27FC236}">
                    <a16:creationId xmlns:a16="http://schemas.microsoft.com/office/drawing/2014/main" id="{BB25F356-66E7-086E-12E7-0B2C025BA8DA}"/>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4" name="Tekstvak 173">
                <a:extLst>
                  <a:ext uri="{FF2B5EF4-FFF2-40B4-BE49-F238E27FC236}">
                    <a16:creationId xmlns:a16="http://schemas.microsoft.com/office/drawing/2014/main" id="{EFB928D1-24B4-DF6E-925D-F1D1A093C3AF}"/>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72" name="Graphic 171" descr="Caret naar rechts silhouet">
              <a:extLst>
                <a:ext uri="{FF2B5EF4-FFF2-40B4-BE49-F238E27FC236}">
                  <a16:creationId xmlns:a16="http://schemas.microsoft.com/office/drawing/2014/main" id="{49ED8F43-57C8-8A2B-CF77-C5D267621B6D}"/>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10943573" y="2447026"/>
              <a:ext cx="191472" cy="191472"/>
            </a:xfrm>
            <a:prstGeom prst="rect">
              <a:avLst/>
            </a:prstGeom>
          </p:spPr>
        </p:pic>
      </p:grpSp>
      <p:grpSp>
        <p:nvGrpSpPr>
          <p:cNvPr id="175" name="Groep 174">
            <a:extLst>
              <a:ext uri="{FF2B5EF4-FFF2-40B4-BE49-F238E27FC236}">
                <a16:creationId xmlns:a16="http://schemas.microsoft.com/office/drawing/2014/main" id="{58C6382B-13E5-FB60-D413-9767F80D6F8B}"/>
              </a:ext>
            </a:extLst>
          </p:cNvPr>
          <p:cNvGrpSpPr/>
          <p:nvPr/>
        </p:nvGrpSpPr>
        <p:grpSpPr>
          <a:xfrm>
            <a:off x="9887241" y="5006985"/>
            <a:ext cx="1315789" cy="266091"/>
            <a:chOff x="9900641" y="2393748"/>
            <a:chExt cx="1315789" cy="266091"/>
          </a:xfrm>
        </p:grpSpPr>
        <p:grpSp>
          <p:nvGrpSpPr>
            <p:cNvPr id="176" name="Groep 175">
              <a:extLst>
                <a:ext uri="{FF2B5EF4-FFF2-40B4-BE49-F238E27FC236}">
                  <a16:creationId xmlns:a16="http://schemas.microsoft.com/office/drawing/2014/main" id="{E477B711-82AE-37C7-3AC5-33D69DB58394}"/>
                </a:ext>
              </a:extLst>
            </p:cNvPr>
            <p:cNvGrpSpPr/>
            <p:nvPr/>
          </p:nvGrpSpPr>
          <p:grpSpPr>
            <a:xfrm>
              <a:off x="9900641" y="2393748"/>
              <a:ext cx="1315789" cy="266091"/>
              <a:chOff x="7315586" y="1517210"/>
              <a:chExt cx="1315789" cy="266091"/>
            </a:xfrm>
          </p:grpSpPr>
          <p:sp>
            <p:nvSpPr>
              <p:cNvPr id="178" name="Rechthoek: afgeronde hoeken 177">
                <a:extLst>
                  <a:ext uri="{FF2B5EF4-FFF2-40B4-BE49-F238E27FC236}">
                    <a16:creationId xmlns:a16="http://schemas.microsoft.com/office/drawing/2014/main" id="{307664F3-0CBD-3727-9877-398946F60E0D}"/>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9" name="Tekstvak 178">
                <a:extLst>
                  <a:ext uri="{FF2B5EF4-FFF2-40B4-BE49-F238E27FC236}">
                    <a16:creationId xmlns:a16="http://schemas.microsoft.com/office/drawing/2014/main" id="{12FD1ADE-6804-3369-86B0-12E4B09D5EBE}"/>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77" name="Graphic 176" descr="Caret naar rechts silhouet">
              <a:extLst>
                <a:ext uri="{FF2B5EF4-FFF2-40B4-BE49-F238E27FC236}">
                  <a16:creationId xmlns:a16="http://schemas.microsoft.com/office/drawing/2014/main" id="{16400850-AEDF-57CE-A991-8969CA7F3C74}"/>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10943573" y="2447026"/>
              <a:ext cx="191472" cy="191472"/>
            </a:xfrm>
            <a:prstGeom prst="rect">
              <a:avLst/>
            </a:prstGeom>
          </p:spPr>
        </p:pic>
      </p:grpSp>
      <p:grpSp>
        <p:nvGrpSpPr>
          <p:cNvPr id="190" name="Groep 189">
            <a:extLst>
              <a:ext uri="{FF2B5EF4-FFF2-40B4-BE49-F238E27FC236}">
                <a16:creationId xmlns:a16="http://schemas.microsoft.com/office/drawing/2014/main" id="{6D64E8D6-BD55-7109-875F-5DC73970559B}"/>
              </a:ext>
            </a:extLst>
          </p:cNvPr>
          <p:cNvGrpSpPr/>
          <p:nvPr/>
        </p:nvGrpSpPr>
        <p:grpSpPr>
          <a:xfrm>
            <a:off x="214604" y="2128628"/>
            <a:ext cx="1315789" cy="266091"/>
            <a:chOff x="194700" y="1243520"/>
            <a:chExt cx="1315789" cy="266091"/>
          </a:xfrm>
        </p:grpSpPr>
        <p:sp>
          <p:nvSpPr>
            <p:cNvPr id="191" name="Rechthoek: afgeronde hoeken 190">
              <a:hlinkClick r:id="rId41" action="ppaction://hlinksldjump"/>
              <a:extLst>
                <a:ext uri="{FF2B5EF4-FFF2-40B4-BE49-F238E27FC236}">
                  <a16:creationId xmlns:a16="http://schemas.microsoft.com/office/drawing/2014/main" id="{C168C08C-DB47-84DC-A1A7-39251B5239AD}"/>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0" name="Tekstvak 319">
              <a:hlinkClick r:id="rId41" action="ppaction://hlinksldjump"/>
              <a:extLst>
                <a:ext uri="{FF2B5EF4-FFF2-40B4-BE49-F238E27FC236}">
                  <a16:creationId xmlns:a16="http://schemas.microsoft.com/office/drawing/2014/main" id="{FFC36254-96D4-01FE-9CB4-4B20CAEC0398}"/>
                </a:ext>
              </a:extLst>
            </p:cNvPr>
            <p:cNvSpPr txBox="1"/>
            <p:nvPr/>
          </p:nvSpPr>
          <p:spPr>
            <a:xfrm>
              <a:off x="391404" y="1307437"/>
              <a:ext cx="1060188" cy="169277"/>
            </a:xfrm>
            <a:prstGeom prst="rect">
              <a:avLst/>
            </a:prstGeom>
            <a:noFill/>
          </p:spPr>
          <p:txBody>
            <a:bodyPr wrap="square" rtlCol="0">
              <a:spAutoFit/>
            </a:bodyPr>
            <a:lstStyle/>
            <a:p>
              <a:r>
                <a:rPr lang="nl-NL" sz="500" b="1" dirty="0"/>
                <a:t>Meldingen &amp; Toestemmingen</a:t>
              </a:r>
            </a:p>
          </p:txBody>
        </p:sp>
        <p:pic>
          <p:nvPicPr>
            <p:cNvPr id="321" name="Graphic 320">
              <a:hlinkClick r:id="rId41" action="ppaction://hlinksldjump"/>
              <a:extLst>
                <a:ext uri="{FF2B5EF4-FFF2-40B4-BE49-F238E27FC236}">
                  <a16:creationId xmlns:a16="http://schemas.microsoft.com/office/drawing/2014/main" id="{62773A44-1FE5-5B7D-0B02-5D67F594DD5D}"/>
                </a:ext>
              </a:extLst>
            </p:cNvPr>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2756936396"/>
      </p:ext>
    </p:extLst>
  </p:cSld>
  <p:clrMapOvr>
    <a:masterClrMapping/>
  </p:clrMapOvr>
  <p:transition spd="slow" advClick="0">
    <p:cover dir="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692D4B94-F348-65DC-7747-02EC4EE647EC}"/>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9B6B11F7-386C-BA27-5847-CFBB9D38BD81}"/>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0C17BAED-60FD-9B91-0D1F-1D544ED817C5}"/>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210B0FFF-8DBA-2DAA-56CE-A9AD5F7AB1FA}"/>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DBCCB0CC-F7BE-C153-D254-1A746E5AF456}"/>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95CC3697-E37A-98A1-ECA0-229BCCC4FCF8}"/>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E3F58F7D-72E8-E98D-00E7-B508BE2574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0AE1F3C6-26C8-EC8E-3C59-5ADDEAA36A00}"/>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24A39A13-41F5-FFAF-9380-C9C623F157B4}"/>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1A285103-598F-34E3-BA26-C84226677A27}"/>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939F39FF-EC2A-910C-F055-4B0D527467D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42F13C84-48E4-1106-D23B-F54E57150EB8}"/>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A850F16E-CBC2-EBF0-395A-40AA24807EF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F1370EE6-D8F1-0D69-13CA-943540544FC1}"/>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72EDF753-BC96-D8D0-1148-1C1AA2BA95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0417981D-61E5-D44B-CB68-88C814D910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B76DF67F-94A9-817E-B66D-B301231187EF}"/>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221A8BD3-FA8D-2281-D4A8-8D840345124C}"/>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44328688-D531-2DF6-F7AB-1F9301027CA3}"/>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EAB38234-F127-C215-D3ED-891797E305F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3" action="ppaction://hlinksldjump"/>
                <a:extLst>
                  <a:ext uri="{FF2B5EF4-FFF2-40B4-BE49-F238E27FC236}">
                    <a16:creationId xmlns:a16="http://schemas.microsoft.com/office/drawing/2014/main" id="{1407D12E-6EC3-78FA-CE49-00FED440532C}"/>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13" action="ppaction://hlinksldjump"/>
              <a:extLst>
                <a:ext uri="{FF2B5EF4-FFF2-40B4-BE49-F238E27FC236}">
                  <a16:creationId xmlns:a16="http://schemas.microsoft.com/office/drawing/2014/main" id="{DFBC37FF-5B96-999F-9C5B-AD0407A8192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AEBD1F3F-04FF-27A1-5014-6A39589AB2D3}"/>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4CD69AB1-430C-B155-8643-E1575CD6E0AF}"/>
                </a:ext>
              </a:extLst>
            </p:cNvPr>
            <p:cNvGrpSpPr/>
            <p:nvPr/>
          </p:nvGrpSpPr>
          <p:grpSpPr>
            <a:xfrm>
              <a:off x="121489" y="4876801"/>
              <a:ext cx="2659811" cy="349305"/>
              <a:chOff x="121489" y="4886326"/>
              <a:chExt cx="2659811" cy="349305"/>
            </a:xfrm>
          </p:grpSpPr>
          <p:sp>
            <p:nvSpPr>
              <p:cNvPr id="56" name="Rechthoek: afgeronde hoeken 55">
                <a:hlinkClick r:id="rId16" action="ppaction://hlinksldjump"/>
                <a:extLst>
                  <a:ext uri="{FF2B5EF4-FFF2-40B4-BE49-F238E27FC236}">
                    <a16:creationId xmlns:a16="http://schemas.microsoft.com/office/drawing/2014/main" id="{D3E76B9C-750D-93C2-AB80-40C98500C24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16" action="ppaction://hlinksldjump"/>
                <a:extLst>
                  <a:ext uri="{FF2B5EF4-FFF2-40B4-BE49-F238E27FC236}">
                    <a16:creationId xmlns:a16="http://schemas.microsoft.com/office/drawing/2014/main" id="{AC88B90F-9A10-0FD3-5EC1-205BA60388FE}"/>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16" action="ppaction://hlinksldjump"/>
              <a:extLst>
                <a:ext uri="{FF2B5EF4-FFF2-40B4-BE49-F238E27FC236}">
                  <a16:creationId xmlns:a16="http://schemas.microsoft.com/office/drawing/2014/main" id="{E3AA19A7-1C40-AE44-CC0F-D7F6498ADE6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EC8C3391-D09C-1B65-2B2D-4814654C98E2}"/>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6C6662B9-9CBD-5C60-41FA-B099DA668DF5}"/>
                </a:ext>
              </a:extLst>
            </p:cNvPr>
            <p:cNvGrpSpPr/>
            <p:nvPr/>
          </p:nvGrpSpPr>
          <p:grpSpPr>
            <a:xfrm>
              <a:off x="121489" y="4876801"/>
              <a:ext cx="2719166" cy="349305"/>
              <a:chOff x="121489" y="4886326"/>
              <a:chExt cx="2719166" cy="349305"/>
            </a:xfrm>
          </p:grpSpPr>
          <p:sp>
            <p:nvSpPr>
              <p:cNvPr id="61" name="Rechthoek: afgeronde hoeken 60">
                <a:hlinkClick r:id="rId19" action="ppaction://hlinksldjump"/>
                <a:extLst>
                  <a:ext uri="{FF2B5EF4-FFF2-40B4-BE49-F238E27FC236}">
                    <a16:creationId xmlns:a16="http://schemas.microsoft.com/office/drawing/2014/main" id="{B972A1DE-A5C6-F206-394B-A4B8238F444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19" action="ppaction://hlinksldjump"/>
                <a:extLst>
                  <a:ext uri="{FF2B5EF4-FFF2-40B4-BE49-F238E27FC236}">
                    <a16:creationId xmlns:a16="http://schemas.microsoft.com/office/drawing/2014/main" id="{0EE5DB6B-A657-DDF5-A30A-61629D163C39}"/>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19" action="ppaction://hlinksldjump"/>
              <a:extLst>
                <a:ext uri="{FF2B5EF4-FFF2-40B4-BE49-F238E27FC236}">
                  <a16:creationId xmlns:a16="http://schemas.microsoft.com/office/drawing/2014/main" id="{31393072-573C-6E13-8FC8-478FA01A45D9}"/>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1A561977-A2EA-02A8-87E2-1140EB16DEDE}"/>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DDBC622E-60EC-6B14-D56D-2C49CD0E6131}"/>
                </a:ext>
              </a:extLst>
            </p:cNvPr>
            <p:cNvGrpSpPr/>
            <p:nvPr/>
          </p:nvGrpSpPr>
          <p:grpSpPr>
            <a:xfrm>
              <a:off x="121489" y="4876801"/>
              <a:ext cx="2659811" cy="349305"/>
              <a:chOff x="121489" y="4886326"/>
              <a:chExt cx="2659811" cy="349305"/>
            </a:xfrm>
          </p:grpSpPr>
          <p:sp>
            <p:nvSpPr>
              <p:cNvPr id="130" name="Rechthoek: afgeronde hoeken 129">
                <a:hlinkClick r:id="rId22" action="ppaction://hlinksldjump"/>
                <a:extLst>
                  <a:ext uri="{FF2B5EF4-FFF2-40B4-BE49-F238E27FC236}">
                    <a16:creationId xmlns:a16="http://schemas.microsoft.com/office/drawing/2014/main" id="{248BF2EA-5804-12FA-9D56-1DB673FF39D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22" action="ppaction://hlinksldjump"/>
                <a:extLst>
                  <a:ext uri="{FF2B5EF4-FFF2-40B4-BE49-F238E27FC236}">
                    <a16:creationId xmlns:a16="http://schemas.microsoft.com/office/drawing/2014/main" id="{4906BC19-673E-6A66-FCF7-990B67445956}"/>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22" action="ppaction://hlinksldjump"/>
              <a:extLst>
                <a:ext uri="{FF2B5EF4-FFF2-40B4-BE49-F238E27FC236}">
                  <a16:creationId xmlns:a16="http://schemas.microsoft.com/office/drawing/2014/main" id="{1959B2C3-B624-618E-981E-67F858B14F1C}"/>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A404696C-C56E-374D-48E9-E49F3C11237B}"/>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0850D988-08AB-EDBA-1A1D-7E8A7DD40475}"/>
                </a:ext>
              </a:extLst>
            </p:cNvPr>
            <p:cNvGrpSpPr/>
            <p:nvPr/>
          </p:nvGrpSpPr>
          <p:grpSpPr>
            <a:xfrm>
              <a:off x="121489" y="4876801"/>
              <a:ext cx="2659811" cy="349305"/>
              <a:chOff x="121489" y="4886326"/>
              <a:chExt cx="2659811" cy="349305"/>
            </a:xfrm>
          </p:grpSpPr>
          <p:sp>
            <p:nvSpPr>
              <p:cNvPr id="135" name="Rechthoek: afgeronde hoeken 134">
                <a:hlinkClick r:id="rId25" action="ppaction://hlinksldjump"/>
                <a:extLst>
                  <a:ext uri="{FF2B5EF4-FFF2-40B4-BE49-F238E27FC236}">
                    <a16:creationId xmlns:a16="http://schemas.microsoft.com/office/drawing/2014/main" id="{95AB474D-E4B8-9931-C63E-94F04A3EA41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25" action="ppaction://hlinksldjump"/>
                <a:extLst>
                  <a:ext uri="{FF2B5EF4-FFF2-40B4-BE49-F238E27FC236}">
                    <a16:creationId xmlns:a16="http://schemas.microsoft.com/office/drawing/2014/main" id="{04767097-67E8-66FB-404A-A85FF0469CBB}"/>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25" action="ppaction://hlinksldjump"/>
              <a:extLst>
                <a:ext uri="{FF2B5EF4-FFF2-40B4-BE49-F238E27FC236}">
                  <a16:creationId xmlns:a16="http://schemas.microsoft.com/office/drawing/2014/main" id="{C551FAA3-B669-59F5-2CCB-75D74BEA5F06}"/>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C5D88373-36E8-1559-294D-68D36A791F59}"/>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A0A1AABE-8226-B61C-018F-9001B54D06C3}"/>
                </a:ext>
              </a:extLst>
            </p:cNvPr>
            <p:cNvGrpSpPr/>
            <p:nvPr/>
          </p:nvGrpSpPr>
          <p:grpSpPr>
            <a:xfrm>
              <a:off x="121489" y="4876801"/>
              <a:ext cx="2659811" cy="349305"/>
              <a:chOff x="121489" y="4886326"/>
              <a:chExt cx="2659811" cy="349305"/>
            </a:xfrm>
          </p:grpSpPr>
          <p:sp>
            <p:nvSpPr>
              <p:cNvPr id="145" name="Rechthoek: afgeronde hoeken 144">
                <a:hlinkClick r:id="rId28" action="ppaction://hlinksldjump"/>
                <a:extLst>
                  <a:ext uri="{FF2B5EF4-FFF2-40B4-BE49-F238E27FC236}">
                    <a16:creationId xmlns:a16="http://schemas.microsoft.com/office/drawing/2014/main" id="{1DAB2875-98E6-37DD-18D0-164FF7F0D27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28" action="ppaction://hlinksldjump"/>
                <a:extLst>
                  <a:ext uri="{FF2B5EF4-FFF2-40B4-BE49-F238E27FC236}">
                    <a16:creationId xmlns:a16="http://schemas.microsoft.com/office/drawing/2014/main" id="{8E693781-13AA-64AE-FA13-AD30DF813044}"/>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29" action="ppaction://hlinksldjump"/>
              <a:extLst>
                <a:ext uri="{FF2B5EF4-FFF2-40B4-BE49-F238E27FC236}">
                  <a16:creationId xmlns:a16="http://schemas.microsoft.com/office/drawing/2014/main" id="{0905F8FE-C69C-6D01-3079-9008F963B63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8ECA8899-A6CF-2282-EAE1-E4B8049655A2}"/>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F2ACDFFD-372A-1F9D-29AB-7E6C5E7C3E9B}"/>
                </a:ext>
              </a:extLst>
            </p:cNvPr>
            <p:cNvGrpSpPr/>
            <p:nvPr/>
          </p:nvGrpSpPr>
          <p:grpSpPr>
            <a:xfrm>
              <a:off x="121489" y="4876801"/>
              <a:ext cx="2659811" cy="349305"/>
              <a:chOff x="121489" y="4886326"/>
              <a:chExt cx="2659811" cy="349305"/>
            </a:xfrm>
          </p:grpSpPr>
          <p:sp>
            <p:nvSpPr>
              <p:cNvPr id="150" name="Rechthoek: afgeronde hoeken 149">
                <a:hlinkClick r:id="rId29" action="ppaction://hlinksldjump"/>
                <a:extLst>
                  <a:ext uri="{FF2B5EF4-FFF2-40B4-BE49-F238E27FC236}">
                    <a16:creationId xmlns:a16="http://schemas.microsoft.com/office/drawing/2014/main" id="{6331A050-7B14-13AD-C36B-948EB582482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29" action="ppaction://hlinksldjump"/>
                <a:extLst>
                  <a:ext uri="{FF2B5EF4-FFF2-40B4-BE49-F238E27FC236}">
                    <a16:creationId xmlns:a16="http://schemas.microsoft.com/office/drawing/2014/main" id="{D945AE3B-4BB1-9D24-CC72-1EF0A06495C3}"/>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29" action="ppaction://hlinksldjump"/>
              <a:extLst>
                <a:ext uri="{FF2B5EF4-FFF2-40B4-BE49-F238E27FC236}">
                  <a16:creationId xmlns:a16="http://schemas.microsoft.com/office/drawing/2014/main" id="{36AF5246-2DAF-CE9D-6DEA-98F4D87719ED}"/>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 name="Rechte verbindingslijn 2">
            <a:extLst>
              <a:ext uri="{FF2B5EF4-FFF2-40B4-BE49-F238E27FC236}">
                <a16:creationId xmlns:a16="http://schemas.microsoft.com/office/drawing/2014/main" id="{0B8987B9-1060-95A5-C787-2F213259AE32}"/>
              </a:ext>
            </a:extLst>
          </p:cNvPr>
          <p:cNvCxnSpPr>
            <a:cxnSpLocks/>
            <a:endCxn id="6" idx="1"/>
          </p:cNvCxnSpPr>
          <p:nvPr/>
        </p:nvCxnSpPr>
        <p:spPr>
          <a:xfrm flipV="1">
            <a:off x="1530393" y="2261060"/>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5" name="Groep 4">
            <a:extLst>
              <a:ext uri="{FF2B5EF4-FFF2-40B4-BE49-F238E27FC236}">
                <a16:creationId xmlns:a16="http://schemas.microsoft.com/office/drawing/2014/main" id="{22995A24-D644-44A7-A994-B831FC388E7A}"/>
              </a:ext>
            </a:extLst>
          </p:cNvPr>
          <p:cNvGrpSpPr/>
          <p:nvPr/>
        </p:nvGrpSpPr>
        <p:grpSpPr>
          <a:xfrm>
            <a:off x="1742960" y="2128014"/>
            <a:ext cx="1315789" cy="266091"/>
            <a:chOff x="194700" y="1243520"/>
            <a:chExt cx="1315789" cy="266091"/>
          </a:xfrm>
          <a:effectLst/>
        </p:grpSpPr>
        <p:sp>
          <p:nvSpPr>
            <p:cNvPr id="6" name="Rechthoek: afgeronde hoeken 5">
              <a:hlinkClick r:id="rId34" action="ppaction://hlinksldjump"/>
              <a:extLst>
                <a:ext uri="{FF2B5EF4-FFF2-40B4-BE49-F238E27FC236}">
                  <a16:creationId xmlns:a16="http://schemas.microsoft.com/office/drawing/2014/main" id="{1C5A0EA3-C8E0-2D3A-03E0-FAC698F257DB}"/>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hlinkClick r:id="rId34" action="ppaction://hlinksldjump"/>
              <a:extLst>
                <a:ext uri="{FF2B5EF4-FFF2-40B4-BE49-F238E27FC236}">
                  <a16:creationId xmlns:a16="http://schemas.microsoft.com/office/drawing/2014/main" id="{EEB743F7-E29B-0322-B4BB-8E8775DA417A}"/>
                </a:ext>
              </a:extLst>
            </p:cNvPr>
            <p:cNvSpPr txBox="1"/>
            <p:nvPr/>
          </p:nvSpPr>
          <p:spPr>
            <a:xfrm>
              <a:off x="403323" y="1299153"/>
              <a:ext cx="1035644" cy="169277"/>
            </a:xfrm>
            <a:prstGeom prst="rect">
              <a:avLst/>
            </a:prstGeom>
            <a:noFill/>
          </p:spPr>
          <p:txBody>
            <a:bodyPr wrap="square" rtlCol="0">
              <a:spAutoFit/>
            </a:bodyPr>
            <a:lstStyle/>
            <a:p>
              <a:r>
                <a:rPr lang="nl-NL" sz="500" b="1" dirty="0"/>
                <a:t>Privacy Meldingen</a:t>
              </a:r>
            </a:p>
          </p:txBody>
        </p:sp>
        <p:pic>
          <p:nvPicPr>
            <p:cNvPr id="8" name="Graphic 7">
              <a:hlinkClick r:id="rId34" action="ppaction://hlinksldjump"/>
              <a:extLst>
                <a:ext uri="{FF2B5EF4-FFF2-40B4-BE49-F238E27FC236}">
                  <a16:creationId xmlns:a16="http://schemas.microsoft.com/office/drawing/2014/main" id="{B1E61E77-2434-7D34-E6FA-7F7C984EE06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13" name="Groep 12">
            <a:extLst>
              <a:ext uri="{FF2B5EF4-FFF2-40B4-BE49-F238E27FC236}">
                <a16:creationId xmlns:a16="http://schemas.microsoft.com/office/drawing/2014/main" id="{95A57995-60EA-FE9E-C97C-DD44445B4A86}"/>
              </a:ext>
            </a:extLst>
          </p:cNvPr>
          <p:cNvGrpSpPr/>
          <p:nvPr/>
        </p:nvGrpSpPr>
        <p:grpSpPr>
          <a:xfrm>
            <a:off x="3435301" y="1242907"/>
            <a:ext cx="5481929" cy="801273"/>
            <a:chOff x="3888514" y="1736055"/>
            <a:chExt cx="8314897" cy="797981"/>
          </a:xfrm>
        </p:grpSpPr>
        <p:sp>
          <p:nvSpPr>
            <p:cNvPr id="14" name="Rechthoek: afgeronde hoeken 13">
              <a:extLst>
                <a:ext uri="{FF2B5EF4-FFF2-40B4-BE49-F238E27FC236}">
                  <a16:creationId xmlns:a16="http://schemas.microsoft.com/office/drawing/2014/main" id="{8DE61C0C-AA30-2487-3E48-858D835CA05D}"/>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D8B67106-D1EF-67FE-2249-19D31323C57E}"/>
                </a:ext>
              </a:extLst>
            </p:cNvPr>
            <p:cNvSpPr txBox="1"/>
            <p:nvPr/>
          </p:nvSpPr>
          <p:spPr>
            <a:xfrm>
              <a:off x="4046331" y="1886888"/>
              <a:ext cx="6922360" cy="275861"/>
            </a:xfrm>
            <a:prstGeom prst="rect">
              <a:avLst/>
            </a:prstGeom>
            <a:noFill/>
          </p:spPr>
          <p:txBody>
            <a:bodyPr wrap="square" rtlCol="0">
              <a:spAutoFit/>
            </a:bodyPr>
            <a:lstStyle/>
            <a:p>
              <a:r>
                <a:rPr lang="nl-NL" sz="1200" b="1" dirty="0"/>
                <a:t>Meld bij microfoon- en cameragebruik</a:t>
              </a:r>
              <a:endParaRPr lang="nl-NL" sz="1600" b="1" dirty="0"/>
            </a:p>
          </p:txBody>
        </p:sp>
        <p:sp>
          <p:nvSpPr>
            <p:cNvPr id="16" name="Tekstvak 15">
              <a:extLst>
                <a:ext uri="{FF2B5EF4-FFF2-40B4-BE49-F238E27FC236}">
                  <a16:creationId xmlns:a16="http://schemas.microsoft.com/office/drawing/2014/main" id="{221BB3A3-A144-445A-0714-45FB4F62B80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Toon een indicator wanneer een app deze gebruikt</a:t>
              </a:r>
            </a:p>
          </p:txBody>
        </p:sp>
      </p:grpSp>
      <p:grpSp>
        <p:nvGrpSpPr>
          <p:cNvPr id="17" name="Groep 16">
            <a:extLst>
              <a:ext uri="{FF2B5EF4-FFF2-40B4-BE49-F238E27FC236}">
                <a16:creationId xmlns:a16="http://schemas.microsoft.com/office/drawing/2014/main" id="{3A363112-34AB-6BA0-8FC3-45DA7C1BEBB6}"/>
              </a:ext>
            </a:extLst>
          </p:cNvPr>
          <p:cNvGrpSpPr/>
          <p:nvPr/>
        </p:nvGrpSpPr>
        <p:grpSpPr>
          <a:xfrm>
            <a:off x="3431038" y="2117029"/>
            <a:ext cx="5490456" cy="801273"/>
            <a:chOff x="3875580" y="1736055"/>
            <a:chExt cx="8327831" cy="797981"/>
          </a:xfrm>
        </p:grpSpPr>
        <p:sp>
          <p:nvSpPr>
            <p:cNvPr id="18" name="Rechthoek: afgeronde hoeken 17">
              <a:extLst>
                <a:ext uri="{FF2B5EF4-FFF2-40B4-BE49-F238E27FC236}">
                  <a16:creationId xmlns:a16="http://schemas.microsoft.com/office/drawing/2014/main" id="{9276262C-5F80-8A4E-5214-697FD358B9C2}"/>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73D0B365-4B06-5657-6E77-C6EC6FC94CC1}"/>
                </a:ext>
              </a:extLst>
            </p:cNvPr>
            <p:cNvSpPr txBox="1"/>
            <p:nvPr/>
          </p:nvSpPr>
          <p:spPr>
            <a:xfrm>
              <a:off x="4046331" y="1886888"/>
              <a:ext cx="6922360" cy="275861"/>
            </a:xfrm>
            <a:prstGeom prst="rect">
              <a:avLst/>
            </a:prstGeom>
            <a:noFill/>
          </p:spPr>
          <p:txBody>
            <a:bodyPr wrap="square" rtlCol="0">
              <a:spAutoFit/>
            </a:bodyPr>
            <a:lstStyle/>
            <a:p>
              <a:r>
                <a:rPr lang="nl-NL" sz="1200" b="1" dirty="0"/>
                <a:t>Onveilige websites waarschuwen</a:t>
              </a:r>
              <a:endParaRPr lang="nl-NL" sz="1600" b="1" dirty="0"/>
            </a:p>
          </p:txBody>
        </p:sp>
        <p:sp>
          <p:nvSpPr>
            <p:cNvPr id="21" name="Tekstvak 20">
              <a:extLst>
                <a:ext uri="{FF2B5EF4-FFF2-40B4-BE49-F238E27FC236}">
                  <a16:creationId xmlns:a16="http://schemas.microsoft.com/office/drawing/2014/main" id="{6B362C6A-BE7E-3D96-B29A-82071BE3665E}"/>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Laat een melding zien bij verdachte sites</a:t>
              </a:r>
            </a:p>
          </p:txBody>
        </p:sp>
      </p:grpSp>
      <p:grpSp>
        <p:nvGrpSpPr>
          <p:cNvPr id="22" name="Groep 21">
            <a:extLst>
              <a:ext uri="{FF2B5EF4-FFF2-40B4-BE49-F238E27FC236}">
                <a16:creationId xmlns:a16="http://schemas.microsoft.com/office/drawing/2014/main" id="{D1268D7D-7D61-FF01-E04B-85EA3AAF68CF}"/>
              </a:ext>
            </a:extLst>
          </p:cNvPr>
          <p:cNvGrpSpPr/>
          <p:nvPr/>
        </p:nvGrpSpPr>
        <p:grpSpPr>
          <a:xfrm>
            <a:off x="3435301" y="2991151"/>
            <a:ext cx="5481929" cy="801273"/>
            <a:chOff x="3875579" y="1736055"/>
            <a:chExt cx="8314897" cy="797981"/>
          </a:xfrm>
        </p:grpSpPr>
        <p:sp>
          <p:nvSpPr>
            <p:cNvPr id="23" name="Rechthoek: afgeronde hoeken 22">
              <a:extLst>
                <a:ext uri="{FF2B5EF4-FFF2-40B4-BE49-F238E27FC236}">
                  <a16:creationId xmlns:a16="http://schemas.microsoft.com/office/drawing/2014/main" id="{13E0A99C-BC07-F242-1CB8-49E5A13DE137}"/>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extLst>
                <a:ext uri="{FF2B5EF4-FFF2-40B4-BE49-F238E27FC236}">
                  <a16:creationId xmlns:a16="http://schemas.microsoft.com/office/drawing/2014/main" id="{1F625602-5431-FE06-2FBC-D94CEAF62B15}"/>
                </a:ext>
              </a:extLst>
            </p:cNvPr>
            <p:cNvSpPr txBox="1"/>
            <p:nvPr/>
          </p:nvSpPr>
          <p:spPr>
            <a:xfrm>
              <a:off x="4046331" y="1886888"/>
              <a:ext cx="6922360" cy="275861"/>
            </a:xfrm>
            <a:prstGeom prst="rect">
              <a:avLst/>
            </a:prstGeom>
            <a:noFill/>
          </p:spPr>
          <p:txBody>
            <a:bodyPr wrap="square" rtlCol="0">
              <a:spAutoFit/>
            </a:bodyPr>
            <a:lstStyle/>
            <a:p>
              <a:r>
                <a:rPr lang="nl-NL" sz="1200" b="1" dirty="0"/>
                <a:t>Privacy rapport </a:t>
              </a:r>
              <a:endParaRPr lang="nl-NL" sz="1400" b="1" dirty="0"/>
            </a:p>
          </p:txBody>
        </p:sp>
        <p:sp>
          <p:nvSpPr>
            <p:cNvPr id="25" name="Tekstvak 24">
              <a:extLst>
                <a:ext uri="{FF2B5EF4-FFF2-40B4-BE49-F238E27FC236}">
                  <a16:creationId xmlns:a16="http://schemas.microsoft.com/office/drawing/2014/main" id="{5F9DA4E1-EDE4-D551-320B-3945C9B6C11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hoe vaak apps je gegevens gebruiken en welke gegevens</a:t>
              </a:r>
            </a:p>
          </p:txBody>
        </p:sp>
      </p:grpSp>
      <p:grpSp>
        <p:nvGrpSpPr>
          <p:cNvPr id="26" name="Groep 25">
            <a:extLst>
              <a:ext uri="{FF2B5EF4-FFF2-40B4-BE49-F238E27FC236}">
                <a16:creationId xmlns:a16="http://schemas.microsoft.com/office/drawing/2014/main" id="{F3887D43-4F08-261F-235D-7026AE98D4EB}"/>
              </a:ext>
            </a:extLst>
          </p:cNvPr>
          <p:cNvGrpSpPr/>
          <p:nvPr/>
        </p:nvGrpSpPr>
        <p:grpSpPr>
          <a:xfrm>
            <a:off x="3439565" y="3865273"/>
            <a:ext cx="5481929" cy="801273"/>
            <a:chOff x="3875579" y="1736055"/>
            <a:chExt cx="8327832" cy="797981"/>
          </a:xfrm>
        </p:grpSpPr>
        <p:sp>
          <p:nvSpPr>
            <p:cNvPr id="27" name="Rechthoek: afgeronde hoeken 26">
              <a:extLst>
                <a:ext uri="{FF2B5EF4-FFF2-40B4-BE49-F238E27FC236}">
                  <a16:creationId xmlns:a16="http://schemas.microsoft.com/office/drawing/2014/main" id="{EEA67F89-6C8E-D421-6103-E5483EBF84CB}"/>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C18A9941-C420-30C8-0F4A-AB395AD7BE41}"/>
                </a:ext>
              </a:extLst>
            </p:cNvPr>
            <p:cNvSpPr txBox="1"/>
            <p:nvPr/>
          </p:nvSpPr>
          <p:spPr>
            <a:xfrm>
              <a:off x="4046331" y="1886888"/>
              <a:ext cx="6922360" cy="275861"/>
            </a:xfrm>
            <a:prstGeom prst="rect">
              <a:avLst/>
            </a:prstGeom>
            <a:noFill/>
          </p:spPr>
          <p:txBody>
            <a:bodyPr wrap="square" rtlCol="0">
              <a:spAutoFit/>
            </a:bodyPr>
            <a:lstStyle/>
            <a:p>
              <a:r>
                <a:rPr lang="nl-NL" sz="1200" b="1" dirty="0"/>
                <a:t>Advertentie-tracking beperken</a:t>
              </a:r>
              <a:endParaRPr lang="nl-NL" sz="1600" b="1" dirty="0"/>
            </a:p>
          </p:txBody>
        </p:sp>
        <p:sp>
          <p:nvSpPr>
            <p:cNvPr id="31" name="Tekstvak 30">
              <a:extLst>
                <a:ext uri="{FF2B5EF4-FFF2-40B4-BE49-F238E27FC236}">
                  <a16:creationId xmlns:a16="http://schemas.microsoft.com/office/drawing/2014/main" id="{4602B478-3328-8012-9E92-4C8D08BE20F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Beperk gepersonaliseerde advertenties</a:t>
              </a:r>
            </a:p>
          </p:txBody>
        </p:sp>
      </p:grpSp>
      <p:grpSp>
        <p:nvGrpSpPr>
          <p:cNvPr id="32" name="Groep 31">
            <a:extLst>
              <a:ext uri="{FF2B5EF4-FFF2-40B4-BE49-F238E27FC236}">
                <a16:creationId xmlns:a16="http://schemas.microsoft.com/office/drawing/2014/main" id="{F7956E4F-70E9-228F-1C76-D15E45D2059E}"/>
              </a:ext>
            </a:extLst>
          </p:cNvPr>
          <p:cNvGrpSpPr/>
          <p:nvPr/>
        </p:nvGrpSpPr>
        <p:grpSpPr>
          <a:xfrm>
            <a:off x="3431037" y="4739395"/>
            <a:ext cx="5490457" cy="801273"/>
            <a:chOff x="3856176" y="1736055"/>
            <a:chExt cx="8327832" cy="797981"/>
          </a:xfrm>
        </p:grpSpPr>
        <p:sp>
          <p:nvSpPr>
            <p:cNvPr id="33" name="Rechthoek: afgeronde hoeken 32">
              <a:extLst>
                <a:ext uri="{FF2B5EF4-FFF2-40B4-BE49-F238E27FC236}">
                  <a16:creationId xmlns:a16="http://schemas.microsoft.com/office/drawing/2014/main" id="{3A9E5C08-C727-49A6-4F64-66F977DDB5FA}"/>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extLst>
                <a:ext uri="{FF2B5EF4-FFF2-40B4-BE49-F238E27FC236}">
                  <a16:creationId xmlns:a16="http://schemas.microsoft.com/office/drawing/2014/main" id="{CF8BC692-70FD-D5F4-95BC-CE6EBE839C9F}"/>
                </a:ext>
              </a:extLst>
            </p:cNvPr>
            <p:cNvSpPr txBox="1"/>
            <p:nvPr/>
          </p:nvSpPr>
          <p:spPr>
            <a:xfrm>
              <a:off x="4046331" y="1886888"/>
              <a:ext cx="6922360" cy="275861"/>
            </a:xfrm>
            <a:prstGeom prst="rect">
              <a:avLst/>
            </a:prstGeom>
            <a:noFill/>
          </p:spPr>
          <p:txBody>
            <a:bodyPr wrap="square" rtlCol="0">
              <a:spAutoFit/>
            </a:bodyPr>
            <a:lstStyle/>
            <a:p>
              <a:r>
                <a:rPr lang="nl-NL" sz="1200" b="1" dirty="0"/>
                <a:t>Meldingen verbergen bij gevoelige inhoud</a:t>
              </a:r>
              <a:endParaRPr lang="nl-NL" sz="1400" b="1" dirty="0"/>
            </a:p>
          </p:txBody>
        </p:sp>
        <p:sp>
          <p:nvSpPr>
            <p:cNvPr id="37" name="Tekstvak 36">
              <a:extLst>
                <a:ext uri="{FF2B5EF4-FFF2-40B4-BE49-F238E27FC236}">
                  <a16:creationId xmlns:a16="http://schemas.microsoft.com/office/drawing/2014/main" id="{AA603558-BEC3-E671-808F-1649BF814DF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Verbergt tekst in meldingen</a:t>
              </a:r>
            </a:p>
          </p:txBody>
        </p:sp>
      </p:grpSp>
      <p:sp>
        <p:nvSpPr>
          <p:cNvPr id="38" name="Rechthoek: afgeronde hoeken 37">
            <a:extLst>
              <a:ext uri="{FF2B5EF4-FFF2-40B4-BE49-F238E27FC236}">
                <a16:creationId xmlns:a16="http://schemas.microsoft.com/office/drawing/2014/main" id="{43CDD48B-7C3F-2B74-5645-736DB820A7DC}"/>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7" name="Groep 136">
            <a:extLst>
              <a:ext uri="{FF2B5EF4-FFF2-40B4-BE49-F238E27FC236}">
                <a16:creationId xmlns:a16="http://schemas.microsoft.com/office/drawing/2014/main" id="{8B973BF3-D528-1380-E3AF-F28185A845BC}"/>
              </a:ext>
            </a:extLst>
          </p:cNvPr>
          <p:cNvGrpSpPr/>
          <p:nvPr/>
        </p:nvGrpSpPr>
        <p:grpSpPr>
          <a:xfrm>
            <a:off x="10279536" y="1368331"/>
            <a:ext cx="558000" cy="558000"/>
            <a:chOff x="10279535" y="3150000"/>
            <a:chExt cx="558000" cy="558000"/>
          </a:xfrm>
        </p:grpSpPr>
        <p:sp>
          <p:nvSpPr>
            <p:cNvPr id="138" name="Rechthoek: afgeronde hoeken 137">
              <a:extLst>
                <a:ext uri="{FF2B5EF4-FFF2-40B4-BE49-F238E27FC236}">
                  <a16:creationId xmlns:a16="http://schemas.microsoft.com/office/drawing/2014/main" id="{3D289D5E-2781-0028-47FD-257D114A910B}"/>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AEEFF9C5-B21E-DE32-63D8-0C2E15DA1E3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40" name="Groep 139">
            <a:extLst>
              <a:ext uri="{FF2B5EF4-FFF2-40B4-BE49-F238E27FC236}">
                <a16:creationId xmlns:a16="http://schemas.microsoft.com/office/drawing/2014/main" id="{B636BB84-7B68-69EC-EE97-0BFE5BB0070B}"/>
              </a:ext>
            </a:extLst>
          </p:cNvPr>
          <p:cNvGrpSpPr/>
          <p:nvPr/>
        </p:nvGrpSpPr>
        <p:grpSpPr>
          <a:xfrm>
            <a:off x="10283368" y="3971986"/>
            <a:ext cx="558000" cy="558000"/>
            <a:chOff x="10279535" y="3150000"/>
            <a:chExt cx="558000" cy="558000"/>
          </a:xfrm>
        </p:grpSpPr>
        <p:sp>
          <p:nvSpPr>
            <p:cNvPr id="141" name="Rechthoek: afgeronde hoeken 140">
              <a:extLst>
                <a:ext uri="{FF2B5EF4-FFF2-40B4-BE49-F238E27FC236}">
                  <a16:creationId xmlns:a16="http://schemas.microsoft.com/office/drawing/2014/main" id="{C358E730-094C-6D7D-228F-3B55045DF894}"/>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1" name="Graphic 160" descr="Wisselknop met effen opvulling">
              <a:extLst>
                <a:ext uri="{FF2B5EF4-FFF2-40B4-BE49-F238E27FC236}">
                  <a16:creationId xmlns:a16="http://schemas.microsoft.com/office/drawing/2014/main" id="{BD1C4B69-5C61-FE23-73FA-F1D79B566CE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62" name="Groep 161">
            <a:extLst>
              <a:ext uri="{FF2B5EF4-FFF2-40B4-BE49-F238E27FC236}">
                <a16:creationId xmlns:a16="http://schemas.microsoft.com/office/drawing/2014/main" id="{2DBA085F-2280-C37A-61A5-71CF0698D74C}"/>
              </a:ext>
            </a:extLst>
          </p:cNvPr>
          <p:cNvGrpSpPr/>
          <p:nvPr/>
        </p:nvGrpSpPr>
        <p:grpSpPr>
          <a:xfrm>
            <a:off x="10283368" y="4887006"/>
            <a:ext cx="558000" cy="558000"/>
            <a:chOff x="10279535" y="3150000"/>
            <a:chExt cx="558000" cy="558000"/>
          </a:xfrm>
        </p:grpSpPr>
        <p:sp>
          <p:nvSpPr>
            <p:cNvPr id="163" name="Rechthoek: afgeronde hoeken 162">
              <a:extLst>
                <a:ext uri="{FF2B5EF4-FFF2-40B4-BE49-F238E27FC236}">
                  <a16:creationId xmlns:a16="http://schemas.microsoft.com/office/drawing/2014/main" id="{0867725C-809C-979C-498A-9EFB3FB0F9AA}"/>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4" name="Graphic 163" descr="Wisselknop met effen opvulling">
              <a:extLst>
                <a:ext uri="{FF2B5EF4-FFF2-40B4-BE49-F238E27FC236}">
                  <a16:creationId xmlns:a16="http://schemas.microsoft.com/office/drawing/2014/main" id="{4BD53B58-B1C9-C8C9-7979-48A2E6D4CFB7}"/>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65" name="Groep 164">
            <a:extLst>
              <a:ext uri="{FF2B5EF4-FFF2-40B4-BE49-F238E27FC236}">
                <a16:creationId xmlns:a16="http://schemas.microsoft.com/office/drawing/2014/main" id="{EB62EA1D-1D36-E57F-59E1-8854BDB0682F}"/>
              </a:ext>
            </a:extLst>
          </p:cNvPr>
          <p:cNvGrpSpPr/>
          <p:nvPr/>
        </p:nvGrpSpPr>
        <p:grpSpPr>
          <a:xfrm>
            <a:off x="10279536" y="2260683"/>
            <a:ext cx="558000" cy="558000"/>
            <a:chOff x="10279535" y="3150000"/>
            <a:chExt cx="558000" cy="558000"/>
          </a:xfrm>
        </p:grpSpPr>
        <p:sp>
          <p:nvSpPr>
            <p:cNvPr id="166" name="Rechthoek: afgeronde hoeken 165">
              <a:extLst>
                <a:ext uri="{FF2B5EF4-FFF2-40B4-BE49-F238E27FC236}">
                  <a16:creationId xmlns:a16="http://schemas.microsoft.com/office/drawing/2014/main" id="{DAE560F0-6D6B-665D-B91F-D59EBE308906}"/>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7" name="Graphic 166" descr="Wisselknop met effen opvulling">
              <a:extLst>
                <a:ext uri="{FF2B5EF4-FFF2-40B4-BE49-F238E27FC236}">
                  <a16:creationId xmlns:a16="http://schemas.microsoft.com/office/drawing/2014/main" id="{419D696A-AED7-36CB-258F-0F250DDAB4C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346975" y="3227365"/>
              <a:ext cx="423120" cy="423120"/>
            </a:xfrm>
            <a:prstGeom prst="rect">
              <a:avLst/>
            </a:prstGeom>
          </p:spPr>
        </p:pic>
      </p:grpSp>
      <p:grpSp>
        <p:nvGrpSpPr>
          <p:cNvPr id="168" name="Groep 167">
            <a:extLst>
              <a:ext uri="{FF2B5EF4-FFF2-40B4-BE49-F238E27FC236}">
                <a16:creationId xmlns:a16="http://schemas.microsoft.com/office/drawing/2014/main" id="{5849D27B-9F1C-552D-A94E-380E7A135AE4}"/>
              </a:ext>
            </a:extLst>
          </p:cNvPr>
          <p:cNvGrpSpPr/>
          <p:nvPr/>
        </p:nvGrpSpPr>
        <p:grpSpPr>
          <a:xfrm>
            <a:off x="9887242" y="3245753"/>
            <a:ext cx="1315789" cy="266091"/>
            <a:chOff x="7315586" y="1517210"/>
            <a:chExt cx="1315789" cy="266091"/>
          </a:xfrm>
        </p:grpSpPr>
        <p:sp>
          <p:nvSpPr>
            <p:cNvPr id="169" name="Rechthoek: afgeronde hoeken 168">
              <a:extLst>
                <a:ext uri="{FF2B5EF4-FFF2-40B4-BE49-F238E27FC236}">
                  <a16:creationId xmlns:a16="http://schemas.microsoft.com/office/drawing/2014/main" id="{8233B6E1-229E-B392-3502-21C80537FBA4}"/>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0" name="Tekstvak 169">
              <a:extLst>
                <a:ext uri="{FF2B5EF4-FFF2-40B4-BE49-F238E27FC236}">
                  <a16:creationId xmlns:a16="http://schemas.microsoft.com/office/drawing/2014/main" id="{FE038E6D-8B71-E794-917B-A57D00B08AD9}"/>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Bekijk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71" name="Groep 170">
            <a:extLst>
              <a:ext uri="{FF2B5EF4-FFF2-40B4-BE49-F238E27FC236}">
                <a16:creationId xmlns:a16="http://schemas.microsoft.com/office/drawing/2014/main" id="{65EC262C-6CBC-4073-01EC-4D860241A321}"/>
              </a:ext>
            </a:extLst>
          </p:cNvPr>
          <p:cNvGrpSpPr/>
          <p:nvPr/>
        </p:nvGrpSpPr>
        <p:grpSpPr>
          <a:xfrm>
            <a:off x="214604" y="2128628"/>
            <a:ext cx="1315789" cy="266091"/>
            <a:chOff x="194700" y="1243520"/>
            <a:chExt cx="1315789" cy="266091"/>
          </a:xfrm>
        </p:grpSpPr>
        <p:sp>
          <p:nvSpPr>
            <p:cNvPr id="172" name="Rechthoek: afgeronde hoeken 171">
              <a:hlinkClick r:id="rId39" action="ppaction://hlinksldjump"/>
              <a:extLst>
                <a:ext uri="{FF2B5EF4-FFF2-40B4-BE49-F238E27FC236}">
                  <a16:creationId xmlns:a16="http://schemas.microsoft.com/office/drawing/2014/main" id="{9E11DAB3-E9FE-F375-A9C8-A08378FA85A9}"/>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3" name="Tekstvak 172">
              <a:hlinkClick r:id="rId39" action="ppaction://hlinksldjump"/>
              <a:extLst>
                <a:ext uri="{FF2B5EF4-FFF2-40B4-BE49-F238E27FC236}">
                  <a16:creationId xmlns:a16="http://schemas.microsoft.com/office/drawing/2014/main" id="{E74969DB-6A11-8442-F32F-72E0DE561D65}"/>
                </a:ext>
              </a:extLst>
            </p:cNvPr>
            <p:cNvSpPr txBox="1"/>
            <p:nvPr/>
          </p:nvSpPr>
          <p:spPr>
            <a:xfrm>
              <a:off x="391404" y="1307437"/>
              <a:ext cx="1060188" cy="169277"/>
            </a:xfrm>
            <a:prstGeom prst="rect">
              <a:avLst/>
            </a:prstGeom>
            <a:noFill/>
          </p:spPr>
          <p:txBody>
            <a:bodyPr wrap="square" rtlCol="0">
              <a:spAutoFit/>
            </a:bodyPr>
            <a:lstStyle/>
            <a:p>
              <a:r>
                <a:rPr lang="nl-NL" sz="500" b="1" dirty="0"/>
                <a:t>Meldingen &amp; Toestemmingen</a:t>
              </a:r>
            </a:p>
          </p:txBody>
        </p:sp>
        <p:pic>
          <p:nvPicPr>
            <p:cNvPr id="174" name="Graphic 173">
              <a:hlinkClick r:id="rId39" action="ppaction://hlinksldjump"/>
              <a:extLst>
                <a:ext uri="{FF2B5EF4-FFF2-40B4-BE49-F238E27FC236}">
                  <a16:creationId xmlns:a16="http://schemas.microsoft.com/office/drawing/2014/main" id="{AB09BC99-B1BA-7F8C-84CC-B0539B25271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3665047089"/>
      </p:ext>
    </p:extLst>
  </p:cSld>
  <p:clrMapOvr>
    <a:masterClrMapping/>
  </p:clrMapOvr>
  <p:transition spd="slow" advClick="0">
    <p:cover dir="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3261D170-84BA-49F0-0BEE-E2DE8C7E3AE6}"/>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BB38B959-A70D-4013-1C25-4BD78A34A231}"/>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0444F9BF-6C72-61EB-62FE-4C0C8262F5AB}"/>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D716641C-AC2A-48DC-7FB9-F8C51C40D2E9}"/>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80BBFB47-B49C-4695-5733-EF62EE2FDE4B}"/>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DD5CB934-8383-A209-F4CA-E98D66032D65}"/>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CD7332B6-8F06-F91E-E186-B596A87FE3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6D535DC1-2364-1C8D-BEB3-8793056440BB}"/>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47726255-DFEA-63BE-9490-2A164EA893B4}"/>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E2B1C50C-2659-78D7-09D5-335B17A7D27E}"/>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A2B70AFB-0D6C-8FA1-B94E-FF26F034ACE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5FFC6790-852A-2406-AFE8-4DF99D8B43A8}"/>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BD94448F-9300-0B2E-F8AC-37A5A217059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F2C87AB9-A533-8422-6163-60D394EBE9BD}"/>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A10D41A9-C212-502E-14A3-FDB02EC254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EA17FA03-A8FA-042F-999E-7E8716C145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0038BF36-1239-FF85-17EB-EFA864809887}"/>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47" name="Groep 46">
            <a:extLst>
              <a:ext uri="{FF2B5EF4-FFF2-40B4-BE49-F238E27FC236}">
                <a16:creationId xmlns:a16="http://schemas.microsoft.com/office/drawing/2014/main" id="{7BEF7544-F17C-CF27-2FD5-6D937DC92405}"/>
              </a:ext>
            </a:extLst>
          </p:cNvPr>
          <p:cNvGrpSpPr/>
          <p:nvPr/>
        </p:nvGrpSpPr>
        <p:grpSpPr>
          <a:xfrm>
            <a:off x="194707" y="4232911"/>
            <a:ext cx="2659811" cy="349305"/>
            <a:chOff x="121489" y="4876801"/>
            <a:chExt cx="2659811" cy="349305"/>
          </a:xfrm>
        </p:grpSpPr>
        <p:grpSp>
          <p:nvGrpSpPr>
            <p:cNvPr id="48" name="Groep 47">
              <a:extLst>
                <a:ext uri="{FF2B5EF4-FFF2-40B4-BE49-F238E27FC236}">
                  <a16:creationId xmlns:a16="http://schemas.microsoft.com/office/drawing/2014/main" id="{3938927D-574C-7BBE-7099-1FA07DD3ED96}"/>
                </a:ext>
              </a:extLst>
            </p:cNvPr>
            <p:cNvGrpSpPr/>
            <p:nvPr/>
          </p:nvGrpSpPr>
          <p:grpSpPr>
            <a:xfrm>
              <a:off x="121489" y="4876801"/>
              <a:ext cx="2659811" cy="349305"/>
              <a:chOff x="121489" y="4886326"/>
              <a:chExt cx="2659811" cy="349305"/>
            </a:xfrm>
          </p:grpSpPr>
          <p:sp>
            <p:nvSpPr>
              <p:cNvPr id="50" name="Rechthoek: afgeronde hoeken 49">
                <a:extLst>
                  <a:ext uri="{FF2B5EF4-FFF2-40B4-BE49-F238E27FC236}">
                    <a16:creationId xmlns:a16="http://schemas.microsoft.com/office/drawing/2014/main" id="{19DCAB88-04CE-A624-FE5D-6C4CAE8C30E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13" action="ppaction://hlinksldjump"/>
                <a:extLst>
                  <a:ext uri="{FF2B5EF4-FFF2-40B4-BE49-F238E27FC236}">
                    <a16:creationId xmlns:a16="http://schemas.microsoft.com/office/drawing/2014/main" id="{859C3B8F-C0E4-3947-99FF-ECEB3142BFAE}"/>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49" name="Graphic 48" descr="Creditcard met effen opvulling">
              <a:hlinkClick r:id="rId13" action="ppaction://hlinksldjump"/>
              <a:extLst>
                <a:ext uri="{FF2B5EF4-FFF2-40B4-BE49-F238E27FC236}">
                  <a16:creationId xmlns:a16="http://schemas.microsoft.com/office/drawing/2014/main" id="{EAD7D233-6687-4792-6D41-039D5AB33D8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B73FE128-34C2-23F7-E34A-0996678A0DE9}"/>
              </a:ext>
            </a:extLst>
          </p:cNvPr>
          <p:cNvGrpSpPr/>
          <p:nvPr/>
        </p:nvGrpSpPr>
        <p:grpSpPr>
          <a:xfrm>
            <a:off x="194706" y="3805855"/>
            <a:ext cx="2659811" cy="349305"/>
            <a:chOff x="121489" y="4876801"/>
            <a:chExt cx="2659811" cy="349305"/>
          </a:xfrm>
        </p:grpSpPr>
        <p:grpSp>
          <p:nvGrpSpPr>
            <p:cNvPr id="54" name="Groep 53">
              <a:extLst>
                <a:ext uri="{FF2B5EF4-FFF2-40B4-BE49-F238E27FC236}">
                  <a16:creationId xmlns:a16="http://schemas.microsoft.com/office/drawing/2014/main" id="{0D3CE201-5799-268F-2B52-8FD11EC63292}"/>
                </a:ext>
              </a:extLst>
            </p:cNvPr>
            <p:cNvGrpSpPr/>
            <p:nvPr/>
          </p:nvGrpSpPr>
          <p:grpSpPr>
            <a:xfrm>
              <a:off x="121489" y="4876801"/>
              <a:ext cx="2659811" cy="349305"/>
              <a:chOff x="121489" y="4886326"/>
              <a:chExt cx="2659811" cy="349305"/>
            </a:xfrm>
          </p:grpSpPr>
          <p:sp>
            <p:nvSpPr>
              <p:cNvPr id="56" name="Rechthoek: afgeronde hoeken 55">
                <a:hlinkClick r:id="rId16" action="ppaction://hlinksldjump"/>
                <a:extLst>
                  <a:ext uri="{FF2B5EF4-FFF2-40B4-BE49-F238E27FC236}">
                    <a16:creationId xmlns:a16="http://schemas.microsoft.com/office/drawing/2014/main" id="{1411A5E7-5FBD-A374-7DA7-5B784093F15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16" action="ppaction://hlinksldjump"/>
                <a:extLst>
                  <a:ext uri="{FF2B5EF4-FFF2-40B4-BE49-F238E27FC236}">
                    <a16:creationId xmlns:a16="http://schemas.microsoft.com/office/drawing/2014/main" id="{A0B11212-1A6A-9651-F853-EE9CC0414F83}"/>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55" name="Graphic 54" descr="Open enveloppe met effen opvulling">
              <a:hlinkClick r:id="rId16" action="ppaction://hlinksldjump"/>
              <a:extLst>
                <a:ext uri="{FF2B5EF4-FFF2-40B4-BE49-F238E27FC236}">
                  <a16:creationId xmlns:a16="http://schemas.microsoft.com/office/drawing/2014/main" id="{DEEE1CDF-59A7-FBDE-ECF6-DB57AB66C6D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58" name="Groep 57">
            <a:extLst>
              <a:ext uri="{FF2B5EF4-FFF2-40B4-BE49-F238E27FC236}">
                <a16:creationId xmlns:a16="http://schemas.microsoft.com/office/drawing/2014/main" id="{596396E3-BEFE-91BB-CC78-369088130B12}"/>
              </a:ext>
            </a:extLst>
          </p:cNvPr>
          <p:cNvGrpSpPr/>
          <p:nvPr/>
        </p:nvGrpSpPr>
        <p:grpSpPr>
          <a:xfrm>
            <a:off x="194705" y="3378799"/>
            <a:ext cx="2719166" cy="349305"/>
            <a:chOff x="121489" y="4876801"/>
            <a:chExt cx="2719166" cy="349305"/>
          </a:xfrm>
        </p:grpSpPr>
        <p:grpSp>
          <p:nvGrpSpPr>
            <p:cNvPr id="59" name="Groep 58">
              <a:extLst>
                <a:ext uri="{FF2B5EF4-FFF2-40B4-BE49-F238E27FC236}">
                  <a16:creationId xmlns:a16="http://schemas.microsoft.com/office/drawing/2014/main" id="{CC9B6C40-173E-649B-86D3-59E57FECADD2}"/>
                </a:ext>
              </a:extLst>
            </p:cNvPr>
            <p:cNvGrpSpPr/>
            <p:nvPr/>
          </p:nvGrpSpPr>
          <p:grpSpPr>
            <a:xfrm>
              <a:off x="121489" y="4876801"/>
              <a:ext cx="2719166" cy="349305"/>
              <a:chOff x="121489" y="4886326"/>
              <a:chExt cx="2719166" cy="349305"/>
            </a:xfrm>
          </p:grpSpPr>
          <p:sp>
            <p:nvSpPr>
              <p:cNvPr id="61" name="Rechthoek: afgeronde hoeken 60">
                <a:hlinkClick r:id="rId19" action="ppaction://hlinksldjump"/>
                <a:extLst>
                  <a:ext uri="{FF2B5EF4-FFF2-40B4-BE49-F238E27FC236}">
                    <a16:creationId xmlns:a16="http://schemas.microsoft.com/office/drawing/2014/main" id="{3C592A43-660C-AFE8-244D-711E833B012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2" name="Tekstvak 61">
                <a:hlinkClick r:id="rId19" action="ppaction://hlinksldjump"/>
                <a:extLst>
                  <a:ext uri="{FF2B5EF4-FFF2-40B4-BE49-F238E27FC236}">
                    <a16:creationId xmlns:a16="http://schemas.microsoft.com/office/drawing/2014/main" id="{8AADCA29-C5D8-4FC6-D62E-37BCCEA5F46F}"/>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60" name="Graphic 59" descr="Mijngereedschap met effen opvulling">
              <a:hlinkClick r:id="rId19" action="ppaction://hlinksldjump"/>
              <a:extLst>
                <a:ext uri="{FF2B5EF4-FFF2-40B4-BE49-F238E27FC236}">
                  <a16:creationId xmlns:a16="http://schemas.microsoft.com/office/drawing/2014/main" id="{BB902050-AB11-C526-54D8-3D689B329C5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63" name="Groep 62">
            <a:extLst>
              <a:ext uri="{FF2B5EF4-FFF2-40B4-BE49-F238E27FC236}">
                <a16:creationId xmlns:a16="http://schemas.microsoft.com/office/drawing/2014/main" id="{D3CB8C73-40D7-B36E-6612-9C4A4E0B45A8}"/>
              </a:ext>
            </a:extLst>
          </p:cNvPr>
          <p:cNvGrpSpPr/>
          <p:nvPr/>
        </p:nvGrpSpPr>
        <p:grpSpPr>
          <a:xfrm>
            <a:off x="194704" y="2951743"/>
            <a:ext cx="2659811" cy="349305"/>
            <a:chOff x="121489" y="4876801"/>
            <a:chExt cx="2659811" cy="349305"/>
          </a:xfrm>
        </p:grpSpPr>
        <p:grpSp>
          <p:nvGrpSpPr>
            <p:cNvPr id="128" name="Groep 127">
              <a:extLst>
                <a:ext uri="{FF2B5EF4-FFF2-40B4-BE49-F238E27FC236}">
                  <a16:creationId xmlns:a16="http://schemas.microsoft.com/office/drawing/2014/main" id="{EFF47265-ADCA-B0F1-727D-52058211773C}"/>
                </a:ext>
              </a:extLst>
            </p:cNvPr>
            <p:cNvGrpSpPr/>
            <p:nvPr/>
          </p:nvGrpSpPr>
          <p:grpSpPr>
            <a:xfrm>
              <a:off x="121489" y="4876801"/>
              <a:ext cx="2659811" cy="349305"/>
              <a:chOff x="121489" y="4886326"/>
              <a:chExt cx="2659811" cy="349305"/>
            </a:xfrm>
          </p:grpSpPr>
          <p:sp>
            <p:nvSpPr>
              <p:cNvPr id="130" name="Rechthoek: afgeronde hoeken 129">
                <a:hlinkClick r:id="rId22" action="ppaction://hlinksldjump"/>
                <a:extLst>
                  <a:ext uri="{FF2B5EF4-FFF2-40B4-BE49-F238E27FC236}">
                    <a16:creationId xmlns:a16="http://schemas.microsoft.com/office/drawing/2014/main" id="{D943D263-76BA-C709-85A2-5F9B4BF7B9C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1" name="Tekstvak 130">
                <a:hlinkClick r:id="rId22" action="ppaction://hlinksldjump"/>
                <a:extLst>
                  <a:ext uri="{FF2B5EF4-FFF2-40B4-BE49-F238E27FC236}">
                    <a16:creationId xmlns:a16="http://schemas.microsoft.com/office/drawing/2014/main" id="{26EF794F-2791-8E77-6ADF-DF839C91B99F}"/>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129" name="Graphic 128" descr="Schild met effen opvulling">
              <a:hlinkClick r:id="rId22" action="ppaction://hlinksldjump"/>
              <a:extLst>
                <a:ext uri="{FF2B5EF4-FFF2-40B4-BE49-F238E27FC236}">
                  <a16:creationId xmlns:a16="http://schemas.microsoft.com/office/drawing/2014/main" id="{FF497F44-B4F5-50E5-AE14-418C10246571}"/>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132" name="Groep 131">
            <a:extLst>
              <a:ext uri="{FF2B5EF4-FFF2-40B4-BE49-F238E27FC236}">
                <a16:creationId xmlns:a16="http://schemas.microsoft.com/office/drawing/2014/main" id="{8D5EFA94-3FA5-A3EB-1101-544C87842595}"/>
              </a:ext>
            </a:extLst>
          </p:cNvPr>
          <p:cNvGrpSpPr/>
          <p:nvPr/>
        </p:nvGrpSpPr>
        <p:grpSpPr>
          <a:xfrm>
            <a:off x="194703" y="2524687"/>
            <a:ext cx="2659811" cy="349305"/>
            <a:chOff x="121489" y="4876801"/>
            <a:chExt cx="2659811" cy="349305"/>
          </a:xfrm>
        </p:grpSpPr>
        <p:grpSp>
          <p:nvGrpSpPr>
            <p:cNvPr id="133" name="Groep 132">
              <a:extLst>
                <a:ext uri="{FF2B5EF4-FFF2-40B4-BE49-F238E27FC236}">
                  <a16:creationId xmlns:a16="http://schemas.microsoft.com/office/drawing/2014/main" id="{E0617AE3-DA69-064E-983B-BDBFD7C06330}"/>
                </a:ext>
              </a:extLst>
            </p:cNvPr>
            <p:cNvGrpSpPr/>
            <p:nvPr/>
          </p:nvGrpSpPr>
          <p:grpSpPr>
            <a:xfrm>
              <a:off x="121489" y="4876801"/>
              <a:ext cx="2659811" cy="349305"/>
              <a:chOff x="121489" y="4886326"/>
              <a:chExt cx="2659811" cy="349305"/>
            </a:xfrm>
          </p:grpSpPr>
          <p:sp>
            <p:nvSpPr>
              <p:cNvPr id="135" name="Rechthoek: afgeronde hoeken 134">
                <a:hlinkClick r:id="rId25" action="ppaction://hlinksldjump"/>
                <a:extLst>
                  <a:ext uri="{FF2B5EF4-FFF2-40B4-BE49-F238E27FC236}">
                    <a16:creationId xmlns:a16="http://schemas.microsoft.com/office/drawing/2014/main" id="{9C5178E5-4539-15D6-BEC8-1C9E74B2028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hlinkClick r:id="rId25" action="ppaction://hlinksldjump"/>
                <a:extLst>
                  <a:ext uri="{FF2B5EF4-FFF2-40B4-BE49-F238E27FC236}">
                    <a16:creationId xmlns:a16="http://schemas.microsoft.com/office/drawing/2014/main" id="{0D773252-B9A6-D5C9-3308-836F0EF10D6E}"/>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134" name="Graphic 133" descr="Wi-Fi met effen opvulling">
              <a:hlinkClick r:id="rId25" action="ppaction://hlinksldjump"/>
              <a:extLst>
                <a:ext uri="{FF2B5EF4-FFF2-40B4-BE49-F238E27FC236}">
                  <a16:creationId xmlns:a16="http://schemas.microsoft.com/office/drawing/2014/main" id="{4415EEDD-411D-AF7E-CC22-EB06A74C9E9E}"/>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42" name="Groep 141">
            <a:extLst>
              <a:ext uri="{FF2B5EF4-FFF2-40B4-BE49-F238E27FC236}">
                <a16:creationId xmlns:a16="http://schemas.microsoft.com/office/drawing/2014/main" id="{E9ACFDF7-E324-5F18-C3DC-D29178F2F485}"/>
              </a:ext>
            </a:extLst>
          </p:cNvPr>
          <p:cNvGrpSpPr/>
          <p:nvPr/>
        </p:nvGrpSpPr>
        <p:grpSpPr>
          <a:xfrm>
            <a:off x="194701" y="1670575"/>
            <a:ext cx="2659811" cy="349305"/>
            <a:chOff x="121489" y="4876801"/>
            <a:chExt cx="2659811" cy="349305"/>
          </a:xfrm>
        </p:grpSpPr>
        <p:grpSp>
          <p:nvGrpSpPr>
            <p:cNvPr id="143" name="Groep 142">
              <a:extLst>
                <a:ext uri="{FF2B5EF4-FFF2-40B4-BE49-F238E27FC236}">
                  <a16:creationId xmlns:a16="http://schemas.microsoft.com/office/drawing/2014/main" id="{E5AEA849-39E1-D038-AEE5-B73A4796D7F3}"/>
                </a:ext>
              </a:extLst>
            </p:cNvPr>
            <p:cNvGrpSpPr/>
            <p:nvPr/>
          </p:nvGrpSpPr>
          <p:grpSpPr>
            <a:xfrm>
              <a:off x="121489" y="4876801"/>
              <a:ext cx="2659811" cy="349305"/>
              <a:chOff x="121489" y="4886326"/>
              <a:chExt cx="2659811" cy="349305"/>
            </a:xfrm>
          </p:grpSpPr>
          <p:sp>
            <p:nvSpPr>
              <p:cNvPr id="145" name="Rechthoek: afgeronde hoeken 144">
                <a:hlinkClick r:id="rId28" action="ppaction://hlinksldjump"/>
                <a:extLst>
                  <a:ext uri="{FF2B5EF4-FFF2-40B4-BE49-F238E27FC236}">
                    <a16:creationId xmlns:a16="http://schemas.microsoft.com/office/drawing/2014/main" id="{449A6096-8D4F-4159-8A4C-53142106704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hlinkClick r:id="rId28" action="ppaction://hlinksldjump"/>
                <a:extLst>
                  <a:ext uri="{FF2B5EF4-FFF2-40B4-BE49-F238E27FC236}">
                    <a16:creationId xmlns:a16="http://schemas.microsoft.com/office/drawing/2014/main" id="{84E5EDDD-FFE5-D4B8-A388-7C4A184958AA}"/>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144" name="Graphic 143" descr="Palette met effen opvulling">
              <a:hlinkClick r:id="rId29" action="ppaction://hlinksldjump"/>
              <a:extLst>
                <a:ext uri="{FF2B5EF4-FFF2-40B4-BE49-F238E27FC236}">
                  <a16:creationId xmlns:a16="http://schemas.microsoft.com/office/drawing/2014/main" id="{C9F420EC-7636-40EC-7348-BB5B7907CD75}"/>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147" name="Groep 146">
            <a:extLst>
              <a:ext uri="{FF2B5EF4-FFF2-40B4-BE49-F238E27FC236}">
                <a16:creationId xmlns:a16="http://schemas.microsoft.com/office/drawing/2014/main" id="{6F3A792E-AE90-D7CC-B276-C16BC5D9ED91}"/>
              </a:ext>
            </a:extLst>
          </p:cNvPr>
          <p:cNvGrpSpPr/>
          <p:nvPr/>
        </p:nvGrpSpPr>
        <p:grpSpPr>
          <a:xfrm>
            <a:off x="194700" y="1243519"/>
            <a:ext cx="2659811" cy="349305"/>
            <a:chOff x="121489" y="4876801"/>
            <a:chExt cx="2659811" cy="349305"/>
          </a:xfrm>
        </p:grpSpPr>
        <p:grpSp>
          <p:nvGrpSpPr>
            <p:cNvPr id="148" name="Groep 147">
              <a:extLst>
                <a:ext uri="{FF2B5EF4-FFF2-40B4-BE49-F238E27FC236}">
                  <a16:creationId xmlns:a16="http://schemas.microsoft.com/office/drawing/2014/main" id="{BFB509A3-5C17-D7BB-C134-24D60D1189E9}"/>
                </a:ext>
              </a:extLst>
            </p:cNvPr>
            <p:cNvGrpSpPr/>
            <p:nvPr/>
          </p:nvGrpSpPr>
          <p:grpSpPr>
            <a:xfrm>
              <a:off x="121489" y="4876801"/>
              <a:ext cx="2659811" cy="349305"/>
              <a:chOff x="121489" y="4886326"/>
              <a:chExt cx="2659811" cy="349305"/>
            </a:xfrm>
          </p:grpSpPr>
          <p:sp>
            <p:nvSpPr>
              <p:cNvPr id="150" name="Rechthoek: afgeronde hoeken 149">
                <a:hlinkClick r:id="rId29" action="ppaction://hlinksldjump"/>
                <a:extLst>
                  <a:ext uri="{FF2B5EF4-FFF2-40B4-BE49-F238E27FC236}">
                    <a16:creationId xmlns:a16="http://schemas.microsoft.com/office/drawing/2014/main" id="{6D62E484-B059-49EE-39E9-A51CAC27576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1" name="Tekstvak 150">
                <a:hlinkClick r:id="rId29" action="ppaction://hlinksldjump"/>
                <a:extLst>
                  <a:ext uri="{FF2B5EF4-FFF2-40B4-BE49-F238E27FC236}">
                    <a16:creationId xmlns:a16="http://schemas.microsoft.com/office/drawing/2014/main" id="{BCA9B35F-924A-DDE4-B553-78C8C7F0C9CF}"/>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49" name="Graphic 148" descr="Computer met effen opvulling">
              <a:hlinkClick r:id="rId29" action="ppaction://hlinksldjump"/>
              <a:extLst>
                <a:ext uri="{FF2B5EF4-FFF2-40B4-BE49-F238E27FC236}">
                  <a16:creationId xmlns:a16="http://schemas.microsoft.com/office/drawing/2014/main" id="{3240BD6D-78A4-ED6E-167B-DB3138A23EEF}"/>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 name="Rechte verbindingslijn 2">
            <a:extLst>
              <a:ext uri="{FF2B5EF4-FFF2-40B4-BE49-F238E27FC236}">
                <a16:creationId xmlns:a16="http://schemas.microsoft.com/office/drawing/2014/main" id="{76E03624-0142-BCC0-1FA8-4D289D1DA0BE}"/>
              </a:ext>
            </a:extLst>
          </p:cNvPr>
          <p:cNvCxnSpPr>
            <a:cxnSpLocks/>
            <a:endCxn id="6" idx="1"/>
          </p:cNvCxnSpPr>
          <p:nvPr/>
        </p:nvCxnSpPr>
        <p:spPr>
          <a:xfrm flipV="1">
            <a:off x="1530393" y="2261060"/>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5" name="Groep 4">
            <a:extLst>
              <a:ext uri="{FF2B5EF4-FFF2-40B4-BE49-F238E27FC236}">
                <a16:creationId xmlns:a16="http://schemas.microsoft.com/office/drawing/2014/main" id="{B518AFBF-EFC1-F26B-7A70-40CCEC80348C}"/>
              </a:ext>
            </a:extLst>
          </p:cNvPr>
          <p:cNvGrpSpPr/>
          <p:nvPr/>
        </p:nvGrpSpPr>
        <p:grpSpPr>
          <a:xfrm>
            <a:off x="1742960" y="2128014"/>
            <a:ext cx="1373051" cy="266091"/>
            <a:chOff x="194700" y="1243520"/>
            <a:chExt cx="1373051" cy="266091"/>
          </a:xfrm>
          <a:effectLst/>
        </p:grpSpPr>
        <p:sp>
          <p:nvSpPr>
            <p:cNvPr id="6" name="Rechthoek: afgeronde hoeken 5">
              <a:hlinkClick r:id="rId34" action="ppaction://hlinksldjump"/>
              <a:extLst>
                <a:ext uri="{FF2B5EF4-FFF2-40B4-BE49-F238E27FC236}">
                  <a16:creationId xmlns:a16="http://schemas.microsoft.com/office/drawing/2014/main" id="{7AA36B0E-5DCD-EA20-7A1D-AB742BF59697}"/>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kstvak 6">
              <a:hlinkClick r:id="rId35" action="ppaction://hlinksldjump"/>
              <a:extLst>
                <a:ext uri="{FF2B5EF4-FFF2-40B4-BE49-F238E27FC236}">
                  <a16:creationId xmlns:a16="http://schemas.microsoft.com/office/drawing/2014/main" id="{F6517124-D4E8-EFB5-3CE0-28E6AEE2AF18}"/>
                </a:ext>
              </a:extLst>
            </p:cNvPr>
            <p:cNvSpPr txBox="1"/>
            <p:nvPr/>
          </p:nvSpPr>
          <p:spPr>
            <a:xfrm>
              <a:off x="403322" y="1299153"/>
              <a:ext cx="1164429" cy="169277"/>
            </a:xfrm>
            <a:prstGeom prst="rect">
              <a:avLst/>
            </a:prstGeom>
            <a:noFill/>
          </p:spPr>
          <p:txBody>
            <a:bodyPr wrap="square" rtlCol="0">
              <a:spAutoFit/>
            </a:bodyPr>
            <a:lstStyle/>
            <a:p>
              <a:r>
                <a:rPr lang="nl-NL" sz="500" b="1" dirty="0"/>
                <a:t>Meldingsgeschiedenis</a:t>
              </a:r>
            </a:p>
          </p:txBody>
        </p:sp>
        <p:pic>
          <p:nvPicPr>
            <p:cNvPr id="8" name="Graphic 7">
              <a:hlinkClick r:id="rId35" action="ppaction://hlinksldjump"/>
              <a:extLst>
                <a:ext uri="{FF2B5EF4-FFF2-40B4-BE49-F238E27FC236}">
                  <a16:creationId xmlns:a16="http://schemas.microsoft.com/office/drawing/2014/main" id="{D765FE1D-F13D-B346-6EE7-E6A991318D6B}"/>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59561" y="1306427"/>
              <a:ext cx="154914" cy="154914"/>
            </a:xfrm>
            <a:prstGeom prst="rect">
              <a:avLst/>
            </a:prstGeom>
          </p:spPr>
        </p:pic>
      </p:grpSp>
      <p:grpSp>
        <p:nvGrpSpPr>
          <p:cNvPr id="13" name="Groep 12">
            <a:extLst>
              <a:ext uri="{FF2B5EF4-FFF2-40B4-BE49-F238E27FC236}">
                <a16:creationId xmlns:a16="http://schemas.microsoft.com/office/drawing/2014/main" id="{5BCAD14C-550E-3CBB-6E53-5250527064CB}"/>
              </a:ext>
            </a:extLst>
          </p:cNvPr>
          <p:cNvGrpSpPr/>
          <p:nvPr/>
        </p:nvGrpSpPr>
        <p:grpSpPr>
          <a:xfrm>
            <a:off x="3435301" y="1242907"/>
            <a:ext cx="5481929" cy="801273"/>
            <a:chOff x="3888514" y="1736055"/>
            <a:chExt cx="8314897" cy="797981"/>
          </a:xfrm>
        </p:grpSpPr>
        <p:sp>
          <p:nvSpPr>
            <p:cNvPr id="14" name="Rechthoek: afgeronde hoeken 13">
              <a:extLst>
                <a:ext uri="{FF2B5EF4-FFF2-40B4-BE49-F238E27FC236}">
                  <a16:creationId xmlns:a16="http://schemas.microsoft.com/office/drawing/2014/main" id="{C42B88FE-6E8D-8E02-E856-1DFD53864A27}"/>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ekstvak 14">
              <a:extLst>
                <a:ext uri="{FF2B5EF4-FFF2-40B4-BE49-F238E27FC236}">
                  <a16:creationId xmlns:a16="http://schemas.microsoft.com/office/drawing/2014/main" id="{474FA250-5187-9F0E-0C9D-28FFD1906553}"/>
                </a:ext>
              </a:extLst>
            </p:cNvPr>
            <p:cNvSpPr txBox="1"/>
            <p:nvPr/>
          </p:nvSpPr>
          <p:spPr>
            <a:xfrm>
              <a:off x="4046331" y="1886888"/>
              <a:ext cx="6922360" cy="275861"/>
            </a:xfrm>
            <a:prstGeom prst="rect">
              <a:avLst/>
            </a:prstGeom>
            <a:noFill/>
          </p:spPr>
          <p:txBody>
            <a:bodyPr wrap="square" rtlCol="0">
              <a:spAutoFit/>
            </a:bodyPr>
            <a:lstStyle/>
            <a:p>
              <a:r>
                <a:rPr lang="nl-NL" sz="1200" b="1" dirty="0"/>
                <a:t>Meldingenlogboek inschakelen</a:t>
              </a:r>
              <a:endParaRPr lang="nl-NL" sz="1600" b="1" dirty="0"/>
            </a:p>
          </p:txBody>
        </p:sp>
        <p:sp>
          <p:nvSpPr>
            <p:cNvPr id="16" name="Tekstvak 15">
              <a:extLst>
                <a:ext uri="{FF2B5EF4-FFF2-40B4-BE49-F238E27FC236}">
                  <a16:creationId xmlns:a16="http://schemas.microsoft.com/office/drawing/2014/main" id="{00649A85-FBAE-0528-6593-C4A83FD7281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Houd een overzicht bij van verwijderde meldingen</a:t>
              </a:r>
            </a:p>
          </p:txBody>
        </p:sp>
      </p:grpSp>
      <p:grpSp>
        <p:nvGrpSpPr>
          <p:cNvPr id="17" name="Groep 16">
            <a:extLst>
              <a:ext uri="{FF2B5EF4-FFF2-40B4-BE49-F238E27FC236}">
                <a16:creationId xmlns:a16="http://schemas.microsoft.com/office/drawing/2014/main" id="{F6EFAFB2-7BBC-D514-5F8B-336D5B4AA7ED}"/>
              </a:ext>
            </a:extLst>
          </p:cNvPr>
          <p:cNvGrpSpPr/>
          <p:nvPr/>
        </p:nvGrpSpPr>
        <p:grpSpPr>
          <a:xfrm>
            <a:off x="3431038" y="2117029"/>
            <a:ext cx="5490456" cy="801273"/>
            <a:chOff x="3875580" y="1736055"/>
            <a:chExt cx="8327831" cy="797981"/>
          </a:xfrm>
        </p:grpSpPr>
        <p:sp>
          <p:nvSpPr>
            <p:cNvPr id="18" name="Rechthoek: afgeronde hoeken 17">
              <a:extLst>
                <a:ext uri="{FF2B5EF4-FFF2-40B4-BE49-F238E27FC236}">
                  <a16:creationId xmlns:a16="http://schemas.microsoft.com/office/drawing/2014/main" id="{E8C63E93-0450-EEB8-5A98-97F1D79B74A4}"/>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extLst>
                <a:ext uri="{FF2B5EF4-FFF2-40B4-BE49-F238E27FC236}">
                  <a16:creationId xmlns:a16="http://schemas.microsoft.com/office/drawing/2014/main" id="{1DD3643F-532B-DD6A-C8A9-987F5EF674C7}"/>
                </a:ext>
              </a:extLst>
            </p:cNvPr>
            <p:cNvSpPr txBox="1"/>
            <p:nvPr/>
          </p:nvSpPr>
          <p:spPr>
            <a:xfrm>
              <a:off x="4046331" y="1886888"/>
              <a:ext cx="6922360" cy="275861"/>
            </a:xfrm>
            <a:prstGeom prst="rect">
              <a:avLst/>
            </a:prstGeom>
            <a:noFill/>
          </p:spPr>
          <p:txBody>
            <a:bodyPr wrap="square" rtlCol="0">
              <a:spAutoFit/>
            </a:bodyPr>
            <a:lstStyle/>
            <a:p>
              <a:r>
                <a:rPr lang="nl-NL" sz="1200" b="1" dirty="0"/>
                <a:t>Meldingen opslaan</a:t>
              </a:r>
              <a:endParaRPr lang="nl-NL" sz="1600" b="1" dirty="0"/>
            </a:p>
          </p:txBody>
        </p:sp>
        <p:sp>
          <p:nvSpPr>
            <p:cNvPr id="21" name="Tekstvak 20">
              <a:extLst>
                <a:ext uri="{FF2B5EF4-FFF2-40B4-BE49-F238E27FC236}">
                  <a16:creationId xmlns:a16="http://schemas.microsoft.com/office/drawing/2014/main" id="{DC27E3B8-DE1F-7900-C734-3494D9C0F9A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hoe lang meldingen bewaard blijven</a:t>
              </a:r>
            </a:p>
          </p:txBody>
        </p:sp>
      </p:grpSp>
      <p:grpSp>
        <p:nvGrpSpPr>
          <p:cNvPr id="22" name="Groep 21">
            <a:extLst>
              <a:ext uri="{FF2B5EF4-FFF2-40B4-BE49-F238E27FC236}">
                <a16:creationId xmlns:a16="http://schemas.microsoft.com/office/drawing/2014/main" id="{119A52DF-5DEE-7912-8F27-9C26F9A9342B}"/>
              </a:ext>
            </a:extLst>
          </p:cNvPr>
          <p:cNvGrpSpPr/>
          <p:nvPr/>
        </p:nvGrpSpPr>
        <p:grpSpPr>
          <a:xfrm>
            <a:off x="3435301" y="2991151"/>
            <a:ext cx="5481929" cy="801273"/>
            <a:chOff x="3875579" y="1736055"/>
            <a:chExt cx="8314897" cy="797981"/>
          </a:xfrm>
        </p:grpSpPr>
        <p:sp>
          <p:nvSpPr>
            <p:cNvPr id="23" name="Rechthoek: afgeronde hoeken 22">
              <a:extLst>
                <a:ext uri="{FF2B5EF4-FFF2-40B4-BE49-F238E27FC236}">
                  <a16:creationId xmlns:a16="http://schemas.microsoft.com/office/drawing/2014/main" id="{69C58083-A11B-0DEF-E056-CEBA1D0F3677}"/>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extLst>
                <a:ext uri="{FF2B5EF4-FFF2-40B4-BE49-F238E27FC236}">
                  <a16:creationId xmlns:a16="http://schemas.microsoft.com/office/drawing/2014/main" id="{8E849B23-8E1E-8114-2D5D-5C042134D04C}"/>
                </a:ext>
              </a:extLst>
            </p:cNvPr>
            <p:cNvSpPr txBox="1"/>
            <p:nvPr/>
          </p:nvSpPr>
          <p:spPr>
            <a:xfrm>
              <a:off x="4046331" y="1886888"/>
              <a:ext cx="6922360" cy="275861"/>
            </a:xfrm>
            <a:prstGeom prst="rect">
              <a:avLst/>
            </a:prstGeom>
            <a:noFill/>
          </p:spPr>
          <p:txBody>
            <a:bodyPr wrap="square" rtlCol="0">
              <a:spAutoFit/>
            </a:bodyPr>
            <a:lstStyle/>
            <a:p>
              <a:r>
                <a:rPr lang="nl-NL" sz="1200" b="1" dirty="0"/>
                <a:t>Individuele apps loggen</a:t>
              </a:r>
              <a:endParaRPr lang="nl-NL" sz="1400" b="1" dirty="0"/>
            </a:p>
          </p:txBody>
        </p:sp>
        <p:sp>
          <p:nvSpPr>
            <p:cNvPr id="25" name="Tekstvak 24">
              <a:extLst>
                <a:ext uri="{FF2B5EF4-FFF2-40B4-BE49-F238E27FC236}">
                  <a16:creationId xmlns:a16="http://schemas.microsoft.com/office/drawing/2014/main" id="{57315051-63EB-6FEF-7F18-4886600F511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welke apps hun meldingsgeschiedenis opslaan</a:t>
              </a:r>
            </a:p>
          </p:txBody>
        </p:sp>
      </p:grpSp>
      <p:grpSp>
        <p:nvGrpSpPr>
          <p:cNvPr id="26" name="Groep 25">
            <a:extLst>
              <a:ext uri="{FF2B5EF4-FFF2-40B4-BE49-F238E27FC236}">
                <a16:creationId xmlns:a16="http://schemas.microsoft.com/office/drawing/2014/main" id="{5E0A3E88-125A-B482-BD22-41FF4AE0307E}"/>
              </a:ext>
            </a:extLst>
          </p:cNvPr>
          <p:cNvGrpSpPr/>
          <p:nvPr/>
        </p:nvGrpSpPr>
        <p:grpSpPr>
          <a:xfrm>
            <a:off x="3439565" y="3865273"/>
            <a:ext cx="5481929" cy="801273"/>
            <a:chOff x="3875579" y="1736055"/>
            <a:chExt cx="8327832" cy="797981"/>
          </a:xfrm>
        </p:grpSpPr>
        <p:sp>
          <p:nvSpPr>
            <p:cNvPr id="27" name="Rechthoek: afgeronde hoeken 26">
              <a:extLst>
                <a:ext uri="{FF2B5EF4-FFF2-40B4-BE49-F238E27FC236}">
                  <a16:creationId xmlns:a16="http://schemas.microsoft.com/office/drawing/2014/main" id="{D408B3C5-947F-1760-65CF-2E241EE83C92}"/>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0" name="Tekstvak 29">
              <a:extLst>
                <a:ext uri="{FF2B5EF4-FFF2-40B4-BE49-F238E27FC236}">
                  <a16:creationId xmlns:a16="http://schemas.microsoft.com/office/drawing/2014/main" id="{AEBC8575-2A29-8328-F7F3-5CB6DB4712E4}"/>
                </a:ext>
              </a:extLst>
            </p:cNvPr>
            <p:cNvSpPr txBox="1"/>
            <p:nvPr/>
          </p:nvSpPr>
          <p:spPr>
            <a:xfrm>
              <a:off x="4046331" y="1886888"/>
              <a:ext cx="6922360" cy="275861"/>
            </a:xfrm>
            <a:prstGeom prst="rect">
              <a:avLst/>
            </a:prstGeom>
            <a:noFill/>
          </p:spPr>
          <p:txBody>
            <a:bodyPr wrap="square" rtlCol="0">
              <a:spAutoFit/>
            </a:bodyPr>
            <a:lstStyle/>
            <a:p>
              <a:r>
                <a:rPr lang="nl-NL" sz="1200" b="1" dirty="0"/>
                <a:t>Oude meldingen automatisch wissen</a:t>
              </a:r>
              <a:endParaRPr lang="nl-NL" sz="1600" b="1" dirty="0"/>
            </a:p>
          </p:txBody>
        </p:sp>
        <p:sp>
          <p:nvSpPr>
            <p:cNvPr id="31" name="Tekstvak 30">
              <a:extLst>
                <a:ext uri="{FF2B5EF4-FFF2-40B4-BE49-F238E27FC236}">
                  <a16:creationId xmlns:a16="http://schemas.microsoft.com/office/drawing/2014/main" id="{D868345A-FC5A-4CB9-3149-7950AF77B7DB}"/>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Verwijdert oude meldingen na 7 dagen</a:t>
              </a:r>
            </a:p>
          </p:txBody>
        </p:sp>
      </p:grpSp>
      <p:grpSp>
        <p:nvGrpSpPr>
          <p:cNvPr id="32" name="Groep 31">
            <a:extLst>
              <a:ext uri="{FF2B5EF4-FFF2-40B4-BE49-F238E27FC236}">
                <a16:creationId xmlns:a16="http://schemas.microsoft.com/office/drawing/2014/main" id="{4A0CC158-5CEF-EE9E-8F69-8A644DB8BE03}"/>
              </a:ext>
            </a:extLst>
          </p:cNvPr>
          <p:cNvGrpSpPr/>
          <p:nvPr/>
        </p:nvGrpSpPr>
        <p:grpSpPr>
          <a:xfrm>
            <a:off x="3431037" y="4739395"/>
            <a:ext cx="5490457" cy="801273"/>
            <a:chOff x="3856176" y="1736055"/>
            <a:chExt cx="8327832" cy="797981"/>
          </a:xfrm>
        </p:grpSpPr>
        <p:sp>
          <p:nvSpPr>
            <p:cNvPr id="33" name="Rechthoek: afgeronde hoeken 32">
              <a:extLst>
                <a:ext uri="{FF2B5EF4-FFF2-40B4-BE49-F238E27FC236}">
                  <a16:creationId xmlns:a16="http://schemas.microsoft.com/office/drawing/2014/main" id="{54B5B624-EBDD-2662-19F2-818FF05BACC3}"/>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extLst>
                <a:ext uri="{FF2B5EF4-FFF2-40B4-BE49-F238E27FC236}">
                  <a16:creationId xmlns:a16="http://schemas.microsoft.com/office/drawing/2014/main" id="{1E888FCF-D27F-74E5-F66B-93ECA1A3B4AB}"/>
                </a:ext>
              </a:extLst>
            </p:cNvPr>
            <p:cNvSpPr txBox="1"/>
            <p:nvPr/>
          </p:nvSpPr>
          <p:spPr>
            <a:xfrm>
              <a:off x="4046331" y="1886888"/>
              <a:ext cx="6922360" cy="275861"/>
            </a:xfrm>
            <a:prstGeom prst="rect">
              <a:avLst/>
            </a:prstGeom>
            <a:noFill/>
          </p:spPr>
          <p:txBody>
            <a:bodyPr wrap="square" rtlCol="0">
              <a:spAutoFit/>
            </a:bodyPr>
            <a:lstStyle/>
            <a:p>
              <a:r>
                <a:rPr lang="nl-NL" sz="1200" b="1" dirty="0"/>
                <a:t>Zoekfunctie in meldingsgeschiedenis</a:t>
              </a:r>
              <a:endParaRPr lang="nl-NL" sz="1400" b="1" dirty="0"/>
            </a:p>
          </p:txBody>
        </p:sp>
        <p:sp>
          <p:nvSpPr>
            <p:cNvPr id="37" name="Tekstvak 36">
              <a:extLst>
                <a:ext uri="{FF2B5EF4-FFF2-40B4-BE49-F238E27FC236}">
                  <a16:creationId xmlns:a16="http://schemas.microsoft.com/office/drawing/2014/main" id="{845EF36E-1097-8F0D-2A9D-C36BF93E45C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Snel eerdere meldingen doorzoeken</a:t>
              </a:r>
            </a:p>
          </p:txBody>
        </p:sp>
      </p:grpSp>
      <p:sp>
        <p:nvSpPr>
          <p:cNvPr id="38" name="Rechthoek: afgeronde hoeken 37">
            <a:extLst>
              <a:ext uri="{FF2B5EF4-FFF2-40B4-BE49-F238E27FC236}">
                <a16:creationId xmlns:a16="http://schemas.microsoft.com/office/drawing/2014/main" id="{FCC7ECBF-5758-A0AF-50E6-838CB81CF0D8}"/>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37" name="Groep 136">
            <a:extLst>
              <a:ext uri="{FF2B5EF4-FFF2-40B4-BE49-F238E27FC236}">
                <a16:creationId xmlns:a16="http://schemas.microsoft.com/office/drawing/2014/main" id="{FB358F47-DF09-34C5-5376-6228551E3F70}"/>
              </a:ext>
            </a:extLst>
          </p:cNvPr>
          <p:cNvGrpSpPr/>
          <p:nvPr/>
        </p:nvGrpSpPr>
        <p:grpSpPr>
          <a:xfrm>
            <a:off x="10279536" y="1368331"/>
            <a:ext cx="558000" cy="558000"/>
            <a:chOff x="10279535" y="3150000"/>
            <a:chExt cx="558000" cy="558000"/>
          </a:xfrm>
        </p:grpSpPr>
        <p:sp>
          <p:nvSpPr>
            <p:cNvPr id="138" name="Rechthoek: afgeronde hoeken 137">
              <a:extLst>
                <a:ext uri="{FF2B5EF4-FFF2-40B4-BE49-F238E27FC236}">
                  <a16:creationId xmlns:a16="http://schemas.microsoft.com/office/drawing/2014/main" id="{ED6AC05E-8A52-DA9B-9AEF-5AC4A1FDFB0C}"/>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39" name="Graphic 138" descr="Wisselknop met effen opvulling">
              <a:extLst>
                <a:ext uri="{FF2B5EF4-FFF2-40B4-BE49-F238E27FC236}">
                  <a16:creationId xmlns:a16="http://schemas.microsoft.com/office/drawing/2014/main" id="{837C2E0C-3144-48F1-6E82-2813010F51D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40" name="Groep 139">
            <a:extLst>
              <a:ext uri="{FF2B5EF4-FFF2-40B4-BE49-F238E27FC236}">
                <a16:creationId xmlns:a16="http://schemas.microsoft.com/office/drawing/2014/main" id="{6FCD0115-11D1-CCAF-232C-82A06C6BE88B}"/>
              </a:ext>
            </a:extLst>
          </p:cNvPr>
          <p:cNvGrpSpPr/>
          <p:nvPr/>
        </p:nvGrpSpPr>
        <p:grpSpPr>
          <a:xfrm>
            <a:off x="9887242" y="2384619"/>
            <a:ext cx="1315789" cy="266091"/>
            <a:chOff x="9900641" y="2393748"/>
            <a:chExt cx="1315789" cy="266091"/>
          </a:xfrm>
        </p:grpSpPr>
        <p:grpSp>
          <p:nvGrpSpPr>
            <p:cNvPr id="141" name="Groep 140">
              <a:extLst>
                <a:ext uri="{FF2B5EF4-FFF2-40B4-BE49-F238E27FC236}">
                  <a16:creationId xmlns:a16="http://schemas.microsoft.com/office/drawing/2014/main" id="{A7D6D0F5-1F96-66F3-035F-F281B1D81988}"/>
                </a:ext>
              </a:extLst>
            </p:cNvPr>
            <p:cNvGrpSpPr/>
            <p:nvPr/>
          </p:nvGrpSpPr>
          <p:grpSpPr>
            <a:xfrm>
              <a:off x="9900641" y="2393748"/>
              <a:ext cx="1315789" cy="266091"/>
              <a:chOff x="7315586" y="1517210"/>
              <a:chExt cx="1315789" cy="266091"/>
            </a:xfrm>
          </p:grpSpPr>
          <p:sp>
            <p:nvSpPr>
              <p:cNvPr id="162" name="Rechthoek: afgeronde hoeken 161">
                <a:extLst>
                  <a:ext uri="{FF2B5EF4-FFF2-40B4-BE49-F238E27FC236}">
                    <a16:creationId xmlns:a16="http://schemas.microsoft.com/office/drawing/2014/main" id="{6EBCBED5-AFCB-FED5-D7F0-868888CFF6D0}"/>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3" name="Tekstvak 162">
                <a:extLst>
                  <a:ext uri="{FF2B5EF4-FFF2-40B4-BE49-F238E27FC236}">
                    <a16:creationId xmlns:a16="http://schemas.microsoft.com/office/drawing/2014/main" id="{1268A2BC-8784-FBD2-E2E5-ED095A62B098}"/>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61" name="Graphic 160" descr="Caret naar rechts silhouet">
              <a:extLst>
                <a:ext uri="{FF2B5EF4-FFF2-40B4-BE49-F238E27FC236}">
                  <a16:creationId xmlns:a16="http://schemas.microsoft.com/office/drawing/2014/main" id="{61ECB177-C8C8-B66D-8A88-55F97DA3848B}"/>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10943573" y="2447026"/>
              <a:ext cx="191472" cy="191472"/>
            </a:xfrm>
            <a:prstGeom prst="rect">
              <a:avLst/>
            </a:prstGeom>
          </p:spPr>
        </p:pic>
      </p:grpSp>
      <p:grpSp>
        <p:nvGrpSpPr>
          <p:cNvPr id="165" name="Groep 164">
            <a:extLst>
              <a:ext uri="{FF2B5EF4-FFF2-40B4-BE49-F238E27FC236}">
                <a16:creationId xmlns:a16="http://schemas.microsoft.com/office/drawing/2014/main" id="{86C869C6-5B3C-7634-27C0-E94A070B3B08}"/>
              </a:ext>
            </a:extLst>
          </p:cNvPr>
          <p:cNvGrpSpPr/>
          <p:nvPr/>
        </p:nvGrpSpPr>
        <p:grpSpPr>
          <a:xfrm>
            <a:off x="9887242" y="3245753"/>
            <a:ext cx="1315789" cy="266091"/>
            <a:chOff x="7315586" y="1517210"/>
            <a:chExt cx="1315789" cy="266091"/>
          </a:xfrm>
        </p:grpSpPr>
        <p:sp>
          <p:nvSpPr>
            <p:cNvPr id="167" name="Rechthoek: afgeronde hoeken 166">
              <a:extLst>
                <a:ext uri="{FF2B5EF4-FFF2-40B4-BE49-F238E27FC236}">
                  <a16:creationId xmlns:a16="http://schemas.microsoft.com/office/drawing/2014/main" id="{93C78B57-F713-61B2-B18A-C08343C2CF48}"/>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8" name="Tekstvak 167">
              <a:extLst>
                <a:ext uri="{FF2B5EF4-FFF2-40B4-BE49-F238E27FC236}">
                  <a16:creationId xmlns:a16="http://schemas.microsoft.com/office/drawing/2014/main" id="{ACD56714-58A5-93ED-2C22-8FE29EC10531}"/>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Kies/selecteer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69" name="Groep 168">
            <a:extLst>
              <a:ext uri="{FF2B5EF4-FFF2-40B4-BE49-F238E27FC236}">
                <a16:creationId xmlns:a16="http://schemas.microsoft.com/office/drawing/2014/main" id="{4A25CEDC-25EB-F63C-971C-3FE3C663EFFB}"/>
              </a:ext>
            </a:extLst>
          </p:cNvPr>
          <p:cNvGrpSpPr/>
          <p:nvPr/>
        </p:nvGrpSpPr>
        <p:grpSpPr>
          <a:xfrm>
            <a:off x="10283368" y="3971986"/>
            <a:ext cx="558000" cy="558000"/>
            <a:chOff x="10279535" y="3150000"/>
            <a:chExt cx="558000" cy="558000"/>
          </a:xfrm>
        </p:grpSpPr>
        <p:sp>
          <p:nvSpPr>
            <p:cNvPr id="170" name="Rechthoek: afgeronde hoeken 169">
              <a:extLst>
                <a:ext uri="{FF2B5EF4-FFF2-40B4-BE49-F238E27FC236}">
                  <a16:creationId xmlns:a16="http://schemas.microsoft.com/office/drawing/2014/main" id="{C42B56B8-F9DC-3B7F-CBA2-102BFD1036A1}"/>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1" name="Graphic 170" descr="Wisselknop met effen opvulling">
              <a:extLst>
                <a:ext uri="{FF2B5EF4-FFF2-40B4-BE49-F238E27FC236}">
                  <a16:creationId xmlns:a16="http://schemas.microsoft.com/office/drawing/2014/main" id="{C3EC94C8-6866-CEE3-0A19-DB1AA84F1D5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72" name="Groep 171">
            <a:extLst>
              <a:ext uri="{FF2B5EF4-FFF2-40B4-BE49-F238E27FC236}">
                <a16:creationId xmlns:a16="http://schemas.microsoft.com/office/drawing/2014/main" id="{F4BF1A0B-B671-AB0E-092B-F2E382A46C19}"/>
              </a:ext>
            </a:extLst>
          </p:cNvPr>
          <p:cNvGrpSpPr/>
          <p:nvPr/>
        </p:nvGrpSpPr>
        <p:grpSpPr>
          <a:xfrm>
            <a:off x="10283368" y="4887006"/>
            <a:ext cx="558000" cy="558000"/>
            <a:chOff x="10279535" y="3150000"/>
            <a:chExt cx="558000" cy="558000"/>
          </a:xfrm>
        </p:grpSpPr>
        <p:sp>
          <p:nvSpPr>
            <p:cNvPr id="173" name="Rechthoek: afgeronde hoeken 172">
              <a:extLst>
                <a:ext uri="{FF2B5EF4-FFF2-40B4-BE49-F238E27FC236}">
                  <a16:creationId xmlns:a16="http://schemas.microsoft.com/office/drawing/2014/main" id="{5BD85530-3CB9-84DB-3903-B57E45A1C417}"/>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4" name="Graphic 173" descr="Wisselknop met effen opvulling">
              <a:extLst>
                <a:ext uri="{FF2B5EF4-FFF2-40B4-BE49-F238E27FC236}">
                  <a16:creationId xmlns:a16="http://schemas.microsoft.com/office/drawing/2014/main" id="{14FEC912-86C2-192A-899E-37CE44141C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75" name="Groep 174">
            <a:extLst>
              <a:ext uri="{FF2B5EF4-FFF2-40B4-BE49-F238E27FC236}">
                <a16:creationId xmlns:a16="http://schemas.microsoft.com/office/drawing/2014/main" id="{D08953E0-77EE-4C36-4193-32B1CD13B876}"/>
              </a:ext>
            </a:extLst>
          </p:cNvPr>
          <p:cNvGrpSpPr/>
          <p:nvPr/>
        </p:nvGrpSpPr>
        <p:grpSpPr>
          <a:xfrm>
            <a:off x="214604" y="2128628"/>
            <a:ext cx="1315789" cy="266091"/>
            <a:chOff x="194700" y="1243520"/>
            <a:chExt cx="1315789" cy="266091"/>
          </a:xfrm>
        </p:grpSpPr>
        <p:sp>
          <p:nvSpPr>
            <p:cNvPr id="176" name="Rechthoek: afgeronde hoeken 175">
              <a:hlinkClick r:id="rId42" action="ppaction://hlinksldjump"/>
              <a:extLst>
                <a:ext uri="{FF2B5EF4-FFF2-40B4-BE49-F238E27FC236}">
                  <a16:creationId xmlns:a16="http://schemas.microsoft.com/office/drawing/2014/main" id="{7420E7A2-1C1A-2DC8-4F92-356ABC38786E}"/>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7" name="Tekstvak 176">
              <a:hlinkClick r:id="rId42" action="ppaction://hlinksldjump"/>
              <a:extLst>
                <a:ext uri="{FF2B5EF4-FFF2-40B4-BE49-F238E27FC236}">
                  <a16:creationId xmlns:a16="http://schemas.microsoft.com/office/drawing/2014/main" id="{C7B2D459-CA50-87D0-FD9E-D19156D10255}"/>
                </a:ext>
              </a:extLst>
            </p:cNvPr>
            <p:cNvSpPr txBox="1"/>
            <p:nvPr/>
          </p:nvSpPr>
          <p:spPr>
            <a:xfrm>
              <a:off x="391404" y="1307437"/>
              <a:ext cx="1060188" cy="169277"/>
            </a:xfrm>
            <a:prstGeom prst="rect">
              <a:avLst/>
            </a:prstGeom>
            <a:noFill/>
          </p:spPr>
          <p:txBody>
            <a:bodyPr wrap="square" rtlCol="0">
              <a:spAutoFit/>
            </a:bodyPr>
            <a:lstStyle/>
            <a:p>
              <a:r>
                <a:rPr lang="nl-NL" sz="500" b="1" dirty="0"/>
                <a:t>Meldingen &amp; Toestemmingen</a:t>
              </a:r>
            </a:p>
          </p:txBody>
        </p:sp>
        <p:pic>
          <p:nvPicPr>
            <p:cNvPr id="178" name="Graphic 177">
              <a:hlinkClick r:id="rId42" action="ppaction://hlinksldjump"/>
              <a:extLst>
                <a:ext uri="{FF2B5EF4-FFF2-40B4-BE49-F238E27FC236}">
                  <a16:creationId xmlns:a16="http://schemas.microsoft.com/office/drawing/2014/main" id="{E45123AA-3381-D148-5A85-7580D0AD19D5}"/>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1398766247"/>
      </p:ext>
    </p:extLst>
  </p:cSld>
  <p:clrMapOvr>
    <a:masterClrMapping/>
  </p:clrMapOvr>
  <p:transition spd="slow" advClick="0">
    <p:cover dir="r"/>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A88CC4B5-70F5-7EAA-A064-75435F2BAFB2}"/>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A1C7CF9F-5D32-B29D-7849-3690DF93FEBC}"/>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5EE0D0EB-32F3-FE48-3088-C3F2C92F4F9E}"/>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9618005-6B4D-183B-6698-DC818ECF94BD}"/>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F626358B-6F7C-F66D-C6F7-56E2C5858B71}"/>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4DCFF592-F01B-E950-39FA-3DE67B173692}"/>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1A7AEB84-419B-8AAE-37F4-1E15D9BBE7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6BF7E8DE-47A8-E144-D605-10C380A9AF40}"/>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F86C472B-6460-4CB6-993B-42288EFDD777}"/>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81548CD0-9939-E498-2946-E6AD3DE42115}"/>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8EB5B4E0-8CD1-A915-5FFC-D017995E16C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ACF51C52-64DE-AE5A-099B-B80FF9B65711}"/>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3A79742D-14A2-6157-97F7-93A1BA24DA9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13" name="Groep 312">
            <a:extLst>
              <a:ext uri="{FF2B5EF4-FFF2-40B4-BE49-F238E27FC236}">
                <a16:creationId xmlns:a16="http://schemas.microsoft.com/office/drawing/2014/main" id="{1EDA1674-C5BB-AD1D-9EEC-96D895834090}"/>
              </a:ext>
            </a:extLst>
          </p:cNvPr>
          <p:cNvGrpSpPr/>
          <p:nvPr/>
        </p:nvGrpSpPr>
        <p:grpSpPr>
          <a:xfrm>
            <a:off x="3416494" y="1211960"/>
            <a:ext cx="8327832" cy="797981"/>
            <a:chOff x="3343276" y="1736055"/>
            <a:chExt cx="8327832" cy="797981"/>
          </a:xfrm>
        </p:grpSpPr>
        <p:sp>
          <p:nvSpPr>
            <p:cNvPr id="190" name="Rechthoek: afgeronde hoeken 189">
              <a:extLst>
                <a:ext uri="{FF2B5EF4-FFF2-40B4-BE49-F238E27FC236}">
                  <a16:creationId xmlns:a16="http://schemas.microsoft.com/office/drawing/2014/main" id="{C8CFD355-9EC8-E2E3-4E10-C12C7D890D4E}"/>
                </a:ext>
              </a:extLst>
            </p:cNvPr>
            <p:cNvSpPr>
              <a:spLocks/>
            </p:cNvSpPr>
            <p:nvPr/>
          </p:nvSpPr>
          <p:spPr>
            <a:xfrm>
              <a:off x="33432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F4BF8098-69AA-BEC1-B90C-160364FAE41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258" name="Tekstvak 257">
              <a:extLst>
                <a:ext uri="{FF2B5EF4-FFF2-40B4-BE49-F238E27FC236}">
                  <a16:creationId xmlns:a16="http://schemas.microsoft.com/office/drawing/2014/main" id="{B3CCE2AE-1E16-FCF2-F673-B87B7749A687}"/>
                </a:ext>
              </a:extLst>
            </p:cNvPr>
            <p:cNvSpPr txBox="1"/>
            <p:nvPr/>
          </p:nvSpPr>
          <p:spPr>
            <a:xfrm>
              <a:off x="4046331" y="1886889"/>
              <a:ext cx="6922359" cy="307777"/>
            </a:xfrm>
            <a:prstGeom prst="rect">
              <a:avLst/>
            </a:prstGeom>
            <a:noFill/>
          </p:spPr>
          <p:txBody>
            <a:bodyPr wrap="square" rtlCol="0">
              <a:spAutoFit/>
            </a:bodyPr>
            <a:lstStyle/>
            <a:p>
              <a:r>
                <a:rPr lang="nl-NL" sz="1400" b="1" dirty="0"/>
                <a:t>Netwerkverbinding</a:t>
              </a:r>
            </a:p>
          </p:txBody>
        </p:sp>
        <p:sp>
          <p:nvSpPr>
            <p:cNvPr id="259" name="Tekstvak 258">
              <a:extLst>
                <a:ext uri="{FF2B5EF4-FFF2-40B4-BE49-F238E27FC236}">
                  <a16:creationId xmlns:a16="http://schemas.microsoft.com/office/drawing/2014/main" id="{AF63A9A4-2CD6-4DF1-81FC-D0032DB565BD}"/>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je Wi-Fi en dataverbindingen</a:t>
              </a:r>
            </a:p>
          </p:txBody>
        </p:sp>
        <p:pic>
          <p:nvPicPr>
            <p:cNvPr id="312" name="Graphic 311" descr="Wi-Fi met effen opvulling">
              <a:extLst>
                <a:ext uri="{FF2B5EF4-FFF2-40B4-BE49-F238E27FC236}">
                  <a16:creationId xmlns:a16="http://schemas.microsoft.com/office/drawing/2014/main" id="{CB0A2AEA-024C-C908-5909-A1C924E4C2D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21692" y="1908321"/>
              <a:ext cx="499029" cy="499029"/>
            </a:xfrm>
            <a:prstGeom prst="rect">
              <a:avLst/>
            </a:prstGeom>
          </p:spPr>
        </p:pic>
      </p:grpSp>
      <p:grpSp>
        <p:nvGrpSpPr>
          <p:cNvPr id="314" name="Groep 313">
            <a:extLst>
              <a:ext uri="{FF2B5EF4-FFF2-40B4-BE49-F238E27FC236}">
                <a16:creationId xmlns:a16="http://schemas.microsoft.com/office/drawing/2014/main" id="{A27C7120-FF5E-DD65-F081-98C69D522120}"/>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B6C679A6-E857-F257-1B9B-A48248CE437D}"/>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extLst>
                <a:ext uri="{FF2B5EF4-FFF2-40B4-BE49-F238E27FC236}">
                  <a16:creationId xmlns:a16="http://schemas.microsoft.com/office/drawing/2014/main" id="{11DE6C2A-F158-EB0D-4BBA-95D5077FB8E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17" name="Tekstvak 316">
              <a:extLst>
                <a:ext uri="{FF2B5EF4-FFF2-40B4-BE49-F238E27FC236}">
                  <a16:creationId xmlns:a16="http://schemas.microsoft.com/office/drawing/2014/main" id="{B49DC433-3EBA-58AB-9B1E-A284987AB410}"/>
                </a:ext>
              </a:extLst>
            </p:cNvPr>
            <p:cNvSpPr txBox="1"/>
            <p:nvPr/>
          </p:nvSpPr>
          <p:spPr>
            <a:xfrm>
              <a:off x="4046331" y="1886889"/>
              <a:ext cx="6922359" cy="307777"/>
            </a:xfrm>
            <a:prstGeom prst="rect">
              <a:avLst/>
            </a:prstGeom>
            <a:noFill/>
          </p:spPr>
          <p:txBody>
            <a:bodyPr wrap="square" rtlCol="0">
              <a:spAutoFit/>
            </a:bodyPr>
            <a:lstStyle/>
            <a:p>
              <a:r>
                <a:rPr lang="nl-NL" sz="1400" b="1" dirty="0"/>
                <a:t>Bluetooth &amp; Apparaten</a:t>
              </a:r>
            </a:p>
          </p:txBody>
        </p:sp>
        <p:sp>
          <p:nvSpPr>
            <p:cNvPr id="318" name="Tekstvak 317">
              <a:extLst>
                <a:ext uri="{FF2B5EF4-FFF2-40B4-BE49-F238E27FC236}">
                  <a16:creationId xmlns:a16="http://schemas.microsoft.com/office/drawing/2014/main" id="{936EEB87-B337-C923-7D18-AABA2F027FCF}"/>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Verbind en beheer Bluetooth-apparaten</a:t>
              </a:r>
            </a:p>
          </p:txBody>
        </p:sp>
        <p:pic>
          <p:nvPicPr>
            <p:cNvPr id="319" name="Graphic 318" descr="Stream met effen opvulling">
              <a:extLst>
                <a:ext uri="{FF2B5EF4-FFF2-40B4-BE49-F238E27FC236}">
                  <a16:creationId xmlns:a16="http://schemas.microsoft.com/office/drawing/2014/main" id="{C068CAD2-595F-30AF-9396-1ECFE3113B8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EEE20797-2D24-D6D3-3AA7-C3478147F9B5}"/>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2794B500-9D9C-16EA-9A8C-1D2927F95EBF}"/>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extLst>
                <a:ext uri="{FF2B5EF4-FFF2-40B4-BE49-F238E27FC236}">
                  <a16:creationId xmlns:a16="http://schemas.microsoft.com/office/drawing/2014/main" id="{A426365F-8C67-ED10-64CE-AA3750818AF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3" name="Tekstvak 322">
              <a:extLst>
                <a:ext uri="{FF2B5EF4-FFF2-40B4-BE49-F238E27FC236}">
                  <a16:creationId xmlns:a16="http://schemas.microsoft.com/office/drawing/2014/main" id="{5DB30D3F-23E9-19BA-6749-EA463C16A5E7}"/>
                </a:ext>
              </a:extLst>
            </p:cNvPr>
            <p:cNvSpPr txBox="1"/>
            <p:nvPr/>
          </p:nvSpPr>
          <p:spPr>
            <a:xfrm>
              <a:off x="4046331" y="1886889"/>
              <a:ext cx="6922359" cy="307777"/>
            </a:xfrm>
            <a:prstGeom prst="rect">
              <a:avLst/>
            </a:prstGeom>
            <a:noFill/>
          </p:spPr>
          <p:txBody>
            <a:bodyPr wrap="square" rtlCol="0">
              <a:spAutoFit/>
            </a:bodyPr>
            <a:lstStyle/>
            <a:p>
              <a:r>
                <a:rPr lang="nl-NL" sz="1400" b="1" dirty="0"/>
                <a:t>Verbond(en) Apparaten</a:t>
              </a:r>
            </a:p>
          </p:txBody>
        </p:sp>
        <p:sp>
          <p:nvSpPr>
            <p:cNvPr id="324" name="Tekstvak 323">
              <a:extLst>
                <a:ext uri="{FF2B5EF4-FFF2-40B4-BE49-F238E27FC236}">
                  <a16:creationId xmlns:a16="http://schemas.microsoft.com/office/drawing/2014/main" id="{52698E4D-7671-9375-477C-0985D7685348}"/>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apparaten die verbonden zijn of waren met je systeem</a:t>
              </a:r>
            </a:p>
          </p:txBody>
        </p:sp>
        <p:pic>
          <p:nvPicPr>
            <p:cNvPr id="325" name="Graphic 324" descr="Netwerk met effen opvulling">
              <a:extLst>
                <a:ext uri="{FF2B5EF4-FFF2-40B4-BE49-F238E27FC236}">
                  <a16:creationId xmlns:a16="http://schemas.microsoft.com/office/drawing/2014/main" id="{E9438835-9826-D2D8-7661-FDAD1963F31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5F054D10-E666-40DF-560A-CC74D9EED594}"/>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F990CB76-52E6-2418-0738-B1C02345EB29}"/>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69A308D3-3F7E-EEFF-666F-D2CD4AB9A20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9" name="Tekstvak 328">
              <a:extLst>
                <a:ext uri="{FF2B5EF4-FFF2-40B4-BE49-F238E27FC236}">
                  <a16:creationId xmlns:a16="http://schemas.microsoft.com/office/drawing/2014/main" id="{0566633A-5A20-02DC-23F5-293F5FB18AD7}"/>
                </a:ext>
              </a:extLst>
            </p:cNvPr>
            <p:cNvSpPr txBox="1"/>
            <p:nvPr/>
          </p:nvSpPr>
          <p:spPr>
            <a:xfrm>
              <a:off x="4046331" y="1886889"/>
              <a:ext cx="6922359" cy="307777"/>
            </a:xfrm>
            <a:prstGeom prst="rect">
              <a:avLst/>
            </a:prstGeom>
            <a:noFill/>
          </p:spPr>
          <p:txBody>
            <a:bodyPr wrap="square" rtlCol="0">
              <a:spAutoFit/>
            </a:bodyPr>
            <a:lstStyle/>
            <a:p>
              <a:r>
                <a:rPr lang="nl-NL" sz="1400" b="1" dirty="0"/>
                <a:t>VPN &amp; Proxy</a:t>
              </a:r>
            </a:p>
          </p:txBody>
        </p:sp>
        <p:sp>
          <p:nvSpPr>
            <p:cNvPr id="330" name="Tekstvak 329">
              <a:extLst>
                <a:ext uri="{FF2B5EF4-FFF2-40B4-BE49-F238E27FC236}">
                  <a16:creationId xmlns:a16="http://schemas.microsoft.com/office/drawing/2014/main" id="{C7A42A4F-BB92-C303-352F-796F97A111C7}"/>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Configureer VPN-verbindingen en proxy-instellingen</a:t>
              </a:r>
            </a:p>
          </p:txBody>
        </p:sp>
        <p:pic>
          <p:nvPicPr>
            <p:cNvPr id="331" name="Graphic 330" descr="Verbroken met effen opvulling">
              <a:extLst>
                <a:ext uri="{FF2B5EF4-FFF2-40B4-BE49-F238E27FC236}">
                  <a16:creationId xmlns:a16="http://schemas.microsoft.com/office/drawing/2014/main" id="{C10325F2-93C6-B4BF-C8FF-5965456D97B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6EDA1C9B-B0C5-3CDF-61D1-3BB72F372A11}"/>
              </a:ext>
            </a:extLst>
          </p:cNvPr>
          <p:cNvGrpSpPr/>
          <p:nvPr/>
        </p:nvGrpSpPr>
        <p:grpSpPr>
          <a:xfrm>
            <a:off x="3416489" y="4714888"/>
            <a:ext cx="8327833" cy="797981"/>
            <a:chOff x="3343275" y="1736055"/>
            <a:chExt cx="8327833" cy="797981"/>
          </a:xfrm>
        </p:grpSpPr>
        <p:sp>
          <p:nvSpPr>
            <p:cNvPr id="333" name="Rechthoek: afgeronde hoeken 332">
              <a:extLst>
                <a:ext uri="{FF2B5EF4-FFF2-40B4-BE49-F238E27FC236}">
                  <a16:creationId xmlns:a16="http://schemas.microsoft.com/office/drawing/2014/main" id="{1A62156A-C9E7-BF97-B443-ADB6603B5BA3}"/>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extLst>
                <a:ext uri="{FF2B5EF4-FFF2-40B4-BE49-F238E27FC236}">
                  <a16:creationId xmlns:a16="http://schemas.microsoft.com/office/drawing/2014/main" id="{4AC35CE4-332B-6056-ADD1-4F5397854E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35" name="Tekstvak 334">
              <a:extLst>
                <a:ext uri="{FF2B5EF4-FFF2-40B4-BE49-F238E27FC236}">
                  <a16:creationId xmlns:a16="http://schemas.microsoft.com/office/drawing/2014/main" id="{43D3A443-80D4-53E0-13E8-F704F97D06CD}"/>
                </a:ext>
              </a:extLst>
            </p:cNvPr>
            <p:cNvSpPr txBox="1"/>
            <p:nvPr/>
          </p:nvSpPr>
          <p:spPr>
            <a:xfrm>
              <a:off x="4046331" y="1886889"/>
              <a:ext cx="6922359" cy="307777"/>
            </a:xfrm>
            <a:prstGeom prst="rect">
              <a:avLst/>
            </a:prstGeom>
            <a:noFill/>
          </p:spPr>
          <p:txBody>
            <a:bodyPr wrap="square" rtlCol="0">
              <a:spAutoFit/>
            </a:bodyPr>
            <a:lstStyle/>
            <a:p>
              <a:r>
                <a:rPr lang="nl-NL" sz="1400" b="1" dirty="0"/>
                <a:t>Netwerkbeveiliging</a:t>
              </a:r>
            </a:p>
          </p:txBody>
        </p:sp>
        <p:sp>
          <p:nvSpPr>
            <p:cNvPr id="336" name="Tekstvak 335">
              <a:extLst>
                <a:ext uri="{FF2B5EF4-FFF2-40B4-BE49-F238E27FC236}">
                  <a16:creationId xmlns:a16="http://schemas.microsoft.com/office/drawing/2014/main" id="{F4A3252A-9B39-9474-60D2-AC1DF46C10C7}"/>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Zorg ervoor dat je netwerk veilig en goed beschermd is</a:t>
              </a:r>
            </a:p>
          </p:txBody>
        </p:sp>
        <p:pic>
          <p:nvPicPr>
            <p:cNvPr id="337" name="Graphic 336" descr="Internet met effen opvulling">
              <a:extLst>
                <a:ext uri="{FF2B5EF4-FFF2-40B4-BE49-F238E27FC236}">
                  <a16:creationId xmlns:a16="http://schemas.microsoft.com/office/drawing/2014/main" id="{07FB778E-A894-080F-C748-0AC540C8680E}"/>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E26FB9EB-E100-6963-DB97-1D83EDC724ED}"/>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0" action="ppaction://hlinksldjump"/>
              <a:extLst>
                <a:ext uri="{FF2B5EF4-FFF2-40B4-BE49-F238E27FC236}">
                  <a16:creationId xmlns:a16="http://schemas.microsoft.com/office/drawing/2014/main" id="{E3942AE7-5AE7-7992-999F-7B27493109A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0" action="ppaction://hlinksldjump"/>
              <a:extLst>
                <a:ext uri="{FF2B5EF4-FFF2-40B4-BE49-F238E27FC236}">
                  <a16:creationId xmlns:a16="http://schemas.microsoft.com/office/drawing/2014/main" id="{C8C62EDA-B658-EC3A-B5E8-3D2E7A2B61C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844DD8F3-3740-F9E6-9473-4194052C9E7C}"/>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3" name="Groep 2">
            <a:extLst>
              <a:ext uri="{FF2B5EF4-FFF2-40B4-BE49-F238E27FC236}">
                <a16:creationId xmlns:a16="http://schemas.microsoft.com/office/drawing/2014/main" id="{67BA0C5E-B6F1-C2EA-517E-939B922A5577}"/>
              </a:ext>
            </a:extLst>
          </p:cNvPr>
          <p:cNvGrpSpPr/>
          <p:nvPr/>
        </p:nvGrpSpPr>
        <p:grpSpPr>
          <a:xfrm>
            <a:off x="194707" y="4232911"/>
            <a:ext cx="2659811" cy="349305"/>
            <a:chOff x="121489" y="4876801"/>
            <a:chExt cx="2659811" cy="349305"/>
          </a:xfrm>
        </p:grpSpPr>
        <p:grpSp>
          <p:nvGrpSpPr>
            <p:cNvPr id="5" name="Groep 4">
              <a:extLst>
                <a:ext uri="{FF2B5EF4-FFF2-40B4-BE49-F238E27FC236}">
                  <a16:creationId xmlns:a16="http://schemas.microsoft.com/office/drawing/2014/main" id="{CB1733B1-0733-2AFC-8EDC-B326AB78C563}"/>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A61EEB6C-89C4-0C88-25EA-B0E90E3098F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25" action="ppaction://hlinksldjump"/>
                <a:extLst>
                  <a:ext uri="{FF2B5EF4-FFF2-40B4-BE49-F238E27FC236}">
                    <a16:creationId xmlns:a16="http://schemas.microsoft.com/office/drawing/2014/main" id="{9285D029-C533-8D6D-C1DF-D97F9209C88E}"/>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6" name="Graphic 5" descr="Creditcard met effen opvulling">
              <a:hlinkClick r:id="rId25" action="ppaction://hlinksldjump"/>
              <a:extLst>
                <a:ext uri="{FF2B5EF4-FFF2-40B4-BE49-F238E27FC236}">
                  <a16:creationId xmlns:a16="http://schemas.microsoft.com/office/drawing/2014/main" id="{AE080FBF-4964-0A6D-D09A-F9E5DCED2A8E}"/>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73085659-F04C-30F3-3223-FCE9BA985DE8}"/>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895A615D-D159-3CDD-098F-8260C07AAB50}"/>
                </a:ext>
              </a:extLst>
            </p:cNvPr>
            <p:cNvGrpSpPr/>
            <p:nvPr/>
          </p:nvGrpSpPr>
          <p:grpSpPr>
            <a:xfrm>
              <a:off x="121489" y="4876801"/>
              <a:ext cx="2659811" cy="349305"/>
              <a:chOff x="121489" y="4886326"/>
              <a:chExt cx="2659811" cy="349305"/>
            </a:xfrm>
          </p:grpSpPr>
          <p:sp>
            <p:nvSpPr>
              <p:cNvPr id="12" name="Rechthoek: afgeronde hoeken 11">
                <a:hlinkClick r:id="rId28" action="ppaction://hlinksldjump"/>
                <a:extLst>
                  <a:ext uri="{FF2B5EF4-FFF2-40B4-BE49-F238E27FC236}">
                    <a16:creationId xmlns:a16="http://schemas.microsoft.com/office/drawing/2014/main" id="{77C4B728-FDC5-CE13-9326-A649E66A049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28" action="ppaction://hlinksldjump"/>
                <a:extLst>
                  <a:ext uri="{FF2B5EF4-FFF2-40B4-BE49-F238E27FC236}">
                    <a16:creationId xmlns:a16="http://schemas.microsoft.com/office/drawing/2014/main" id="{064BF756-BA5D-7C6F-4A93-D018AD3A1BE1}"/>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28" action="ppaction://hlinksldjump"/>
              <a:extLst>
                <a:ext uri="{FF2B5EF4-FFF2-40B4-BE49-F238E27FC236}">
                  <a16:creationId xmlns:a16="http://schemas.microsoft.com/office/drawing/2014/main" id="{B74FBAF0-CA89-6CD5-8D1F-AF982586242F}"/>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263DC259-7D98-BBB4-1539-EAA831B12C85}"/>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5259D726-6BE0-73F0-A16F-1BB722993684}"/>
                </a:ext>
              </a:extLst>
            </p:cNvPr>
            <p:cNvGrpSpPr/>
            <p:nvPr/>
          </p:nvGrpSpPr>
          <p:grpSpPr>
            <a:xfrm>
              <a:off x="121489" y="4876801"/>
              <a:ext cx="2719166" cy="349305"/>
              <a:chOff x="121489" y="4886326"/>
              <a:chExt cx="2719166" cy="349305"/>
            </a:xfrm>
          </p:grpSpPr>
          <p:sp>
            <p:nvSpPr>
              <p:cNvPr id="17" name="Rechthoek: afgeronde hoeken 16">
                <a:hlinkClick r:id="rId31" action="ppaction://hlinksldjump"/>
                <a:extLst>
                  <a:ext uri="{FF2B5EF4-FFF2-40B4-BE49-F238E27FC236}">
                    <a16:creationId xmlns:a16="http://schemas.microsoft.com/office/drawing/2014/main" id="{06DDADC3-5C28-FD4D-A577-38BA2833494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31" action="ppaction://hlinksldjump"/>
                <a:extLst>
                  <a:ext uri="{FF2B5EF4-FFF2-40B4-BE49-F238E27FC236}">
                    <a16:creationId xmlns:a16="http://schemas.microsoft.com/office/drawing/2014/main" id="{25ED7F43-BDD7-CE72-DA54-026E9EA9422E}"/>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31" action="ppaction://hlinksldjump"/>
              <a:extLst>
                <a:ext uri="{FF2B5EF4-FFF2-40B4-BE49-F238E27FC236}">
                  <a16:creationId xmlns:a16="http://schemas.microsoft.com/office/drawing/2014/main" id="{1C2C6076-2030-443C-C645-5F67176CB3D2}"/>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91269EF4-87E8-AEB9-500A-D7988DC07F0C}"/>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81905CAC-BE86-6DE0-2E99-33C2A5C5BB25}"/>
                </a:ext>
              </a:extLst>
            </p:cNvPr>
            <p:cNvGrpSpPr/>
            <p:nvPr/>
          </p:nvGrpSpPr>
          <p:grpSpPr>
            <a:xfrm>
              <a:off x="121489" y="4876801"/>
              <a:ext cx="2659811" cy="349305"/>
              <a:chOff x="121489" y="4886326"/>
              <a:chExt cx="2659811" cy="349305"/>
            </a:xfrm>
          </p:grpSpPr>
          <p:sp>
            <p:nvSpPr>
              <p:cNvPr id="23" name="Rechthoek: afgeronde hoeken 22">
                <a:hlinkClick r:id="rId34" action="ppaction://hlinksldjump"/>
                <a:extLst>
                  <a:ext uri="{FF2B5EF4-FFF2-40B4-BE49-F238E27FC236}">
                    <a16:creationId xmlns:a16="http://schemas.microsoft.com/office/drawing/2014/main" id="{04310A44-29C0-A071-6369-15971BD554B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34" action="ppaction://hlinksldjump"/>
                <a:extLst>
                  <a:ext uri="{FF2B5EF4-FFF2-40B4-BE49-F238E27FC236}">
                    <a16:creationId xmlns:a16="http://schemas.microsoft.com/office/drawing/2014/main" id="{543F03C6-6695-1CF6-3804-83054A0B9B44}"/>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34" action="ppaction://hlinksldjump"/>
              <a:extLst>
                <a:ext uri="{FF2B5EF4-FFF2-40B4-BE49-F238E27FC236}">
                  <a16:creationId xmlns:a16="http://schemas.microsoft.com/office/drawing/2014/main" id="{5B46C5E4-16EA-4AE1-779F-AF12DEF08FCA}"/>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75BE0454-082C-9F17-82A5-39D5DA5572B3}"/>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0D6DDBC6-9799-425C-AE9E-E01B8DAAC315}"/>
                </a:ext>
              </a:extLst>
            </p:cNvPr>
            <p:cNvGrpSpPr/>
            <p:nvPr/>
          </p:nvGrpSpPr>
          <p:grpSpPr>
            <a:xfrm>
              <a:off x="121489" y="4876801"/>
              <a:ext cx="2659811" cy="349305"/>
              <a:chOff x="121489" y="4886326"/>
              <a:chExt cx="2659811" cy="349305"/>
            </a:xfrm>
          </p:grpSpPr>
          <p:sp>
            <p:nvSpPr>
              <p:cNvPr id="30" name="Rechthoek: afgeronde hoeken 29">
                <a:hlinkClick r:id="rId37" action="ppaction://hlinksldjump"/>
                <a:extLst>
                  <a:ext uri="{FF2B5EF4-FFF2-40B4-BE49-F238E27FC236}">
                    <a16:creationId xmlns:a16="http://schemas.microsoft.com/office/drawing/2014/main" id="{386A2E5F-13A7-0B72-497C-E5E64A0D4AE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37" action="ppaction://hlinksldjump"/>
                <a:extLst>
                  <a:ext uri="{FF2B5EF4-FFF2-40B4-BE49-F238E27FC236}">
                    <a16:creationId xmlns:a16="http://schemas.microsoft.com/office/drawing/2014/main" id="{ADEDABAB-8019-DAAC-F985-CBD15896F988}"/>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37" action="ppaction://hlinksldjump"/>
              <a:extLst>
                <a:ext uri="{FF2B5EF4-FFF2-40B4-BE49-F238E27FC236}">
                  <a16:creationId xmlns:a16="http://schemas.microsoft.com/office/drawing/2014/main" id="{EF4F52EC-1757-C682-F14C-F6F5E9A67B3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3143" y="4894876"/>
              <a:ext cx="313151" cy="313151"/>
            </a:xfrm>
            <a:prstGeom prst="rect">
              <a:avLst/>
            </a:prstGeom>
          </p:spPr>
        </p:pic>
      </p:grpSp>
      <p:grpSp>
        <p:nvGrpSpPr>
          <p:cNvPr id="35" name="Groep 34">
            <a:extLst>
              <a:ext uri="{FF2B5EF4-FFF2-40B4-BE49-F238E27FC236}">
                <a16:creationId xmlns:a16="http://schemas.microsoft.com/office/drawing/2014/main" id="{18CFA468-852E-1881-403F-2C74CEE15FE1}"/>
              </a:ext>
            </a:extLst>
          </p:cNvPr>
          <p:cNvGrpSpPr/>
          <p:nvPr/>
        </p:nvGrpSpPr>
        <p:grpSpPr>
          <a:xfrm>
            <a:off x="194702" y="2097631"/>
            <a:ext cx="2659811" cy="349305"/>
            <a:chOff x="121489" y="4876801"/>
            <a:chExt cx="2659811" cy="349305"/>
          </a:xfrm>
        </p:grpSpPr>
        <p:grpSp>
          <p:nvGrpSpPr>
            <p:cNvPr id="37" name="Groep 36">
              <a:extLst>
                <a:ext uri="{FF2B5EF4-FFF2-40B4-BE49-F238E27FC236}">
                  <a16:creationId xmlns:a16="http://schemas.microsoft.com/office/drawing/2014/main" id="{F58BC854-DA22-0C56-1BB2-7DED2C62CF73}"/>
                </a:ext>
              </a:extLst>
            </p:cNvPr>
            <p:cNvGrpSpPr/>
            <p:nvPr/>
          </p:nvGrpSpPr>
          <p:grpSpPr>
            <a:xfrm>
              <a:off x="121489" y="4876801"/>
              <a:ext cx="2659811" cy="349305"/>
              <a:chOff x="121489" y="4886326"/>
              <a:chExt cx="2659811" cy="349305"/>
            </a:xfrm>
          </p:grpSpPr>
          <p:sp>
            <p:nvSpPr>
              <p:cNvPr id="40" name="Rechthoek: afgeronde hoeken 39">
                <a:hlinkClick r:id="rId38" action="ppaction://hlinksldjump"/>
                <a:extLst>
                  <a:ext uri="{FF2B5EF4-FFF2-40B4-BE49-F238E27FC236}">
                    <a16:creationId xmlns:a16="http://schemas.microsoft.com/office/drawing/2014/main" id="{376C0696-6290-3814-E572-70D05D48F67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hlinkClick r:id="rId38" action="ppaction://hlinksldjump"/>
                <a:extLst>
                  <a:ext uri="{FF2B5EF4-FFF2-40B4-BE49-F238E27FC236}">
                    <a16:creationId xmlns:a16="http://schemas.microsoft.com/office/drawing/2014/main" id="{20B0B39C-F54A-CBC5-17AD-A6FD1F25C29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9" name="Graphic 38" descr="Beltoon met effen opvulling">
              <a:extLst>
                <a:ext uri="{FF2B5EF4-FFF2-40B4-BE49-F238E27FC236}">
                  <a16:creationId xmlns:a16="http://schemas.microsoft.com/office/drawing/2014/main" id="{A1742E0F-F51A-27B4-2A8C-A7E3760E3970}"/>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grpSp>
        <p:nvGrpSpPr>
          <p:cNvPr id="42" name="Groep 41">
            <a:extLst>
              <a:ext uri="{FF2B5EF4-FFF2-40B4-BE49-F238E27FC236}">
                <a16:creationId xmlns:a16="http://schemas.microsoft.com/office/drawing/2014/main" id="{82690159-C024-12E3-383A-FE2BBBAA1A08}"/>
              </a:ext>
            </a:extLst>
          </p:cNvPr>
          <p:cNvGrpSpPr/>
          <p:nvPr/>
        </p:nvGrpSpPr>
        <p:grpSpPr>
          <a:xfrm>
            <a:off x="194701" y="1670575"/>
            <a:ext cx="2659811" cy="349305"/>
            <a:chOff x="121489" y="4876801"/>
            <a:chExt cx="2659811" cy="349305"/>
          </a:xfrm>
        </p:grpSpPr>
        <p:grpSp>
          <p:nvGrpSpPr>
            <p:cNvPr id="43" name="Groep 42">
              <a:extLst>
                <a:ext uri="{FF2B5EF4-FFF2-40B4-BE49-F238E27FC236}">
                  <a16:creationId xmlns:a16="http://schemas.microsoft.com/office/drawing/2014/main" id="{FC7B04BD-6253-B7D2-F825-7FE56BF8C6C0}"/>
                </a:ext>
              </a:extLst>
            </p:cNvPr>
            <p:cNvGrpSpPr/>
            <p:nvPr/>
          </p:nvGrpSpPr>
          <p:grpSpPr>
            <a:xfrm>
              <a:off x="121489" y="4876801"/>
              <a:ext cx="2659811" cy="349305"/>
              <a:chOff x="121489" y="4886326"/>
              <a:chExt cx="2659811" cy="349305"/>
            </a:xfrm>
          </p:grpSpPr>
          <p:sp>
            <p:nvSpPr>
              <p:cNvPr id="45" name="Rechthoek: afgeronde hoeken 44">
                <a:hlinkClick r:id="rId41" action="ppaction://hlinksldjump"/>
                <a:extLst>
                  <a:ext uri="{FF2B5EF4-FFF2-40B4-BE49-F238E27FC236}">
                    <a16:creationId xmlns:a16="http://schemas.microsoft.com/office/drawing/2014/main" id="{B200AA4A-E4D4-A23D-B885-60BBB6A54E6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41" action="ppaction://hlinksldjump"/>
                <a:extLst>
                  <a:ext uri="{FF2B5EF4-FFF2-40B4-BE49-F238E27FC236}">
                    <a16:creationId xmlns:a16="http://schemas.microsoft.com/office/drawing/2014/main" id="{1377A62E-088E-DE3D-E02A-47E1893F940E}"/>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4" name="Graphic 43" descr="Palette met effen opvulling">
              <a:hlinkClick r:id="rId42" action="ppaction://hlinksldjump"/>
              <a:extLst>
                <a:ext uri="{FF2B5EF4-FFF2-40B4-BE49-F238E27FC236}">
                  <a16:creationId xmlns:a16="http://schemas.microsoft.com/office/drawing/2014/main" id="{1F2025CD-289B-861F-561D-0E73B5F2CCFB}"/>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47" name="Groep 46">
            <a:extLst>
              <a:ext uri="{FF2B5EF4-FFF2-40B4-BE49-F238E27FC236}">
                <a16:creationId xmlns:a16="http://schemas.microsoft.com/office/drawing/2014/main" id="{A8D258E5-542F-6323-210A-A80B8EE6B792}"/>
              </a:ext>
            </a:extLst>
          </p:cNvPr>
          <p:cNvGrpSpPr/>
          <p:nvPr/>
        </p:nvGrpSpPr>
        <p:grpSpPr>
          <a:xfrm>
            <a:off x="194700" y="1243519"/>
            <a:ext cx="2659811" cy="349305"/>
            <a:chOff x="121489" y="4876801"/>
            <a:chExt cx="2659811" cy="349305"/>
          </a:xfrm>
        </p:grpSpPr>
        <p:grpSp>
          <p:nvGrpSpPr>
            <p:cNvPr id="48" name="Groep 47">
              <a:extLst>
                <a:ext uri="{FF2B5EF4-FFF2-40B4-BE49-F238E27FC236}">
                  <a16:creationId xmlns:a16="http://schemas.microsoft.com/office/drawing/2014/main" id="{77B2568E-66B9-CA45-F619-DE67642C47BC}"/>
                </a:ext>
              </a:extLst>
            </p:cNvPr>
            <p:cNvGrpSpPr/>
            <p:nvPr/>
          </p:nvGrpSpPr>
          <p:grpSpPr>
            <a:xfrm>
              <a:off x="121489" y="4876801"/>
              <a:ext cx="2659811" cy="349305"/>
              <a:chOff x="121489" y="4886326"/>
              <a:chExt cx="2659811" cy="349305"/>
            </a:xfrm>
          </p:grpSpPr>
          <p:sp>
            <p:nvSpPr>
              <p:cNvPr id="50" name="Rechthoek: afgeronde hoeken 49">
                <a:hlinkClick r:id="rId42" action="ppaction://hlinksldjump"/>
                <a:extLst>
                  <a:ext uri="{FF2B5EF4-FFF2-40B4-BE49-F238E27FC236}">
                    <a16:creationId xmlns:a16="http://schemas.microsoft.com/office/drawing/2014/main" id="{EAF8FE80-E407-4549-C0C4-4A1ECFD5208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42" action="ppaction://hlinksldjump"/>
                <a:extLst>
                  <a:ext uri="{FF2B5EF4-FFF2-40B4-BE49-F238E27FC236}">
                    <a16:creationId xmlns:a16="http://schemas.microsoft.com/office/drawing/2014/main" id="{05761A5A-E36C-ABA7-AB4C-E87755B097B8}"/>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49" name="Graphic 48" descr="Computer met effen opvulling">
              <a:hlinkClick r:id="rId42" action="ppaction://hlinksldjump"/>
              <a:extLst>
                <a:ext uri="{FF2B5EF4-FFF2-40B4-BE49-F238E27FC236}">
                  <a16:creationId xmlns:a16="http://schemas.microsoft.com/office/drawing/2014/main" id="{38874634-6025-9F16-D3F4-E6E93C7326E7}"/>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4060772067"/>
      </p:ext>
    </p:extLst>
  </p:cSld>
  <p:clrMapOvr>
    <a:masterClrMapping/>
  </p:clrMapOvr>
  <p:transition spd="slow" advClick="0">
    <p:cover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D93D8-9C1A-02F0-9BF4-066464DA997A}"/>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231DD25F-306D-057C-C2B3-76F0623A587D}"/>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323A6CC0-5122-B605-0E30-D8B57328F562}"/>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5F2887BB-80FB-7035-04A7-C2AB449DD54B}"/>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72AA7161-E285-C027-0741-64541ABC9E08}"/>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6F69AD0B-DA77-F51D-87B0-188104F3B989}"/>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2C687D12-B198-6402-9F02-24F7ABA9DE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6E5AF761-CEC6-5EE9-F1F8-4A11939F78E1}"/>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F00C431A-FE7D-FE66-7A6D-5083CA538696}"/>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5FBF998A-9606-70BD-2EE3-DC19BEAA720B}"/>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F220E2D0-22C6-E85F-524E-43C40AC1E06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D2C4307E-D1A6-B1BF-9669-CF5B0F48BBD1}"/>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EF87AB67-72C5-B6D9-CDE7-CFF52BA3390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E54D2277-3195-FEE4-8F7C-889B86567B99}"/>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31396DCE-739B-2FCA-700F-098052286C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AB602C61-78D2-04ED-4B66-CCA6A069DE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2B35F4EB-370E-85EA-AF1B-A86A230B9A21}"/>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3" name="Groep 2">
            <a:extLst>
              <a:ext uri="{FF2B5EF4-FFF2-40B4-BE49-F238E27FC236}">
                <a16:creationId xmlns:a16="http://schemas.microsoft.com/office/drawing/2014/main" id="{635D68AD-F1BF-B476-F894-F6DEB9900C6C}"/>
              </a:ext>
            </a:extLst>
          </p:cNvPr>
          <p:cNvGrpSpPr/>
          <p:nvPr/>
        </p:nvGrpSpPr>
        <p:grpSpPr>
          <a:xfrm>
            <a:off x="194707" y="4232911"/>
            <a:ext cx="2659811" cy="349305"/>
            <a:chOff x="121489" y="4876801"/>
            <a:chExt cx="2659811" cy="349305"/>
          </a:xfrm>
        </p:grpSpPr>
        <p:grpSp>
          <p:nvGrpSpPr>
            <p:cNvPr id="5" name="Groep 4">
              <a:extLst>
                <a:ext uri="{FF2B5EF4-FFF2-40B4-BE49-F238E27FC236}">
                  <a16:creationId xmlns:a16="http://schemas.microsoft.com/office/drawing/2014/main" id="{76C76851-1C94-D494-9AE8-B8588174415B}"/>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7A03AE54-CDE6-8BDC-1BB4-9ED27980271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2316134E-8675-CEE4-5C08-6FA7BF08A5AF}"/>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6" name="Graphic 5" descr="Creditcard met effen opvulling">
              <a:hlinkClick r:id="rId13" action="ppaction://hlinksldjump"/>
              <a:extLst>
                <a:ext uri="{FF2B5EF4-FFF2-40B4-BE49-F238E27FC236}">
                  <a16:creationId xmlns:a16="http://schemas.microsoft.com/office/drawing/2014/main" id="{70C331E1-28EF-7D24-98F0-ED7E2BA32AD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90D319C9-3E90-3F95-BC31-18247B393E64}"/>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3D65078C-1B56-4EE2-4F3F-4724425A57D3}"/>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6A3254D0-4CCF-5D54-C06E-8F5155E7707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421EEF6A-5E55-6AEF-17DB-2B47A77E0890}"/>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92C152F4-D021-EE19-3C8F-F3ACE91AC5D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1300CBA5-242E-8303-598E-E08513778259}"/>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65200B04-2AA5-6544-36F9-D9F396DD9D5B}"/>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ABDD4579-9DD6-B43C-9A66-0F49441222A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A9C644DC-09B0-501B-E5C0-31378AC5FEC5}"/>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B3615221-31D0-9A6D-2CF9-2CFB918B657A}"/>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92D2209D-2F3B-907C-F7A1-3551A7FCB454}"/>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5CC97A67-9BB1-D760-B801-481D5A19883C}"/>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52D7A275-2C16-02B6-832F-A4C3F678C8A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FCE4C6AC-943B-C107-CCF9-EAD2F7CA3F92}"/>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9F5BAB18-D746-BC2F-E9E3-A72915142341}"/>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35" name="Groep 34">
            <a:extLst>
              <a:ext uri="{FF2B5EF4-FFF2-40B4-BE49-F238E27FC236}">
                <a16:creationId xmlns:a16="http://schemas.microsoft.com/office/drawing/2014/main" id="{66D673FB-B5D8-9739-9CC6-DF21CB029E5A}"/>
              </a:ext>
            </a:extLst>
          </p:cNvPr>
          <p:cNvGrpSpPr/>
          <p:nvPr/>
        </p:nvGrpSpPr>
        <p:grpSpPr>
          <a:xfrm>
            <a:off x="194702" y="2097631"/>
            <a:ext cx="2659811" cy="349305"/>
            <a:chOff x="121489" y="4876801"/>
            <a:chExt cx="2659811" cy="349305"/>
          </a:xfrm>
        </p:grpSpPr>
        <p:grpSp>
          <p:nvGrpSpPr>
            <p:cNvPr id="37" name="Groep 36">
              <a:extLst>
                <a:ext uri="{FF2B5EF4-FFF2-40B4-BE49-F238E27FC236}">
                  <a16:creationId xmlns:a16="http://schemas.microsoft.com/office/drawing/2014/main" id="{B491A579-F91E-2515-8E90-F2BFC1119118}"/>
                </a:ext>
              </a:extLst>
            </p:cNvPr>
            <p:cNvGrpSpPr/>
            <p:nvPr/>
          </p:nvGrpSpPr>
          <p:grpSpPr>
            <a:xfrm>
              <a:off x="121489" y="4876801"/>
              <a:ext cx="2659811" cy="349305"/>
              <a:chOff x="121489" y="4886326"/>
              <a:chExt cx="2659811" cy="349305"/>
            </a:xfrm>
          </p:grpSpPr>
          <p:sp>
            <p:nvSpPr>
              <p:cNvPr id="40" name="Rechthoek: afgeronde hoeken 39">
                <a:hlinkClick r:id="rId25" action="ppaction://hlinksldjump"/>
                <a:extLst>
                  <a:ext uri="{FF2B5EF4-FFF2-40B4-BE49-F238E27FC236}">
                    <a16:creationId xmlns:a16="http://schemas.microsoft.com/office/drawing/2014/main" id="{FE64F9D8-3608-358B-5601-C0DD684CEAE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hlinkClick r:id="rId25" action="ppaction://hlinksldjump"/>
                <a:extLst>
                  <a:ext uri="{FF2B5EF4-FFF2-40B4-BE49-F238E27FC236}">
                    <a16:creationId xmlns:a16="http://schemas.microsoft.com/office/drawing/2014/main" id="{FDF72AF6-B6C5-6B25-9663-8D14237400A8}"/>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9" name="Graphic 38" descr="Beltoon met effen opvulling">
              <a:extLst>
                <a:ext uri="{FF2B5EF4-FFF2-40B4-BE49-F238E27FC236}">
                  <a16:creationId xmlns:a16="http://schemas.microsoft.com/office/drawing/2014/main" id="{3CAAC7C9-3029-794E-69C0-BC565C2012F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42" name="Groep 41">
            <a:extLst>
              <a:ext uri="{FF2B5EF4-FFF2-40B4-BE49-F238E27FC236}">
                <a16:creationId xmlns:a16="http://schemas.microsoft.com/office/drawing/2014/main" id="{BCA6F9A0-C345-EBE0-2209-19ACC769E83C}"/>
              </a:ext>
            </a:extLst>
          </p:cNvPr>
          <p:cNvGrpSpPr/>
          <p:nvPr/>
        </p:nvGrpSpPr>
        <p:grpSpPr>
          <a:xfrm>
            <a:off x="194701" y="1670575"/>
            <a:ext cx="2659811" cy="349305"/>
            <a:chOff x="121489" y="4876801"/>
            <a:chExt cx="2659811" cy="349305"/>
          </a:xfrm>
        </p:grpSpPr>
        <p:grpSp>
          <p:nvGrpSpPr>
            <p:cNvPr id="43" name="Groep 42">
              <a:extLst>
                <a:ext uri="{FF2B5EF4-FFF2-40B4-BE49-F238E27FC236}">
                  <a16:creationId xmlns:a16="http://schemas.microsoft.com/office/drawing/2014/main" id="{DC10FB78-B170-A23D-744C-318F9BCDAE87}"/>
                </a:ext>
              </a:extLst>
            </p:cNvPr>
            <p:cNvGrpSpPr/>
            <p:nvPr/>
          </p:nvGrpSpPr>
          <p:grpSpPr>
            <a:xfrm>
              <a:off x="121489" y="4876801"/>
              <a:ext cx="2659811" cy="349305"/>
              <a:chOff x="121489" y="4886326"/>
              <a:chExt cx="2659811" cy="349305"/>
            </a:xfrm>
          </p:grpSpPr>
          <p:sp>
            <p:nvSpPr>
              <p:cNvPr id="45" name="Rechthoek: afgeronde hoeken 44">
                <a:hlinkClick r:id="rId28" action="ppaction://hlinksldjump"/>
                <a:extLst>
                  <a:ext uri="{FF2B5EF4-FFF2-40B4-BE49-F238E27FC236}">
                    <a16:creationId xmlns:a16="http://schemas.microsoft.com/office/drawing/2014/main" id="{12CBB25B-6BA2-0B6A-7A6A-10D73DDDAE4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28" action="ppaction://hlinksldjump"/>
                <a:extLst>
                  <a:ext uri="{FF2B5EF4-FFF2-40B4-BE49-F238E27FC236}">
                    <a16:creationId xmlns:a16="http://schemas.microsoft.com/office/drawing/2014/main" id="{8401577A-FD9C-51D7-4E1A-5F720CA4C39A}"/>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4" name="Graphic 43" descr="Palette met effen opvulling">
              <a:hlinkClick r:id="rId29" action="ppaction://hlinksldjump"/>
              <a:extLst>
                <a:ext uri="{FF2B5EF4-FFF2-40B4-BE49-F238E27FC236}">
                  <a16:creationId xmlns:a16="http://schemas.microsoft.com/office/drawing/2014/main" id="{004A74D4-7823-9C6D-4414-66EBEC13ED56}"/>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47" name="Groep 46">
            <a:extLst>
              <a:ext uri="{FF2B5EF4-FFF2-40B4-BE49-F238E27FC236}">
                <a16:creationId xmlns:a16="http://schemas.microsoft.com/office/drawing/2014/main" id="{99D22CBD-DD26-1CFA-8E5D-104C60CFD0BC}"/>
              </a:ext>
            </a:extLst>
          </p:cNvPr>
          <p:cNvGrpSpPr/>
          <p:nvPr/>
        </p:nvGrpSpPr>
        <p:grpSpPr>
          <a:xfrm>
            <a:off x="194700" y="1243519"/>
            <a:ext cx="2659811" cy="349305"/>
            <a:chOff x="121489" y="4876801"/>
            <a:chExt cx="2659811" cy="349305"/>
          </a:xfrm>
        </p:grpSpPr>
        <p:grpSp>
          <p:nvGrpSpPr>
            <p:cNvPr id="48" name="Groep 47">
              <a:extLst>
                <a:ext uri="{FF2B5EF4-FFF2-40B4-BE49-F238E27FC236}">
                  <a16:creationId xmlns:a16="http://schemas.microsoft.com/office/drawing/2014/main" id="{4692EF58-8884-DDD4-D5E6-B64BB7BB344F}"/>
                </a:ext>
              </a:extLst>
            </p:cNvPr>
            <p:cNvGrpSpPr/>
            <p:nvPr/>
          </p:nvGrpSpPr>
          <p:grpSpPr>
            <a:xfrm>
              <a:off x="121489" y="4876801"/>
              <a:ext cx="2659811" cy="349305"/>
              <a:chOff x="121489" y="4886326"/>
              <a:chExt cx="2659811" cy="349305"/>
            </a:xfrm>
          </p:grpSpPr>
          <p:sp>
            <p:nvSpPr>
              <p:cNvPr id="50" name="Rechthoek: afgeronde hoeken 49">
                <a:hlinkClick r:id="rId29" action="ppaction://hlinksldjump"/>
                <a:extLst>
                  <a:ext uri="{FF2B5EF4-FFF2-40B4-BE49-F238E27FC236}">
                    <a16:creationId xmlns:a16="http://schemas.microsoft.com/office/drawing/2014/main" id="{A0B6B02B-6BE8-130E-3AC5-D6B5CB131EA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29" action="ppaction://hlinksldjump"/>
                <a:extLst>
                  <a:ext uri="{FF2B5EF4-FFF2-40B4-BE49-F238E27FC236}">
                    <a16:creationId xmlns:a16="http://schemas.microsoft.com/office/drawing/2014/main" id="{4FCED0F0-6AC0-9BA7-F3AA-BE032DB043A8}"/>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49" name="Graphic 48" descr="Computer met effen opvulling">
              <a:hlinkClick r:id="rId29" action="ppaction://hlinksldjump"/>
              <a:extLst>
                <a:ext uri="{FF2B5EF4-FFF2-40B4-BE49-F238E27FC236}">
                  <a16:creationId xmlns:a16="http://schemas.microsoft.com/office/drawing/2014/main" id="{EEC9891B-40CA-3B4D-B98B-158D652483E9}"/>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2" name="Rechte verbindingslijn 31">
            <a:extLst>
              <a:ext uri="{FF2B5EF4-FFF2-40B4-BE49-F238E27FC236}">
                <a16:creationId xmlns:a16="http://schemas.microsoft.com/office/drawing/2014/main" id="{A13E39D6-DA46-B962-5F37-43B905BE8DAF}"/>
              </a:ext>
            </a:extLst>
          </p:cNvPr>
          <p:cNvCxnSpPr>
            <a:cxnSpLocks/>
            <a:endCxn id="38" idx="1"/>
          </p:cNvCxnSpPr>
          <p:nvPr/>
        </p:nvCxnSpPr>
        <p:spPr>
          <a:xfrm flipV="1">
            <a:off x="1511313" y="270089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3" name="Groep 32">
            <a:extLst>
              <a:ext uri="{FF2B5EF4-FFF2-40B4-BE49-F238E27FC236}">
                <a16:creationId xmlns:a16="http://schemas.microsoft.com/office/drawing/2014/main" id="{C41A317D-550F-C01A-0CBF-1A9C7C587B8D}"/>
              </a:ext>
            </a:extLst>
          </p:cNvPr>
          <p:cNvGrpSpPr/>
          <p:nvPr/>
        </p:nvGrpSpPr>
        <p:grpSpPr>
          <a:xfrm>
            <a:off x="1723880" y="2567848"/>
            <a:ext cx="1373051" cy="266091"/>
            <a:chOff x="194700" y="1243520"/>
            <a:chExt cx="1373051" cy="266091"/>
          </a:xfrm>
          <a:effectLst/>
        </p:grpSpPr>
        <p:sp>
          <p:nvSpPr>
            <p:cNvPr id="38" name="Rechthoek: afgeronde hoeken 37">
              <a:hlinkClick r:id="rId34" action="ppaction://hlinksldjump"/>
              <a:extLst>
                <a:ext uri="{FF2B5EF4-FFF2-40B4-BE49-F238E27FC236}">
                  <a16:creationId xmlns:a16="http://schemas.microsoft.com/office/drawing/2014/main" id="{0E9032F6-1073-8DEE-8918-B2AB8AF665E2}"/>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34" action="ppaction://hlinksldjump"/>
              <a:extLst>
                <a:ext uri="{FF2B5EF4-FFF2-40B4-BE49-F238E27FC236}">
                  <a16:creationId xmlns:a16="http://schemas.microsoft.com/office/drawing/2014/main" id="{025B1701-A02B-1255-1BB5-0D14E931B205}"/>
                </a:ext>
              </a:extLst>
            </p:cNvPr>
            <p:cNvSpPr txBox="1"/>
            <p:nvPr/>
          </p:nvSpPr>
          <p:spPr>
            <a:xfrm>
              <a:off x="403322" y="1299153"/>
              <a:ext cx="1164429" cy="169277"/>
            </a:xfrm>
            <a:prstGeom prst="rect">
              <a:avLst/>
            </a:prstGeom>
            <a:noFill/>
          </p:spPr>
          <p:txBody>
            <a:bodyPr wrap="square" rtlCol="0">
              <a:spAutoFit/>
            </a:bodyPr>
            <a:lstStyle/>
            <a:p>
              <a:r>
                <a:rPr lang="nl-NL" sz="500" b="1" dirty="0"/>
                <a:t>Netwerkverbinding</a:t>
              </a:r>
            </a:p>
          </p:txBody>
        </p:sp>
        <p:pic>
          <p:nvPicPr>
            <p:cNvPr id="54" name="Graphic 53">
              <a:hlinkClick r:id="rId34" action="ppaction://hlinksldjump"/>
              <a:extLst>
                <a:ext uri="{FF2B5EF4-FFF2-40B4-BE49-F238E27FC236}">
                  <a16:creationId xmlns:a16="http://schemas.microsoft.com/office/drawing/2014/main" id="{B4886811-67EC-3194-2703-A5ED2B2F0A0E}"/>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59561" y="1306427"/>
              <a:ext cx="154914" cy="154914"/>
            </a:xfrm>
            <a:prstGeom prst="rect">
              <a:avLst/>
            </a:prstGeom>
          </p:spPr>
        </p:pic>
      </p:grpSp>
      <p:grpSp>
        <p:nvGrpSpPr>
          <p:cNvPr id="55" name="Groep 54">
            <a:extLst>
              <a:ext uri="{FF2B5EF4-FFF2-40B4-BE49-F238E27FC236}">
                <a16:creationId xmlns:a16="http://schemas.microsoft.com/office/drawing/2014/main" id="{4E29A8D8-BE74-ACA8-4510-CB6E9D0D5287}"/>
              </a:ext>
            </a:extLst>
          </p:cNvPr>
          <p:cNvGrpSpPr/>
          <p:nvPr/>
        </p:nvGrpSpPr>
        <p:grpSpPr>
          <a:xfrm>
            <a:off x="195524" y="2568462"/>
            <a:ext cx="1315789" cy="266091"/>
            <a:chOff x="194700" y="1243520"/>
            <a:chExt cx="1315789" cy="266091"/>
          </a:xfrm>
        </p:grpSpPr>
        <p:sp>
          <p:nvSpPr>
            <p:cNvPr id="56" name="Rechthoek: afgeronde hoeken 55">
              <a:hlinkClick r:id="rId37" action="ppaction://hlinksldjump"/>
              <a:extLst>
                <a:ext uri="{FF2B5EF4-FFF2-40B4-BE49-F238E27FC236}">
                  <a16:creationId xmlns:a16="http://schemas.microsoft.com/office/drawing/2014/main" id="{896580F7-C278-9A7F-C97E-B47E993D1D85}"/>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hlinkClick r:id="rId37" action="ppaction://hlinksldjump"/>
              <a:extLst>
                <a:ext uri="{FF2B5EF4-FFF2-40B4-BE49-F238E27FC236}">
                  <a16:creationId xmlns:a16="http://schemas.microsoft.com/office/drawing/2014/main" id="{E9D513E5-62AF-BBA1-FE15-DC8C4708DE16}"/>
                </a:ext>
              </a:extLst>
            </p:cNvPr>
            <p:cNvSpPr txBox="1"/>
            <p:nvPr/>
          </p:nvSpPr>
          <p:spPr>
            <a:xfrm>
              <a:off x="391404" y="1307437"/>
              <a:ext cx="1060188" cy="169277"/>
            </a:xfrm>
            <a:prstGeom prst="rect">
              <a:avLst/>
            </a:prstGeom>
            <a:noFill/>
          </p:spPr>
          <p:txBody>
            <a:bodyPr wrap="square" rtlCol="0">
              <a:spAutoFit/>
            </a:bodyPr>
            <a:lstStyle/>
            <a:p>
              <a:r>
                <a:rPr lang="nl-NL" sz="500" b="1" dirty="0"/>
                <a:t>Connectiviteit &amp; Apparaten</a:t>
              </a:r>
            </a:p>
          </p:txBody>
        </p:sp>
        <p:pic>
          <p:nvPicPr>
            <p:cNvPr id="58" name="Graphic 57">
              <a:hlinkClick r:id="rId37" action="ppaction://hlinksldjump"/>
              <a:extLst>
                <a:ext uri="{FF2B5EF4-FFF2-40B4-BE49-F238E27FC236}">
                  <a16:creationId xmlns:a16="http://schemas.microsoft.com/office/drawing/2014/main" id="{120503B0-E4DF-B3DA-7B4B-2A90045B47E7}"/>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40044" y="1298495"/>
              <a:ext cx="154914" cy="154914"/>
            </a:xfrm>
            <a:prstGeom prst="rect">
              <a:avLst/>
            </a:prstGeom>
          </p:spPr>
        </p:pic>
      </p:grpSp>
      <p:grpSp>
        <p:nvGrpSpPr>
          <p:cNvPr id="25" name="Groep 24">
            <a:extLst>
              <a:ext uri="{FF2B5EF4-FFF2-40B4-BE49-F238E27FC236}">
                <a16:creationId xmlns:a16="http://schemas.microsoft.com/office/drawing/2014/main" id="{BBB052C1-77FE-CD1D-FD30-778835C8EE8A}"/>
              </a:ext>
            </a:extLst>
          </p:cNvPr>
          <p:cNvGrpSpPr/>
          <p:nvPr/>
        </p:nvGrpSpPr>
        <p:grpSpPr>
          <a:xfrm>
            <a:off x="3435301" y="1242907"/>
            <a:ext cx="5481929" cy="801273"/>
            <a:chOff x="3888514" y="1736055"/>
            <a:chExt cx="8314897" cy="797981"/>
          </a:xfrm>
        </p:grpSpPr>
        <p:sp>
          <p:nvSpPr>
            <p:cNvPr id="26" name="Rechthoek: afgeronde hoeken 25">
              <a:extLst>
                <a:ext uri="{FF2B5EF4-FFF2-40B4-BE49-F238E27FC236}">
                  <a16:creationId xmlns:a16="http://schemas.microsoft.com/office/drawing/2014/main" id="{30555E2C-8005-9112-915E-810253F6F734}"/>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Tekstvak 26">
              <a:extLst>
                <a:ext uri="{FF2B5EF4-FFF2-40B4-BE49-F238E27FC236}">
                  <a16:creationId xmlns:a16="http://schemas.microsoft.com/office/drawing/2014/main" id="{18418196-E9D9-D6B1-91C0-79A3547C8084}"/>
                </a:ext>
              </a:extLst>
            </p:cNvPr>
            <p:cNvSpPr txBox="1"/>
            <p:nvPr/>
          </p:nvSpPr>
          <p:spPr>
            <a:xfrm>
              <a:off x="4046331" y="1886888"/>
              <a:ext cx="6922360" cy="275861"/>
            </a:xfrm>
            <a:prstGeom prst="rect">
              <a:avLst/>
            </a:prstGeom>
            <a:noFill/>
          </p:spPr>
          <p:txBody>
            <a:bodyPr wrap="square" rtlCol="0">
              <a:spAutoFit/>
            </a:bodyPr>
            <a:lstStyle/>
            <a:p>
              <a:r>
                <a:rPr lang="nl-NL" sz="1200" b="1" dirty="0"/>
                <a:t>Wi-Fi inschakelen</a:t>
              </a:r>
              <a:endParaRPr lang="nl-NL" sz="1600" b="1" dirty="0"/>
            </a:p>
          </p:txBody>
        </p:sp>
        <p:sp>
          <p:nvSpPr>
            <p:cNvPr id="30" name="Tekstvak 29">
              <a:extLst>
                <a:ext uri="{FF2B5EF4-FFF2-40B4-BE49-F238E27FC236}">
                  <a16:creationId xmlns:a16="http://schemas.microsoft.com/office/drawing/2014/main" id="{1D118127-CCDA-625C-2C73-9359DFECE2C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Wi-Fi aan of uit</a:t>
              </a:r>
            </a:p>
          </p:txBody>
        </p:sp>
      </p:grpSp>
      <p:grpSp>
        <p:nvGrpSpPr>
          <p:cNvPr id="31" name="Groep 30">
            <a:extLst>
              <a:ext uri="{FF2B5EF4-FFF2-40B4-BE49-F238E27FC236}">
                <a16:creationId xmlns:a16="http://schemas.microsoft.com/office/drawing/2014/main" id="{E061C22A-1697-15CA-074F-94CC036104A0}"/>
              </a:ext>
            </a:extLst>
          </p:cNvPr>
          <p:cNvGrpSpPr/>
          <p:nvPr/>
        </p:nvGrpSpPr>
        <p:grpSpPr>
          <a:xfrm>
            <a:off x="3431038" y="2117029"/>
            <a:ext cx="5490456" cy="801273"/>
            <a:chOff x="3875580" y="1736055"/>
            <a:chExt cx="8327831" cy="797981"/>
          </a:xfrm>
        </p:grpSpPr>
        <p:sp>
          <p:nvSpPr>
            <p:cNvPr id="59" name="Rechthoek: afgeronde hoeken 58">
              <a:extLst>
                <a:ext uri="{FF2B5EF4-FFF2-40B4-BE49-F238E27FC236}">
                  <a16:creationId xmlns:a16="http://schemas.microsoft.com/office/drawing/2014/main" id="{DD828F5E-F382-C4F7-63EA-4579B892E732}"/>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extLst>
                <a:ext uri="{FF2B5EF4-FFF2-40B4-BE49-F238E27FC236}">
                  <a16:creationId xmlns:a16="http://schemas.microsoft.com/office/drawing/2014/main" id="{F72F012B-4AD2-6693-1645-079EF8710992}"/>
                </a:ext>
              </a:extLst>
            </p:cNvPr>
            <p:cNvSpPr txBox="1"/>
            <p:nvPr/>
          </p:nvSpPr>
          <p:spPr>
            <a:xfrm>
              <a:off x="4046331" y="1886888"/>
              <a:ext cx="6922360" cy="275861"/>
            </a:xfrm>
            <a:prstGeom prst="rect">
              <a:avLst/>
            </a:prstGeom>
            <a:noFill/>
          </p:spPr>
          <p:txBody>
            <a:bodyPr wrap="square" rtlCol="0">
              <a:spAutoFit/>
            </a:bodyPr>
            <a:lstStyle/>
            <a:p>
              <a:r>
                <a:rPr lang="nl-NL" sz="1200" b="1" dirty="0"/>
                <a:t>Netwerkvoorkeuren</a:t>
              </a:r>
              <a:endParaRPr lang="nl-NL" sz="1600" b="1" dirty="0"/>
            </a:p>
          </p:txBody>
        </p:sp>
        <p:sp>
          <p:nvSpPr>
            <p:cNvPr id="61" name="Tekstvak 60">
              <a:extLst>
                <a:ext uri="{FF2B5EF4-FFF2-40B4-BE49-F238E27FC236}">
                  <a16:creationId xmlns:a16="http://schemas.microsoft.com/office/drawing/2014/main" id="{AD564FC2-97E9-397B-CA6F-1F702CD0CCA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Kies handmatig of automatisch verbinden</a:t>
              </a:r>
            </a:p>
          </p:txBody>
        </p:sp>
      </p:grpSp>
      <p:grpSp>
        <p:nvGrpSpPr>
          <p:cNvPr id="62" name="Groep 61">
            <a:extLst>
              <a:ext uri="{FF2B5EF4-FFF2-40B4-BE49-F238E27FC236}">
                <a16:creationId xmlns:a16="http://schemas.microsoft.com/office/drawing/2014/main" id="{3EDB39B6-830E-2DE9-B127-29F6FD954D89}"/>
              </a:ext>
            </a:extLst>
          </p:cNvPr>
          <p:cNvGrpSpPr/>
          <p:nvPr/>
        </p:nvGrpSpPr>
        <p:grpSpPr>
          <a:xfrm>
            <a:off x="3435301" y="2991151"/>
            <a:ext cx="5481929" cy="801273"/>
            <a:chOff x="3875579" y="1736055"/>
            <a:chExt cx="8314897" cy="797981"/>
          </a:xfrm>
        </p:grpSpPr>
        <p:sp>
          <p:nvSpPr>
            <p:cNvPr id="63" name="Rechthoek: afgeronde hoeken 62">
              <a:extLst>
                <a:ext uri="{FF2B5EF4-FFF2-40B4-BE49-F238E27FC236}">
                  <a16:creationId xmlns:a16="http://schemas.microsoft.com/office/drawing/2014/main" id="{A51B4AF1-90B5-E30B-5E20-CA3769507DFF}"/>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8" name="Tekstvak 127">
              <a:extLst>
                <a:ext uri="{FF2B5EF4-FFF2-40B4-BE49-F238E27FC236}">
                  <a16:creationId xmlns:a16="http://schemas.microsoft.com/office/drawing/2014/main" id="{A762C323-A250-A8EA-3D2D-532167B32DED}"/>
                </a:ext>
              </a:extLst>
            </p:cNvPr>
            <p:cNvSpPr txBox="1"/>
            <p:nvPr/>
          </p:nvSpPr>
          <p:spPr>
            <a:xfrm>
              <a:off x="4046331" y="1886888"/>
              <a:ext cx="6922360" cy="275861"/>
            </a:xfrm>
            <a:prstGeom prst="rect">
              <a:avLst/>
            </a:prstGeom>
            <a:noFill/>
          </p:spPr>
          <p:txBody>
            <a:bodyPr wrap="square" rtlCol="0">
              <a:spAutoFit/>
            </a:bodyPr>
            <a:lstStyle/>
            <a:p>
              <a:r>
                <a:rPr lang="nl-NL" sz="1200" b="1" dirty="0"/>
                <a:t>Hotspot instellingen</a:t>
              </a:r>
              <a:r>
                <a:rPr lang="nl-NL" sz="1100" b="1" dirty="0"/>
                <a:t> </a:t>
              </a:r>
              <a:endParaRPr lang="nl-NL" sz="1400" b="1" dirty="0"/>
            </a:p>
          </p:txBody>
        </p:sp>
        <p:sp>
          <p:nvSpPr>
            <p:cNvPr id="129" name="Tekstvak 128">
              <a:extLst>
                <a:ext uri="{FF2B5EF4-FFF2-40B4-BE49-F238E27FC236}">
                  <a16:creationId xmlns:a16="http://schemas.microsoft.com/office/drawing/2014/main" id="{2263E386-74AE-F1C5-8821-513595388698}"/>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Stel een persoonlijke </a:t>
              </a:r>
              <a:r>
                <a:rPr lang="nl-NL" sz="1000" dirty="0" err="1">
                  <a:solidFill>
                    <a:schemeClr val="bg1">
                      <a:lumMod val="50000"/>
                    </a:schemeClr>
                  </a:solidFill>
                </a:rPr>
                <a:t>hotspot</a:t>
              </a:r>
              <a:r>
                <a:rPr lang="nl-NL" sz="1000" dirty="0">
                  <a:solidFill>
                    <a:schemeClr val="bg1">
                      <a:lumMod val="50000"/>
                    </a:schemeClr>
                  </a:solidFill>
                </a:rPr>
                <a:t> in</a:t>
              </a:r>
            </a:p>
          </p:txBody>
        </p:sp>
      </p:grpSp>
      <p:grpSp>
        <p:nvGrpSpPr>
          <p:cNvPr id="130" name="Groep 129">
            <a:extLst>
              <a:ext uri="{FF2B5EF4-FFF2-40B4-BE49-F238E27FC236}">
                <a16:creationId xmlns:a16="http://schemas.microsoft.com/office/drawing/2014/main" id="{B2249794-420B-8AF0-EC43-182868C9D3CB}"/>
              </a:ext>
            </a:extLst>
          </p:cNvPr>
          <p:cNvGrpSpPr/>
          <p:nvPr/>
        </p:nvGrpSpPr>
        <p:grpSpPr>
          <a:xfrm>
            <a:off x="3439565" y="3865273"/>
            <a:ext cx="5481929" cy="801273"/>
            <a:chOff x="3875579" y="1736055"/>
            <a:chExt cx="8327832" cy="797981"/>
          </a:xfrm>
        </p:grpSpPr>
        <p:sp>
          <p:nvSpPr>
            <p:cNvPr id="131" name="Rechthoek: afgeronde hoeken 130">
              <a:extLst>
                <a:ext uri="{FF2B5EF4-FFF2-40B4-BE49-F238E27FC236}">
                  <a16:creationId xmlns:a16="http://schemas.microsoft.com/office/drawing/2014/main" id="{234F3770-3B5A-F4E7-EBAE-57FEB8955E2C}"/>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2" name="Tekstvak 131">
              <a:extLst>
                <a:ext uri="{FF2B5EF4-FFF2-40B4-BE49-F238E27FC236}">
                  <a16:creationId xmlns:a16="http://schemas.microsoft.com/office/drawing/2014/main" id="{452AB298-A365-4CD9-E681-B6E3546708F1}"/>
                </a:ext>
              </a:extLst>
            </p:cNvPr>
            <p:cNvSpPr txBox="1"/>
            <p:nvPr/>
          </p:nvSpPr>
          <p:spPr>
            <a:xfrm>
              <a:off x="4046331" y="1886888"/>
              <a:ext cx="6922360" cy="275861"/>
            </a:xfrm>
            <a:prstGeom prst="rect">
              <a:avLst/>
            </a:prstGeom>
            <a:noFill/>
          </p:spPr>
          <p:txBody>
            <a:bodyPr wrap="square" rtlCol="0">
              <a:spAutoFit/>
            </a:bodyPr>
            <a:lstStyle/>
            <a:p>
              <a:r>
                <a:rPr lang="nl-NL" sz="1200" b="1" dirty="0"/>
                <a:t>Vliegtuigmodus</a:t>
              </a:r>
              <a:endParaRPr lang="nl-NL" sz="1600" b="1" dirty="0"/>
            </a:p>
          </p:txBody>
        </p:sp>
        <p:sp>
          <p:nvSpPr>
            <p:cNvPr id="133" name="Tekstvak 132">
              <a:extLst>
                <a:ext uri="{FF2B5EF4-FFF2-40B4-BE49-F238E27FC236}">
                  <a16:creationId xmlns:a16="http://schemas.microsoft.com/office/drawing/2014/main" id="{13D3D83A-6786-2ACD-D73C-BDD12ECE162A}"/>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Schakel alle draadloze verbindingen uit</a:t>
              </a:r>
            </a:p>
          </p:txBody>
        </p:sp>
      </p:grpSp>
      <p:grpSp>
        <p:nvGrpSpPr>
          <p:cNvPr id="134" name="Groep 133">
            <a:extLst>
              <a:ext uri="{FF2B5EF4-FFF2-40B4-BE49-F238E27FC236}">
                <a16:creationId xmlns:a16="http://schemas.microsoft.com/office/drawing/2014/main" id="{8F0323B9-2319-D40D-B1E5-19A1C1FDD1DF}"/>
              </a:ext>
            </a:extLst>
          </p:cNvPr>
          <p:cNvGrpSpPr/>
          <p:nvPr/>
        </p:nvGrpSpPr>
        <p:grpSpPr>
          <a:xfrm>
            <a:off x="3431037" y="4739395"/>
            <a:ext cx="5490457" cy="801273"/>
            <a:chOff x="3856176" y="1736055"/>
            <a:chExt cx="8327832" cy="797981"/>
          </a:xfrm>
        </p:grpSpPr>
        <p:sp>
          <p:nvSpPr>
            <p:cNvPr id="135" name="Rechthoek: afgeronde hoeken 134">
              <a:extLst>
                <a:ext uri="{FF2B5EF4-FFF2-40B4-BE49-F238E27FC236}">
                  <a16:creationId xmlns:a16="http://schemas.microsoft.com/office/drawing/2014/main" id="{CC8712E4-AFA5-C832-247B-7246F904D770}"/>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extLst>
                <a:ext uri="{FF2B5EF4-FFF2-40B4-BE49-F238E27FC236}">
                  <a16:creationId xmlns:a16="http://schemas.microsoft.com/office/drawing/2014/main" id="{D6F1E386-64A7-921D-4C2D-5699210FB635}"/>
                </a:ext>
              </a:extLst>
            </p:cNvPr>
            <p:cNvSpPr txBox="1"/>
            <p:nvPr/>
          </p:nvSpPr>
          <p:spPr>
            <a:xfrm>
              <a:off x="4046331" y="1886888"/>
              <a:ext cx="6922360" cy="275861"/>
            </a:xfrm>
            <a:prstGeom prst="rect">
              <a:avLst/>
            </a:prstGeom>
            <a:noFill/>
          </p:spPr>
          <p:txBody>
            <a:bodyPr wrap="square" rtlCol="0">
              <a:spAutoFit/>
            </a:bodyPr>
            <a:lstStyle/>
            <a:p>
              <a:r>
                <a:rPr lang="nl-NL" sz="1200" b="1" dirty="0"/>
                <a:t>Dataverbruik monitoren</a:t>
              </a:r>
              <a:r>
                <a:rPr lang="nl-NL" sz="1100" b="1" dirty="0"/>
                <a:t> </a:t>
              </a:r>
              <a:endParaRPr lang="nl-NL" sz="1400" b="1" dirty="0"/>
            </a:p>
          </p:txBody>
        </p:sp>
        <p:sp>
          <p:nvSpPr>
            <p:cNvPr id="137" name="Tekstvak 136">
              <a:extLst>
                <a:ext uri="{FF2B5EF4-FFF2-40B4-BE49-F238E27FC236}">
                  <a16:creationId xmlns:a16="http://schemas.microsoft.com/office/drawing/2014/main" id="{AB5457CD-8C64-ACB8-164C-392023FC73E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hoeveel data je apps verbruiken</a:t>
              </a:r>
            </a:p>
          </p:txBody>
        </p:sp>
      </p:grpSp>
      <p:sp>
        <p:nvSpPr>
          <p:cNvPr id="142" name="Rechthoek: afgeronde hoeken 141">
            <a:extLst>
              <a:ext uri="{FF2B5EF4-FFF2-40B4-BE49-F238E27FC236}">
                <a16:creationId xmlns:a16="http://schemas.microsoft.com/office/drawing/2014/main" id="{AD60858D-9FD2-E497-8FD8-E11B6B5EDCB5}"/>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51" name="Groep 150">
            <a:extLst>
              <a:ext uri="{FF2B5EF4-FFF2-40B4-BE49-F238E27FC236}">
                <a16:creationId xmlns:a16="http://schemas.microsoft.com/office/drawing/2014/main" id="{EE1EEBDD-E45F-716D-FAA0-1EB3D3F8B20D}"/>
              </a:ext>
            </a:extLst>
          </p:cNvPr>
          <p:cNvGrpSpPr/>
          <p:nvPr/>
        </p:nvGrpSpPr>
        <p:grpSpPr>
          <a:xfrm>
            <a:off x="9887242" y="2384619"/>
            <a:ext cx="1315789" cy="266091"/>
            <a:chOff x="9900641" y="2393748"/>
            <a:chExt cx="1315789" cy="266091"/>
          </a:xfrm>
        </p:grpSpPr>
        <p:grpSp>
          <p:nvGrpSpPr>
            <p:cNvPr id="152" name="Groep 151">
              <a:extLst>
                <a:ext uri="{FF2B5EF4-FFF2-40B4-BE49-F238E27FC236}">
                  <a16:creationId xmlns:a16="http://schemas.microsoft.com/office/drawing/2014/main" id="{E879F04D-0E12-8301-0524-B51DFFE71F8A}"/>
                </a:ext>
              </a:extLst>
            </p:cNvPr>
            <p:cNvGrpSpPr/>
            <p:nvPr/>
          </p:nvGrpSpPr>
          <p:grpSpPr>
            <a:xfrm>
              <a:off x="9900641" y="2393748"/>
              <a:ext cx="1315789" cy="266091"/>
              <a:chOff x="7315586" y="1517210"/>
              <a:chExt cx="1315789" cy="266091"/>
            </a:xfrm>
          </p:grpSpPr>
          <p:sp>
            <p:nvSpPr>
              <p:cNvPr id="154" name="Rechthoek: afgeronde hoeken 153">
                <a:extLst>
                  <a:ext uri="{FF2B5EF4-FFF2-40B4-BE49-F238E27FC236}">
                    <a16:creationId xmlns:a16="http://schemas.microsoft.com/office/drawing/2014/main" id="{CA405DAE-402F-1E33-7700-89AC84906171}"/>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5" name="Tekstvak 154">
                <a:extLst>
                  <a:ext uri="{FF2B5EF4-FFF2-40B4-BE49-F238E27FC236}">
                    <a16:creationId xmlns:a16="http://schemas.microsoft.com/office/drawing/2014/main" id="{018BC9C5-F53A-04CF-FE94-497AE052ED5D}"/>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aanpassen</a:t>
                </a:r>
              </a:p>
            </p:txBody>
          </p:sp>
        </p:grpSp>
        <p:pic>
          <p:nvPicPr>
            <p:cNvPr id="153" name="Graphic 152" descr="Caret naar rechts silhouet">
              <a:extLst>
                <a:ext uri="{FF2B5EF4-FFF2-40B4-BE49-F238E27FC236}">
                  <a16:creationId xmlns:a16="http://schemas.microsoft.com/office/drawing/2014/main" id="{9EA938A6-1186-45BA-AB31-355D4E4A9C07}"/>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10943573" y="2447026"/>
              <a:ext cx="191472" cy="191472"/>
            </a:xfrm>
            <a:prstGeom prst="rect">
              <a:avLst/>
            </a:prstGeom>
          </p:spPr>
        </p:pic>
      </p:grpSp>
      <p:grpSp>
        <p:nvGrpSpPr>
          <p:cNvPr id="156" name="Groep 155">
            <a:extLst>
              <a:ext uri="{FF2B5EF4-FFF2-40B4-BE49-F238E27FC236}">
                <a16:creationId xmlns:a16="http://schemas.microsoft.com/office/drawing/2014/main" id="{227472BF-5D25-BB5F-6B7E-A6F3D1D1D458}"/>
              </a:ext>
            </a:extLst>
          </p:cNvPr>
          <p:cNvGrpSpPr/>
          <p:nvPr/>
        </p:nvGrpSpPr>
        <p:grpSpPr>
          <a:xfrm>
            <a:off x="10279536" y="1368331"/>
            <a:ext cx="558000" cy="558000"/>
            <a:chOff x="10279535" y="3150000"/>
            <a:chExt cx="558000" cy="558000"/>
          </a:xfrm>
        </p:grpSpPr>
        <p:sp>
          <p:nvSpPr>
            <p:cNvPr id="157" name="Rechthoek: afgeronde hoeken 156">
              <a:extLst>
                <a:ext uri="{FF2B5EF4-FFF2-40B4-BE49-F238E27FC236}">
                  <a16:creationId xmlns:a16="http://schemas.microsoft.com/office/drawing/2014/main" id="{EE7CFE80-C50F-4D92-8861-351A2763A650}"/>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8" name="Graphic 157" descr="Wisselknop met effen opvulling">
              <a:extLst>
                <a:ext uri="{FF2B5EF4-FFF2-40B4-BE49-F238E27FC236}">
                  <a16:creationId xmlns:a16="http://schemas.microsoft.com/office/drawing/2014/main" id="{C09981A3-D022-4967-E909-666FAABE834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59" name="Groep 158">
            <a:extLst>
              <a:ext uri="{FF2B5EF4-FFF2-40B4-BE49-F238E27FC236}">
                <a16:creationId xmlns:a16="http://schemas.microsoft.com/office/drawing/2014/main" id="{7085DBEA-7887-2A1E-1152-65BDA00D8D4C}"/>
              </a:ext>
            </a:extLst>
          </p:cNvPr>
          <p:cNvGrpSpPr/>
          <p:nvPr/>
        </p:nvGrpSpPr>
        <p:grpSpPr>
          <a:xfrm>
            <a:off x="10279536" y="3117874"/>
            <a:ext cx="558000" cy="558000"/>
            <a:chOff x="10279535" y="3150000"/>
            <a:chExt cx="558000" cy="558000"/>
          </a:xfrm>
        </p:grpSpPr>
        <p:sp>
          <p:nvSpPr>
            <p:cNvPr id="160" name="Rechthoek: afgeronde hoeken 159">
              <a:extLst>
                <a:ext uri="{FF2B5EF4-FFF2-40B4-BE49-F238E27FC236}">
                  <a16:creationId xmlns:a16="http://schemas.microsoft.com/office/drawing/2014/main" id="{30D3FBFC-407F-6BBD-0E48-E209338A9F28}"/>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1" name="Graphic 160" descr="Wisselknop met effen opvulling">
              <a:extLst>
                <a:ext uri="{FF2B5EF4-FFF2-40B4-BE49-F238E27FC236}">
                  <a16:creationId xmlns:a16="http://schemas.microsoft.com/office/drawing/2014/main" id="{8A5E3639-C81B-4175-22A2-BB5EE4BF563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62" name="Groep 161">
            <a:extLst>
              <a:ext uri="{FF2B5EF4-FFF2-40B4-BE49-F238E27FC236}">
                <a16:creationId xmlns:a16="http://schemas.microsoft.com/office/drawing/2014/main" id="{9F630FB4-7B1C-783C-32A4-FB2215E3F60F}"/>
              </a:ext>
            </a:extLst>
          </p:cNvPr>
          <p:cNvGrpSpPr/>
          <p:nvPr/>
        </p:nvGrpSpPr>
        <p:grpSpPr>
          <a:xfrm>
            <a:off x="10283368" y="3971986"/>
            <a:ext cx="558000" cy="558000"/>
            <a:chOff x="10279535" y="3150000"/>
            <a:chExt cx="558000" cy="558000"/>
          </a:xfrm>
        </p:grpSpPr>
        <p:sp>
          <p:nvSpPr>
            <p:cNvPr id="163" name="Rechthoek: afgeronde hoeken 162">
              <a:extLst>
                <a:ext uri="{FF2B5EF4-FFF2-40B4-BE49-F238E27FC236}">
                  <a16:creationId xmlns:a16="http://schemas.microsoft.com/office/drawing/2014/main" id="{2B53E831-D1EC-7FB8-6E95-FCCD5BB33612}"/>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64" name="Graphic 163" descr="Wisselknop met effen opvulling">
              <a:extLst>
                <a:ext uri="{FF2B5EF4-FFF2-40B4-BE49-F238E27FC236}">
                  <a16:creationId xmlns:a16="http://schemas.microsoft.com/office/drawing/2014/main" id="{4A5BAEE6-51FD-4B66-7AC0-75B26EA3FFA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346975" y="3227365"/>
              <a:ext cx="423120" cy="423120"/>
            </a:xfrm>
            <a:prstGeom prst="rect">
              <a:avLst/>
            </a:prstGeom>
          </p:spPr>
        </p:pic>
      </p:grpSp>
      <p:grpSp>
        <p:nvGrpSpPr>
          <p:cNvPr id="165" name="Groep 164">
            <a:extLst>
              <a:ext uri="{FF2B5EF4-FFF2-40B4-BE49-F238E27FC236}">
                <a16:creationId xmlns:a16="http://schemas.microsoft.com/office/drawing/2014/main" id="{172A381D-E1D5-7BA4-D558-3BABABF28276}"/>
              </a:ext>
            </a:extLst>
          </p:cNvPr>
          <p:cNvGrpSpPr/>
          <p:nvPr/>
        </p:nvGrpSpPr>
        <p:grpSpPr>
          <a:xfrm>
            <a:off x="9887241" y="5006985"/>
            <a:ext cx="1315789" cy="266091"/>
            <a:chOff x="9900641" y="2393748"/>
            <a:chExt cx="1315789" cy="266091"/>
          </a:xfrm>
        </p:grpSpPr>
        <p:grpSp>
          <p:nvGrpSpPr>
            <p:cNvPr id="166" name="Groep 165">
              <a:extLst>
                <a:ext uri="{FF2B5EF4-FFF2-40B4-BE49-F238E27FC236}">
                  <a16:creationId xmlns:a16="http://schemas.microsoft.com/office/drawing/2014/main" id="{0A534FA6-6F7E-27F7-6103-ABFA493079B0}"/>
                </a:ext>
              </a:extLst>
            </p:cNvPr>
            <p:cNvGrpSpPr/>
            <p:nvPr/>
          </p:nvGrpSpPr>
          <p:grpSpPr>
            <a:xfrm>
              <a:off x="9900641" y="2393748"/>
              <a:ext cx="1315789" cy="266091"/>
              <a:chOff x="7315586" y="1517210"/>
              <a:chExt cx="1315789" cy="266091"/>
            </a:xfrm>
          </p:grpSpPr>
          <p:sp>
            <p:nvSpPr>
              <p:cNvPr id="168" name="Rechthoek: afgeronde hoeken 167">
                <a:extLst>
                  <a:ext uri="{FF2B5EF4-FFF2-40B4-BE49-F238E27FC236}">
                    <a16:creationId xmlns:a16="http://schemas.microsoft.com/office/drawing/2014/main" id="{11D5053D-F4A0-1F63-6E60-8B54119A94E1}"/>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9" name="Tekstvak 168">
                <a:extLst>
                  <a:ext uri="{FF2B5EF4-FFF2-40B4-BE49-F238E27FC236}">
                    <a16:creationId xmlns:a16="http://schemas.microsoft.com/office/drawing/2014/main" id="{A91B10AB-D2EB-50DD-D92D-FB2795014CAD}"/>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Bekijk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pic>
          <p:nvPicPr>
            <p:cNvPr id="167" name="Graphic 166" descr="Caret naar rechts silhouet">
              <a:extLst>
                <a:ext uri="{FF2B5EF4-FFF2-40B4-BE49-F238E27FC236}">
                  <a16:creationId xmlns:a16="http://schemas.microsoft.com/office/drawing/2014/main" id="{0952C615-2476-4A3E-7262-A9A56455A948}"/>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10943573" y="2447026"/>
              <a:ext cx="191472" cy="191472"/>
            </a:xfrm>
            <a:prstGeom prst="rect">
              <a:avLst/>
            </a:prstGeom>
          </p:spPr>
        </p:pic>
      </p:grpSp>
    </p:spTree>
    <p:extLst>
      <p:ext uri="{BB962C8B-B14F-4D97-AF65-F5344CB8AC3E}">
        <p14:creationId xmlns:p14="http://schemas.microsoft.com/office/powerpoint/2010/main" val="2082174747"/>
      </p:ext>
    </p:extLst>
  </p:cSld>
  <p:clrMapOvr>
    <a:masterClrMapping/>
  </p:clrMapOvr>
  <p:transition spd="slow" advClick="0">
    <p:cover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01F8F-A6D2-1624-3EF1-33FA1C14A0FA}"/>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35EF3C7A-4274-D077-532F-3F2DC7E9ADCC}"/>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6E7F6E50-2B73-1E55-BC7E-BD32D855FC60}"/>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93FCB49-DBD1-B2E1-3F26-EAD1A0D6AB8C}"/>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41863E5B-B1A7-1E1C-830D-C0E4C4C2B0D5}"/>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B8039F66-F2D5-C228-7F17-40DEA1871FAF}"/>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CF00F099-07A0-296F-6B97-C57D4CD8D6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CDCED3AD-1EA0-3954-F393-6CCB5009743D}"/>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B335337F-4A17-4F7D-B28E-752D7DAC7C72}"/>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D2761B49-FE69-C12D-228C-CED516149EF1}"/>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DDE92D2B-5043-5B26-8EF0-A7BD3C312AF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486AED6E-E229-C76B-2024-409CF4C66C9B}"/>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9C41F9DA-4BB4-B698-7353-64B262A90A9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38" name="Groep 337">
            <a:extLst>
              <a:ext uri="{FF2B5EF4-FFF2-40B4-BE49-F238E27FC236}">
                <a16:creationId xmlns:a16="http://schemas.microsoft.com/office/drawing/2014/main" id="{6356A11C-2230-D93D-0B51-47942287536C}"/>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525422E3-553D-9F04-EC69-4ABA9D14AF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DA8F1BB6-A37A-CB25-1935-D945AE0B13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F7CC20DC-7013-925E-7CE2-7ADC7B2E1846}"/>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3" name="Groep 2">
            <a:extLst>
              <a:ext uri="{FF2B5EF4-FFF2-40B4-BE49-F238E27FC236}">
                <a16:creationId xmlns:a16="http://schemas.microsoft.com/office/drawing/2014/main" id="{DAAE6D70-F4E7-AC6E-A294-645F2664B6D2}"/>
              </a:ext>
            </a:extLst>
          </p:cNvPr>
          <p:cNvGrpSpPr/>
          <p:nvPr/>
        </p:nvGrpSpPr>
        <p:grpSpPr>
          <a:xfrm>
            <a:off x="194707" y="4232911"/>
            <a:ext cx="2659811" cy="349305"/>
            <a:chOff x="121489" y="4876801"/>
            <a:chExt cx="2659811" cy="349305"/>
          </a:xfrm>
        </p:grpSpPr>
        <p:grpSp>
          <p:nvGrpSpPr>
            <p:cNvPr id="5" name="Groep 4">
              <a:extLst>
                <a:ext uri="{FF2B5EF4-FFF2-40B4-BE49-F238E27FC236}">
                  <a16:creationId xmlns:a16="http://schemas.microsoft.com/office/drawing/2014/main" id="{51484EC5-93C8-B9A7-30CC-BF2B4CFE9F10}"/>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B27120EF-2745-4B34-A87E-8126A1CBAD1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F0C0703B-818D-5B08-33CB-88407CFABAA9}"/>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6" name="Graphic 5" descr="Creditcard met effen opvulling">
              <a:hlinkClick r:id="rId13" action="ppaction://hlinksldjump"/>
              <a:extLst>
                <a:ext uri="{FF2B5EF4-FFF2-40B4-BE49-F238E27FC236}">
                  <a16:creationId xmlns:a16="http://schemas.microsoft.com/office/drawing/2014/main" id="{982DAC00-9A0C-06B0-29C1-562842BB69D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4A20404D-8632-F005-0C67-F7F2AE24DAE5}"/>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881A8690-C2E8-40C2-6885-98D7CD2B2101}"/>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A054FD43-7BBD-2DBA-9249-A65F9A1A6E3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B4FDAE05-6333-6414-9378-691EC902827F}"/>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A3FC5277-086B-0AAF-7897-105ED1323EEF}"/>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AAEEC8EF-AC97-62FD-B73A-2A7B8B680C5C}"/>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681CAA31-1572-AE2C-7567-B07EA94227FF}"/>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3A3F76C0-A9E5-F26D-7299-AAA86439973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9B5C2251-51B1-F9F5-50F1-2CE3E5C4E674}"/>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C9312BDF-C909-C1D2-7052-1F206E0AD5E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817BADDC-5318-23A0-858D-41418EA150C2}"/>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EB3BE2C4-6EE9-9D6F-769E-C0FF6C5B98F4}"/>
                </a:ext>
              </a:extLst>
            </p:cNvPr>
            <p:cNvGrpSpPr/>
            <p:nvPr/>
          </p:nvGrpSpPr>
          <p:grpSpPr>
            <a:xfrm>
              <a:off x="121489" y="4876801"/>
              <a:ext cx="2659811" cy="349305"/>
              <a:chOff x="121489" y="4886326"/>
              <a:chExt cx="2659811" cy="349305"/>
            </a:xfrm>
          </p:grpSpPr>
          <p:sp>
            <p:nvSpPr>
              <p:cNvPr id="23" name="Rechthoek: afgeronde hoeken 22">
                <a:hlinkClick r:id="rId22" action="ppaction://hlinksldjump"/>
                <a:extLst>
                  <a:ext uri="{FF2B5EF4-FFF2-40B4-BE49-F238E27FC236}">
                    <a16:creationId xmlns:a16="http://schemas.microsoft.com/office/drawing/2014/main" id="{2DD20250-8102-CEFB-17B6-870A86211FE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2" action="ppaction://hlinksldjump"/>
                <a:extLst>
                  <a:ext uri="{FF2B5EF4-FFF2-40B4-BE49-F238E27FC236}">
                    <a16:creationId xmlns:a16="http://schemas.microsoft.com/office/drawing/2014/main" id="{E4672FB9-A9B8-9D6F-3A82-3275A7965033}"/>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2" action="ppaction://hlinksldjump"/>
              <a:extLst>
                <a:ext uri="{FF2B5EF4-FFF2-40B4-BE49-F238E27FC236}">
                  <a16:creationId xmlns:a16="http://schemas.microsoft.com/office/drawing/2014/main" id="{57ED6DBF-C6BA-B7E5-5C11-049E46BCDEBF}"/>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35" name="Groep 34">
            <a:extLst>
              <a:ext uri="{FF2B5EF4-FFF2-40B4-BE49-F238E27FC236}">
                <a16:creationId xmlns:a16="http://schemas.microsoft.com/office/drawing/2014/main" id="{2C17EA22-84E7-8BA8-A671-25014DFC0823}"/>
              </a:ext>
            </a:extLst>
          </p:cNvPr>
          <p:cNvGrpSpPr/>
          <p:nvPr/>
        </p:nvGrpSpPr>
        <p:grpSpPr>
          <a:xfrm>
            <a:off x="194702" y="2097631"/>
            <a:ext cx="2659811" cy="349305"/>
            <a:chOff x="121489" y="4876801"/>
            <a:chExt cx="2659811" cy="349305"/>
          </a:xfrm>
        </p:grpSpPr>
        <p:grpSp>
          <p:nvGrpSpPr>
            <p:cNvPr id="37" name="Groep 36">
              <a:extLst>
                <a:ext uri="{FF2B5EF4-FFF2-40B4-BE49-F238E27FC236}">
                  <a16:creationId xmlns:a16="http://schemas.microsoft.com/office/drawing/2014/main" id="{5F706F19-5C35-A31A-C025-BB6B74F8458D}"/>
                </a:ext>
              </a:extLst>
            </p:cNvPr>
            <p:cNvGrpSpPr/>
            <p:nvPr/>
          </p:nvGrpSpPr>
          <p:grpSpPr>
            <a:xfrm>
              <a:off x="121489" y="4876801"/>
              <a:ext cx="2659811" cy="349305"/>
              <a:chOff x="121489" y="4886326"/>
              <a:chExt cx="2659811" cy="349305"/>
            </a:xfrm>
          </p:grpSpPr>
          <p:sp>
            <p:nvSpPr>
              <p:cNvPr id="40" name="Rechthoek: afgeronde hoeken 39">
                <a:hlinkClick r:id="rId25" action="ppaction://hlinksldjump"/>
                <a:extLst>
                  <a:ext uri="{FF2B5EF4-FFF2-40B4-BE49-F238E27FC236}">
                    <a16:creationId xmlns:a16="http://schemas.microsoft.com/office/drawing/2014/main" id="{8C4EEC14-8C85-3A06-7461-B148EF4F10D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1" name="Tekstvak 40">
                <a:hlinkClick r:id="rId25" action="ppaction://hlinksldjump"/>
                <a:extLst>
                  <a:ext uri="{FF2B5EF4-FFF2-40B4-BE49-F238E27FC236}">
                    <a16:creationId xmlns:a16="http://schemas.microsoft.com/office/drawing/2014/main" id="{CE984513-ABEF-6D9A-CE60-402D5E0EDB73}"/>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9" name="Graphic 38" descr="Beltoon met effen opvulling">
              <a:extLst>
                <a:ext uri="{FF2B5EF4-FFF2-40B4-BE49-F238E27FC236}">
                  <a16:creationId xmlns:a16="http://schemas.microsoft.com/office/drawing/2014/main" id="{A8900041-4E31-28AE-568A-623AF54E2660}"/>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42" name="Groep 41">
            <a:extLst>
              <a:ext uri="{FF2B5EF4-FFF2-40B4-BE49-F238E27FC236}">
                <a16:creationId xmlns:a16="http://schemas.microsoft.com/office/drawing/2014/main" id="{3E1FA8D7-49F4-2BA2-09EE-BD0930830696}"/>
              </a:ext>
            </a:extLst>
          </p:cNvPr>
          <p:cNvGrpSpPr/>
          <p:nvPr/>
        </p:nvGrpSpPr>
        <p:grpSpPr>
          <a:xfrm>
            <a:off x="194701" y="1670575"/>
            <a:ext cx="2659811" cy="349305"/>
            <a:chOff x="121489" y="4876801"/>
            <a:chExt cx="2659811" cy="349305"/>
          </a:xfrm>
        </p:grpSpPr>
        <p:grpSp>
          <p:nvGrpSpPr>
            <p:cNvPr id="43" name="Groep 42">
              <a:extLst>
                <a:ext uri="{FF2B5EF4-FFF2-40B4-BE49-F238E27FC236}">
                  <a16:creationId xmlns:a16="http://schemas.microsoft.com/office/drawing/2014/main" id="{11141F0A-6B41-5CC6-6251-67F05BC396DA}"/>
                </a:ext>
              </a:extLst>
            </p:cNvPr>
            <p:cNvGrpSpPr/>
            <p:nvPr/>
          </p:nvGrpSpPr>
          <p:grpSpPr>
            <a:xfrm>
              <a:off x="121489" y="4876801"/>
              <a:ext cx="2659811" cy="349305"/>
              <a:chOff x="121489" y="4886326"/>
              <a:chExt cx="2659811" cy="349305"/>
            </a:xfrm>
          </p:grpSpPr>
          <p:sp>
            <p:nvSpPr>
              <p:cNvPr id="45" name="Rechthoek: afgeronde hoeken 44">
                <a:hlinkClick r:id="rId28" action="ppaction://hlinksldjump"/>
                <a:extLst>
                  <a:ext uri="{FF2B5EF4-FFF2-40B4-BE49-F238E27FC236}">
                    <a16:creationId xmlns:a16="http://schemas.microsoft.com/office/drawing/2014/main" id="{B58C1413-2976-358C-FB89-9CA797C2ED6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6" name="Tekstvak 45">
                <a:hlinkClick r:id="rId28" action="ppaction://hlinksldjump"/>
                <a:extLst>
                  <a:ext uri="{FF2B5EF4-FFF2-40B4-BE49-F238E27FC236}">
                    <a16:creationId xmlns:a16="http://schemas.microsoft.com/office/drawing/2014/main" id="{B83539E6-52BF-EA1D-CC7A-2427BDAD5951}"/>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4" name="Graphic 43" descr="Palette met effen opvulling">
              <a:hlinkClick r:id="rId29" action="ppaction://hlinksldjump"/>
              <a:extLst>
                <a:ext uri="{FF2B5EF4-FFF2-40B4-BE49-F238E27FC236}">
                  <a16:creationId xmlns:a16="http://schemas.microsoft.com/office/drawing/2014/main" id="{D117AA03-D477-76CE-588D-67815522A0B6}"/>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47" name="Groep 46">
            <a:extLst>
              <a:ext uri="{FF2B5EF4-FFF2-40B4-BE49-F238E27FC236}">
                <a16:creationId xmlns:a16="http://schemas.microsoft.com/office/drawing/2014/main" id="{795E0B7C-18BC-BD28-84CA-A2BEBEAB82A1}"/>
              </a:ext>
            </a:extLst>
          </p:cNvPr>
          <p:cNvGrpSpPr/>
          <p:nvPr/>
        </p:nvGrpSpPr>
        <p:grpSpPr>
          <a:xfrm>
            <a:off x="194700" y="1243519"/>
            <a:ext cx="2659811" cy="349305"/>
            <a:chOff x="121489" y="4876801"/>
            <a:chExt cx="2659811" cy="349305"/>
          </a:xfrm>
        </p:grpSpPr>
        <p:grpSp>
          <p:nvGrpSpPr>
            <p:cNvPr id="48" name="Groep 47">
              <a:extLst>
                <a:ext uri="{FF2B5EF4-FFF2-40B4-BE49-F238E27FC236}">
                  <a16:creationId xmlns:a16="http://schemas.microsoft.com/office/drawing/2014/main" id="{EB52ED19-3F0D-F125-95F0-244111A2161A}"/>
                </a:ext>
              </a:extLst>
            </p:cNvPr>
            <p:cNvGrpSpPr/>
            <p:nvPr/>
          </p:nvGrpSpPr>
          <p:grpSpPr>
            <a:xfrm>
              <a:off x="121489" y="4876801"/>
              <a:ext cx="2659811" cy="349305"/>
              <a:chOff x="121489" y="4886326"/>
              <a:chExt cx="2659811" cy="349305"/>
            </a:xfrm>
          </p:grpSpPr>
          <p:sp>
            <p:nvSpPr>
              <p:cNvPr id="50" name="Rechthoek: afgeronde hoeken 49">
                <a:hlinkClick r:id="rId29" action="ppaction://hlinksldjump"/>
                <a:extLst>
                  <a:ext uri="{FF2B5EF4-FFF2-40B4-BE49-F238E27FC236}">
                    <a16:creationId xmlns:a16="http://schemas.microsoft.com/office/drawing/2014/main" id="{A3E5ABFF-210E-D3AE-081C-D3AB19314DC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1" name="Tekstvak 50">
                <a:hlinkClick r:id="rId29" action="ppaction://hlinksldjump"/>
                <a:extLst>
                  <a:ext uri="{FF2B5EF4-FFF2-40B4-BE49-F238E27FC236}">
                    <a16:creationId xmlns:a16="http://schemas.microsoft.com/office/drawing/2014/main" id="{D0B9F19A-0CBA-6D47-56E9-BB26F6456DA0}"/>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49" name="Graphic 48" descr="Computer met effen opvulling">
              <a:hlinkClick r:id="rId29" action="ppaction://hlinksldjump"/>
              <a:extLst>
                <a:ext uri="{FF2B5EF4-FFF2-40B4-BE49-F238E27FC236}">
                  <a16:creationId xmlns:a16="http://schemas.microsoft.com/office/drawing/2014/main" id="{C52510A7-D8DA-7E64-AFB3-22F6A2404081}"/>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cxnSp>
        <p:nvCxnSpPr>
          <p:cNvPr id="32" name="Rechte verbindingslijn 31">
            <a:extLst>
              <a:ext uri="{FF2B5EF4-FFF2-40B4-BE49-F238E27FC236}">
                <a16:creationId xmlns:a16="http://schemas.microsoft.com/office/drawing/2014/main" id="{697CA489-246D-8413-0817-808B0D3C5402}"/>
              </a:ext>
            </a:extLst>
          </p:cNvPr>
          <p:cNvCxnSpPr>
            <a:cxnSpLocks/>
            <a:endCxn id="38" idx="1"/>
          </p:cNvCxnSpPr>
          <p:nvPr/>
        </p:nvCxnSpPr>
        <p:spPr>
          <a:xfrm flipV="1">
            <a:off x="1511313" y="2700894"/>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3" name="Groep 32">
            <a:extLst>
              <a:ext uri="{FF2B5EF4-FFF2-40B4-BE49-F238E27FC236}">
                <a16:creationId xmlns:a16="http://schemas.microsoft.com/office/drawing/2014/main" id="{A0D882AF-CB4E-B603-A567-B75972B72242}"/>
              </a:ext>
            </a:extLst>
          </p:cNvPr>
          <p:cNvGrpSpPr/>
          <p:nvPr/>
        </p:nvGrpSpPr>
        <p:grpSpPr>
          <a:xfrm>
            <a:off x="1723880" y="2567848"/>
            <a:ext cx="1373051" cy="266091"/>
            <a:chOff x="194700" y="1243520"/>
            <a:chExt cx="1373051" cy="266091"/>
          </a:xfrm>
          <a:effectLst/>
        </p:grpSpPr>
        <p:sp>
          <p:nvSpPr>
            <p:cNvPr id="38" name="Rechthoek: afgeronde hoeken 37">
              <a:hlinkClick r:id="rId34" action="ppaction://hlinksldjump"/>
              <a:extLst>
                <a:ext uri="{FF2B5EF4-FFF2-40B4-BE49-F238E27FC236}">
                  <a16:creationId xmlns:a16="http://schemas.microsoft.com/office/drawing/2014/main" id="{A264C95C-ED5F-7DAF-BB5E-06B486EB2A58}"/>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35" action="ppaction://hlinksldjump"/>
              <a:extLst>
                <a:ext uri="{FF2B5EF4-FFF2-40B4-BE49-F238E27FC236}">
                  <a16:creationId xmlns:a16="http://schemas.microsoft.com/office/drawing/2014/main" id="{A9667657-924E-EE57-944B-811651CE1C68}"/>
                </a:ext>
              </a:extLst>
            </p:cNvPr>
            <p:cNvSpPr txBox="1"/>
            <p:nvPr/>
          </p:nvSpPr>
          <p:spPr>
            <a:xfrm>
              <a:off x="403322" y="1299153"/>
              <a:ext cx="1164429" cy="169277"/>
            </a:xfrm>
            <a:prstGeom prst="rect">
              <a:avLst/>
            </a:prstGeom>
            <a:noFill/>
          </p:spPr>
          <p:txBody>
            <a:bodyPr wrap="square" rtlCol="0">
              <a:spAutoFit/>
            </a:bodyPr>
            <a:lstStyle/>
            <a:p>
              <a:r>
                <a:rPr lang="nl-NL" sz="500" b="1" dirty="0"/>
                <a:t>Bluetooth &amp; Apparaten</a:t>
              </a:r>
            </a:p>
          </p:txBody>
        </p:sp>
        <p:pic>
          <p:nvPicPr>
            <p:cNvPr id="54" name="Graphic 53">
              <a:hlinkClick r:id="rId35" action="ppaction://hlinksldjump"/>
              <a:extLst>
                <a:ext uri="{FF2B5EF4-FFF2-40B4-BE49-F238E27FC236}">
                  <a16:creationId xmlns:a16="http://schemas.microsoft.com/office/drawing/2014/main" id="{4E4DD728-97EC-0F55-0515-1174F167C369}"/>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59561" y="1306427"/>
              <a:ext cx="154914" cy="154914"/>
            </a:xfrm>
            <a:prstGeom prst="rect">
              <a:avLst/>
            </a:prstGeom>
          </p:spPr>
        </p:pic>
      </p:grpSp>
      <p:grpSp>
        <p:nvGrpSpPr>
          <p:cNvPr id="25" name="Groep 24">
            <a:extLst>
              <a:ext uri="{FF2B5EF4-FFF2-40B4-BE49-F238E27FC236}">
                <a16:creationId xmlns:a16="http://schemas.microsoft.com/office/drawing/2014/main" id="{2B2C3E79-5C5A-CEBD-3C8A-65C64CB4AFF3}"/>
              </a:ext>
            </a:extLst>
          </p:cNvPr>
          <p:cNvGrpSpPr/>
          <p:nvPr/>
        </p:nvGrpSpPr>
        <p:grpSpPr>
          <a:xfrm>
            <a:off x="3435301" y="1242907"/>
            <a:ext cx="5481929" cy="801273"/>
            <a:chOff x="3888514" y="1736055"/>
            <a:chExt cx="8314897" cy="797981"/>
          </a:xfrm>
        </p:grpSpPr>
        <p:sp>
          <p:nvSpPr>
            <p:cNvPr id="26" name="Rechthoek: afgeronde hoeken 25">
              <a:extLst>
                <a:ext uri="{FF2B5EF4-FFF2-40B4-BE49-F238E27FC236}">
                  <a16:creationId xmlns:a16="http://schemas.microsoft.com/office/drawing/2014/main" id="{C78A0ADF-EF93-A010-EB9E-7EAC207B0239}"/>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 name="Tekstvak 26">
              <a:extLst>
                <a:ext uri="{FF2B5EF4-FFF2-40B4-BE49-F238E27FC236}">
                  <a16:creationId xmlns:a16="http://schemas.microsoft.com/office/drawing/2014/main" id="{FDCA1A85-B7C6-622F-0909-5EEA2861B837}"/>
                </a:ext>
              </a:extLst>
            </p:cNvPr>
            <p:cNvSpPr txBox="1"/>
            <p:nvPr/>
          </p:nvSpPr>
          <p:spPr>
            <a:xfrm>
              <a:off x="4046331" y="1886888"/>
              <a:ext cx="6922360" cy="275861"/>
            </a:xfrm>
            <a:prstGeom prst="rect">
              <a:avLst/>
            </a:prstGeom>
            <a:noFill/>
          </p:spPr>
          <p:txBody>
            <a:bodyPr wrap="square" rtlCol="0">
              <a:spAutoFit/>
            </a:bodyPr>
            <a:lstStyle/>
            <a:p>
              <a:r>
                <a:rPr lang="nl-NL" sz="1200" b="1" dirty="0"/>
                <a:t>Bluetooth inschakelen</a:t>
              </a:r>
              <a:endParaRPr lang="nl-NL" sz="1600" b="1" dirty="0"/>
            </a:p>
          </p:txBody>
        </p:sp>
        <p:sp>
          <p:nvSpPr>
            <p:cNvPr id="30" name="Tekstvak 29">
              <a:extLst>
                <a:ext uri="{FF2B5EF4-FFF2-40B4-BE49-F238E27FC236}">
                  <a16:creationId xmlns:a16="http://schemas.microsoft.com/office/drawing/2014/main" id="{C62DF3C7-81FB-04ED-7142-7AF751BAD280}"/>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Zet Bluetooth aan of uit</a:t>
              </a:r>
            </a:p>
          </p:txBody>
        </p:sp>
      </p:grpSp>
      <p:grpSp>
        <p:nvGrpSpPr>
          <p:cNvPr id="31" name="Groep 30">
            <a:extLst>
              <a:ext uri="{FF2B5EF4-FFF2-40B4-BE49-F238E27FC236}">
                <a16:creationId xmlns:a16="http://schemas.microsoft.com/office/drawing/2014/main" id="{5E514DD0-05FC-0DA6-CD54-9026B088D0B4}"/>
              </a:ext>
            </a:extLst>
          </p:cNvPr>
          <p:cNvGrpSpPr/>
          <p:nvPr/>
        </p:nvGrpSpPr>
        <p:grpSpPr>
          <a:xfrm>
            <a:off x="3431038" y="2117029"/>
            <a:ext cx="5490456" cy="801273"/>
            <a:chOff x="3875580" y="1736055"/>
            <a:chExt cx="8327831" cy="797981"/>
          </a:xfrm>
        </p:grpSpPr>
        <p:sp>
          <p:nvSpPr>
            <p:cNvPr id="59" name="Rechthoek: afgeronde hoeken 58">
              <a:extLst>
                <a:ext uri="{FF2B5EF4-FFF2-40B4-BE49-F238E27FC236}">
                  <a16:creationId xmlns:a16="http://schemas.microsoft.com/office/drawing/2014/main" id="{6484540F-3015-26FD-E962-71B91F5FF101}"/>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0" name="Tekstvak 59">
              <a:extLst>
                <a:ext uri="{FF2B5EF4-FFF2-40B4-BE49-F238E27FC236}">
                  <a16:creationId xmlns:a16="http://schemas.microsoft.com/office/drawing/2014/main" id="{421C9A3D-3953-4B2B-550C-A57C0D8FDA27}"/>
                </a:ext>
              </a:extLst>
            </p:cNvPr>
            <p:cNvSpPr txBox="1"/>
            <p:nvPr/>
          </p:nvSpPr>
          <p:spPr>
            <a:xfrm>
              <a:off x="4046331" y="1886888"/>
              <a:ext cx="6922360" cy="275861"/>
            </a:xfrm>
            <a:prstGeom prst="rect">
              <a:avLst/>
            </a:prstGeom>
            <a:noFill/>
          </p:spPr>
          <p:txBody>
            <a:bodyPr wrap="square" rtlCol="0">
              <a:spAutoFit/>
            </a:bodyPr>
            <a:lstStyle/>
            <a:p>
              <a:r>
                <a:rPr lang="nl-NL" sz="1200" b="1" dirty="0"/>
                <a:t>Verbinding maken met een apparaat</a:t>
              </a:r>
              <a:endParaRPr lang="nl-NL" sz="1600" b="1" dirty="0"/>
            </a:p>
          </p:txBody>
        </p:sp>
        <p:sp>
          <p:nvSpPr>
            <p:cNvPr id="61" name="Tekstvak 60">
              <a:extLst>
                <a:ext uri="{FF2B5EF4-FFF2-40B4-BE49-F238E27FC236}">
                  <a16:creationId xmlns:a16="http://schemas.microsoft.com/office/drawing/2014/main" id="{9095224B-E734-1276-BF75-4F4A0503F9D8}"/>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Zoek en verbind met Bluetooth-apparaten</a:t>
              </a:r>
            </a:p>
          </p:txBody>
        </p:sp>
      </p:grpSp>
      <p:grpSp>
        <p:nvGrpSpPr>
          <p:cNvPr id="62" name="Groep 61">
            <a:extLst>
              <a:ext uri="{FF2B5EF4-FFF2-40B4-BE49-F238E27FC236}">
                <a16:creationId xmlns:a16="http://schemas.microsoft.com/office/drawing/2014/main" id="{BED39506-D0B7-0B22-70E9-E00872ECD64B}"/>
              </a:ext>
            </a:extLst>
          </p:cNvPr>
          <p:cNvGrpSpPr/>
          <p:nvPr/>
        </p:nvGrpSpPr>
        <p:grpSpPr>
          <a:xfrm>
            <a:off x="3435301" y="2991151"/>
            <a:ext cx="5481929" cy="801273"/>
            <a:chOff x="3875579" y="1736055"/>
            <a:chExt cx="8314897" cy="797981"/>
          </a:xfrm>
        </p:grpSpPr>
        <p:sp>
          <p:nvSpPr>
            <p:cNvPr id="63" name="Rechthoek: afgeronde hoeken 62">
              <a:extLst>
                <a:ext uri="{FF2B5EF4-FFF2-40B4-BE49-F238E27FC236}">
                  <a16:creationId xmlns:a16="http://schemas.microsoft.com/office/drawing/2014/main" id="{D98E63A6-66D2-37F7-9845-3568249B6C50}"/>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8" name="Tekstvak 127">
              <a:extLst>
                <a:ext uri="{FF2B5EF4-FFF2-40B4-BE49-F238E27FC236}">
                  <a16:creationId xmlns:a16="http://schemas.microsoft.com/office/drawing/2014/main" id="{3A91E655-7345-515C-7263-DAF1DBB5B38D}"/>
                </a:ext>
              </a:extLst>
            </p:cNvPr>
            <p:cNvSpPr txBox="1"/>
            <p:nvPr/>
          </p:nvSpPr>
          <p:spPr>
            <a:xfrm>
              <a:off x="4046331" y="1886888"/>
              <a:ext cx="6922360" cy="275861"/>
            </a:xfrm>
            <a:prstGeom prst="rect">
              <a:avLst/>
            </a:prstGeom>
            <a:noFill/>
          </p:spPr>
          <p:txBody>
            <a:bodyPr wrap="square" rtlCol="0">
              <a:spAutoFit/>
            </a:bodyPr>
            <a:lstStyle/>
            <a:p>
              <a:r>
                <a:rPr lang="nl-NL" sz="1200" b="1" dirty="0"/>
                <a:t>Bekende apparaten beheren</a:t>
              </a:r>
              <a:endParaRPr lang="nl-NL" sz="1400" b="1" dirty="0"/>
            </a:p>
          </p:txBody>
        </p:sp>
        <p:sp>
          <p:nvSpPr>
            <p:cNvPr id="129" name="Tekstvak 128">
              <a:extLst>
                <a:ext uri="{FF2B5EF4-FFF2-40B4-BE49-F238E27FC236}">
                  <a16:creationId xmlns:a16="http://schemas.microsoft.com/office/drawing/2014/main" id="{06119DEB-CE7E-868E-CF24-CC7C058526D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Bekijk en vergeet gekoppelde apparaten</a:t>
              </a:r>
            </a:p>
          </p:txBody>
        </p:sp>
      </p:grpSp>
      <p:grpSp>
        <p:nvGrpSpPr>
          <p:cNvPr id="130" name="Groep 129">
            <a:extLst>
              <a:ext uri="{FF2B5EF4-FFF2-40B4-BE49-F238E27FC236}">
                <a16:creationId xmlns:a16="http://schemas.microsoft.com/office/drawing/2014/main" id="{C08B69B4-1CD5-17B5-97AC-FE3DBF48D04D}"/>
              </a:ext>
            </a:extLst>
          </p:cNvPr>
          <p:cNvGrpSpPr/>
          <p:nvPr/>
        </p:nvGrpSpPr>
        <p:grpSpPr>
          <a:xfrm>
            <a:off x="3439565" y="3865273"/>
            <a:ext cx="5481929" cy="801273"/>
            <a:chOff x="3875579" y="1736055"/>
            <a:chExt cx="8327832" cy="797981"/>
          </a:xfrm>
        </p:grpSpPr>
        <p:sp>
          <p:nvSpPr>
            <p:cNvPr id="131" name="Rechthoek: afgeronde hoeken 130">
              <a:extLst>
                <a:ext uri="{FF2B5EF4-FFF2-40B4-BE49-F238E27FC236}">
                  <a16:creationId xmlns:a16="http://schemas.microsoft.com/office/drawing/2014/main" id="{23317267-DF69-74BC-829D-FCB262126C4B}"/>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2" name="Tekstvak 131">
              <a:extLst>
                <a:ext uri="{FF2B5EF4-FFF2-40B4-BE49-F238E27FC236}">
                  <a16:creationId xmlns:a16="http://schemas.microsoft.com/office/drawing/2014/main" id="{E7527C21-5A1D-7E78-8997-2ACAA39F39B1}"/>
                </a:ext>
              </a:extLst>
            </p:cNvPr>
            <p:cNvSpPr txBox="1"/>
            <p:nvPr/>
          </p:nvSpPr>
          <p:spPr>
            <a:xfrm>
              <a:off x="4046331" y="1886888"/>
              <a:ext cx="6922360" cy="275861"/>
            </a:xfrm>
            <a:prstGeom prst="rect">
              <a:avLst/>
            </a:prstGeom>
            <a:noFill/>
          </p:spPr>
          <p:txBody>
            <a:bodyPr wrap="square" rtlCol="0">
              <a:spAutoFit/>
            </a:bodyPr>
            <a:lstStyle/>
            <a:p>
              <a:r>
                <a:rPr lang="nl-NL" sz="1200" b="1" dirty="0"/>
                <a:t>Bestanden verzenden via Bluetooth</a:t>
              </a:r>
              <a:endParaRPr lang="nl-NL" sz="1600" b="1" dirty="0"/>
            </a:p>
          </p:txBody>
        </p:sp>
        <p:sp>
          <p:nvSpPr>
            <p:cNvPr id="133" name="Tekstvak 132">
              <a:extLst>
                <a:ext uri="{FF2B5EF4-FFF2-40B4-BE49-F238E27FC236}">
                  <a16:creationId xmlns:a16="http://schemas.microsoft.com/office/drawing/2014/main" id="{B31F1563-4738-80DF-3583-12A636825FF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Deel bestanden met een ander apparaat</a:t>
              </a:r>
            </a:p>
          </p:txBody>
        </p:sp>
      </p:grpSp>
      <p:grpSp>
        <p:nvGrpSpPr>
          <p:cNvPr id="134" name="Groep 133">
            <a:extLst>
              <a:ext uri="{FF2B5EF4-FFF2-40B4-BE49-F238E27FC236}">
                <a16:creationId xmlns:a16="http://schemas.microsoft.com/office/drawing/2014/main" id="{CBAB9437-9069-34C9-31EF-17A91EFD547D}"/>
              </a:ext>
            </a:extLst>
          </p:cNvPr>
          <p:cNvGrpSpPr/>
          <p:nvPr/>
        </p:nvGrpSpPr>
        <p:grpSpPr>
          <a:xfrm>
            <a:off x="3431037" y="4739395"/>
            <a:ext cx="5490457" cy="801273"/>
            <a:chOff x="3856176" y="1736055"/>
            <a:chExt cx="8327832" cy="797981"/>
          </a:xfrm>
        </p:grpSpPr>
        <p:sp>
          <p:nvSpPr>
            <p:cNvPr id="135" name="Rechthoek: afgeronde hoeken 134">
              <a:extLst>
                <a:ext uri="{FF2B5EF4-FFF2-40B4-BE49-F238E27FC236}">
                  <a16:creationId xmlns:a16="http://schemas.microsoft.com/office/drawing/2014/main" id="{39CEFD0D-CB97-FF14-937C-D58CC2121867}"/>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6" name="Tekstvak 135">
              <a:extLst>
                <a:ext uri="{FF2B5EF4-FFF2-40B4-BE49-F238E27FC236}">
                  <a16:creationId xmlns:a16="http://schemas.microsoft.com/office/drawing/2014/main" id="{BF092F60-05D4-63D9-AD24-B03E6A093B6B}"/>
                </a:ext>
              </a:extLst>
            </p:cNvPr>
            <p:cNvSpPr txBox="1"/>
            <p:nvPr/>
          </p:nvSpPr>
          <p:spPr>
            <a:xfrm>
              <a:off x="4046331" y="1886888"/>
              <a:ext cx="6922360" cy="275861"/>
            </a:xfrm>
            <a:prstGeom prst="rect">
              <a:avLst/>
            </a:prstGeom>
            <a:noFill/>
          </p:spPr>
          <p:txBody>
            <a:bodyPr wrap="square" rtlCol="0">
              <a:spAutoFit/>
            </a:bodyPr>
            <a:lstStyle/>
            <a:p>
              <a:r>
                <a:rPr lang="nl-NL" sz="1200" b="1" dirty="0"/>
                <a:t>A2DP audio-optimalisatie</a:t>
              </a:r>
              <a:endParaRPr lang="nl-NL" sz="1400" b="1" dirty="0"/>
            </a:p>
          </p:txBody>
        </p:sp>
        <p:sp>
          <p:nvSpPr>
            <p:cNvPr id="137" name="Tekstvak 136">
              <a:extLst>
                <a:ext uri="{FF2B5EF4-FFF2-40B4-BE49-F238E27FC236}">
                  <a16:creationId xmlns:a16="http://schemas.microsoft.com/office/drawing/2014/main" id="{2AF2C09C-D259-3F17-1648-E905A93930E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Verbeter audio voor draadloze hoofdtelefoons</a:t>
              </a:r>
            </a:p>
          </p:txBody>
        </p:sp>
      </p:grpSp>
      <p:sp>
        <p:nvSpPr>
          <p:cNvPr id="138" name="Rechthoek: afgeronde hoeken 137">
            <a:extLst>
              <a:ext uri="{FF2B5EF4-FFF2-40B4-BE49-F238E27FC236}">
                <a16:creationId xmlns:a16="http://schemas.microsoft.com/office/drawing/2014/main" id="{A1BDC6EA-F46A-7749-65DD-2187EC6888A5}"/>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144" name="Groep 143">
            <a:extLst>
              <a:ext uri="{FF2B5EF4-FFF2-40B4-BE49-F238E27FC236}">
                <a16:creationId xmlns:a16="http://schemas.microsoft.com/office/drawing/2014/main" id="{9977EFB7-F4CA-F8C5-1A21-EC295A9C4361}"/>
              </a:ext>
            </a:extLst>
          </p:cNvPr>
          <p:cNvGrpSpPr/>
          <p:nvPr/>
        </p:nvGrpSpPr>
        <p:grpSpPr>
          <a:xfrm>
            <a:off x="10279536" y="1368331"/>
            <a:ext cx="558000" cy="558000"/>
            <a:chOff x="10279535" y="3150000"/>
            <a:chExt cx="558000" cy="558000"/>
          </a:xfrm>
        </p:grpSpPr>
        <p:sp>
          <p:nvSpPr>
            <p:cNvPr id="145" name="Rechthoek: afgeronde hoeken 144">
              <a:extLst>
                <a:ext uri="{FF2B5EF4-FFF2-40B4-BE49-F238E27FC236}">
                  <a16:creationId xmlns:a16="http://schemas.microsoft.com/office/drawing/2014/main" id="{025831C7-EF43-4A63-DA95-C147606D4989}"/>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46" name="Graphic 145" descr="Wisselknop met effen opvulling">
              <a:extLst>
                <a:ext uri="{FF2B5EF4-FFF2-40B4-BE49-F238E27FC236}">
                  <a16:creationId xmlns:a16="http://schemas.microsoft.com/office/drawing/2014/main" id="{268E1906-867D-9D67-F0AD-3D02F9E5144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61" name="Groep 160">
            <a:extLst>
              <a:ext uri="{FF2B5EF4-FFF2-40B4-BE49-F238E27FC236}">
                <a16:creationId xmlns:a16="http://schemas.microsoft.com/office/drawing/2014/main" id="{A0248404-18A6-8B12-C8C2-026267F28E29}"/>
              </a:ext>
            </a:extLst>
          </p:cNvPr>
          <p:cNvGrpSpPr/>
          <p:nvPr/>
        </p:nvGrpSpPr>
        <p:grpSpPr>
          <a:xfrm>
            <a:off x="9887241" y="2387984"/>
            <a:ext cx="1315789" cy="266091"/>
            <a:chOff x="7315586" y="1517210"/>
            <a:chExt cx="1315789" cy="266091"/>
          </a:xfrm>
        </p:grpSpPr>
        <p:sp>
          <p:nvSpPr>
            <p:cNvPr id="162" name="Rechthoek: afgeronde hoeken 161">
              <a:extLst>
                <a:ext uri="{FF2B5EF4-FFF2-40B4-BE49-F238E27FC236}">
                  <a16:creationId xmlns:a16="http://schemas.microsoft.com/office/drawing/2014/main" id="{64B52038-A266-926B-9DB6-20C7B9E5F415}"/>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3" name="Tekstvak 162">
              <a:extLst>
                <a:ext uri="{FF2B5EF4-FFF2-40B4-BE49-F238E27FC236}">
                  <a16:creationId xmlns:a16="http://schemas.microsoft.com/office/drawing/2014/main" id="{91006E75-FDE6-A6EA-9753-B291B2B295B0}"/>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Kies/selecteer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64" name="Groep 163">
            <a:extLst>
              <a:ext uri="{FF2B5EF4-FFF2-40B4-BE49-F238E27FC236}">
                <a16:creationId xmlns:a16="http://schemas.microsoft.com/office/drawing/2014/main" id="{A7937A14-CE6B-EAAE-A67D-7BE30234CE06}"/>
              </a:ext>
            </a:extLst>
          </p:cNvPr>
          <p:cNvGrpSpPr/>
          <p:nvPr/>
        </p:nvGrpSpPr>
        <p:grpSpPr>
          <a:xfrm>
            <a:off x="9887240" y="3245753"/>
            <a:ext cx="1315789" cy="266091"/>
            <a:chOff x="7315586" y="1517210"/>
            <a:chExt cx="1315789" cy="266091"/>
          </a:xfrm>
        </p:grpSpPr>
        <p:sp>
          <p:nvSpPr>
            <p:cNvPr id="165" name="Rechthoek: afgeronde hoeken 164">
              <a:extLst>
                <a:ext uri="{FF2B5EF4-FFF2-40B4-BE49-F238E27FC236}">
                  <a16:creationId xmlns:a16="http://schemas.microsoft.com/office/drawing/2014/main" id="{3B252954-C1D7-360B-0119-6AD6AE40911C}"/>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6" name="Tekstvak 165">
              <a:extLst>
                <a:ext uri="{FF2B5EF4-FFF2-40B4-BE49-F238E27FC236}">
                  <a16:creationId xmlns:a16="http://schemas.microsoft.com/office/drawing/2014/main" id="{7E6C2B90-CC7B-ACA5-231F-69C4CBB1EC91}"/>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Kies/selecteer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67" name="Groep 166">
            <a:extLst>
              <a:ext uri="{FF2B5EF4-FFF2-40B4-BE49-F238E27FC236}">
                <a16:creationId xmlns:a16="http://schemas.microsoft.com/office/drawing/2014/main" id="{B8904F0D-84CC-581E-D916-D95F7A426E6E}"/>
              </a:ext>
            </a:extLst>
          </p:cNvPr>
          <p:cNvGrpSpPr/>
          <p:nvPr/>
        </p:nvGrpSpPr>
        <p:grpSpPr>
          <a:xfrm>
            <a:off x="9887239" y="4137081"/>
            <a:ext cx="1315789" cy="266091"/>
            <a:chOff x="7315586" y="1517210"/>
            <a:chExt cx="1315789" cy="266091"/>
          </a:xfrm>
        </p:grpSpPr>
        <p:sp>
          <p:nvSpPr>
            <p:cNvPr id="168" name="Rechthoek: afgeronde hoeken 167">
              <a:extLst>
                <a:ext uri="{FF2B5EF4-FFF2-40B4-BE49-F238E27FC236}">
                  <a16:creationId xmlns:a16="http://schemas.microsoft.com/office/drawing/2014/main" id="{51F8D8A5-854A-AA0F-F24B-17376013EF84}"/>
                </a:ext>
              </a:extLst>
            </p:cNvPr>
            <p:cNvSpPr>
              <a:spLocks/>
            </p:cNvSpPr>
            <p:nvPr/>
          </p:nvSpPr>
          <p:spPr>
            <a:xfrm>
              <a:off x="7315586" y="1517210"/>
              <a:ext cx="1315789" cy="266091"/>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9" name="Tekstvak 168">
              <a:extLst>
                <a:ext uri="{FF2B5EF4-FFF2-40B4-BE49-F238E27FC236}">
                  <a16:creationId xmlns:a16="http://schemas.microsoft.com/office/drawing/2014/main" id="{E7BC2F61-8C49-07B0-7101-ABA6FBFEF5E1}"/>
                </a:ext>
              </a:extLst>
            </p:cNvPr>
            <p:cNvSpPr txBox="1"/>
            <p:nvPr/>
          </p:nvSpPr>
          <p:spPr>
            <a:xfrm>
              <a:off x="7341802" y="1580557"/>
              <a:ext cx="1289573" cy="184666"/>
            </a:xfrm>
            <a:prstGeom prst="rect">
              <a:avLst/>
            </a:prstGeom>
            <a:noFill/>
          </p:spPr>
          <p:txBody>
            <a:bodyPr wrap="square" rtlCol="0">
              <a:spAutoFit/>
            </a:bodyPr>
            <a:lstStyle/>
            <a:p>
              <a:pPr algn="ctr"/>
              <a:r>
                <a:rPr lang="nl-NL" sz="600" dirty="0">
                  <a:solidFill>
                    <a:schemeClr val="bg1">
                      <a:lumMod val="50000"/>
                    </a:schemeClr>
                  </a:solidFill>
                </a:rPr>
                <a:t>Kies/selecteer </a:t>
              </a:r>
              <a:r>
                <a:rPr lang="nl-NL" sz="600" dirty="0">
                  <a:solidFill>
                    <a:schemeClr val="bg1">
                      <a:lumMod val="50000"/>
                    </a:schemeClr>
                  </a:solidFill>
                  <a:sym typeface="Wingdings" panose="05000000000000000000" pitchFamily="2" charset="2"/>
                </a:rPr>
                <a:t></a:t>
              </a:r>
              <a:endParaRPr lang="nl-NL" sz="600" dirty="0">
                <a:solidFill>
                  <a:schemeClr val="bg1">
                    <a:lumMod val="50000"/>
                  </a:schemeClr>
                </a:solidFill>
              </a:endParaRPr>
            </a:p>
          </p:txBody>
        </p:sp>
      </p:grpSp>
      <p:grpSp>
        <p:nvGrpSpPr>
          <p:cNvPr id="170" name="Groep 169">
            <a:extLst>
              <a:ext uri="{FF2B5EF4-FFF2-40B4-BE49-F238E27FC236}">
                <a16:creationId xmlns:a16="http://schemas.microsoft.com/office/drawing/2014/main" id="{338D4426-10B3-B602-9900-A7BDEAC34C7D}"/>
              </a:ext>
            </a:extLst>
          </p:cNvPr>
          <p:cNvGrpSpPr/>
          <p:nvPr/>
        </p:nvGrpSpPr>
        <p:grpSpPr>
          <a:xfrm>
            <a:off x="10283368" y="4887006"/>
            <a:ext cx="558000" cy="558000"/>
            <a:chOff x="10279535" y="3150000"/>
            <a:chExt cx="558000" cy="558000"/>
          </a:xfrm>
        </p:grpSpPr>
        <p:sp>
          <p:nvSpPr>
            <p:cNvPr id="171" name="Rechthoek: afgeronde hoeken 170">
              <a:extLst>
                <a:ext uri="{FF2B5EF4-FFF2-40B4-BE49-F238E27FC236}">
                  <a16:creationId xmlns:a16="http://schemas.microsoft.com/office/drawing/2014/main" id="{49DA9484-2B44-A211-7994-8E9322A0D1BD}"/>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72" name="Graphic 171" descr="Wisselknop met effen opvulling">
              <a:extLst>
                <a:ext uri="{FF2B5EF4-FFF2-40B4-BE49-F238E27FC236}">
                  <a16:creationId xmlns:a16="http://schemas.microsoft.com/office/drawing/2014/main" id="{B5355261-DAA6-E13D-49EA-38D26876D5E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46975" y="3227365"/>
              <a:ext cx="423120" cy="423120"/>
            </a:xfrm>
            <a:prstGeom prst="rect">
              <a:avLst/>
            </a:prstGeom>
          </p:spPr>
        </p:pic>
      </p:grpSp>
      <p:grpSp>
        <p:nvGrpSpPr>
          <p:cNvPr id="173" name="Groep 172">
            <a:extLst>
              <a:ext uri="{FF2B5EF4-FFF2-40B4-BE49-F238E27FC236}">
                <a16:creationId xmlns:a16="http://schemas.microsoft.com/office/drawing/2014/main" id="{87A39927-2238-1BB2-8C2C-F2CB3998ED0E}"/>
              </a:ext>
            </a:extLst>
          </p:cNvPr>
          <p:cNvGrpSpPr/>
          <p:nvPr/>
        </p:nvGrpSpPr>
        <p:grpSpPr>
          <a:xfrm>
            <a:off x="195524" y="2568462"/>
            <a:ext cx="1315789" cy="266091"/>
            <a:chOff x="194700" y="1243520"/>
            <a:chExt cx="1315789" cy="266091"/>
          </a:xfrm>
        </p:grpSpPr>
        <p:sp>
          <p:nvSpPr>
            <p:cNvPr id="174" name="Rechthoek: afgeronde hoeken 173">
              <a:hlinkClick r:id="rId40" action="ppaction://hlinksldjump"/>
              <a:extLst>
                <a:ext uri="{FF2B5EF4-FFF2-40B4-BE49-F238E27FC236}">
                  <a16:creationId xmlns:a16="http://schemas.microsoft.com/office/drawing/2014/main" id="{26635AB2-9B76-7B9C-4122-689690545D69}"/>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75" name="Tekstvak 174">
              <a:hlinkClick r:id="rId40" action="ppaction://hlinksldjump"/>
              <a:extLst>
                <a:ext uri="{FF2B5EF4-FFF2-40B4-BE49-F238E27FC236}">
                  <a16:creationId xmlns:a16="http://schemas.microsoft.com/office/drawing/2014/main" id="{417E7348-43BC-D565-AB0D-8D55063E4332}"/>
                </a:ext>
              </a:extLst>
            </p:cNvPr>
            <p:cNvSpPr txBox="1"/>
            <p:nvPr/>
          </p:nvSpPr>
          <p:spPr>
            <a:xfrm>
              <a:off x="391404" y="1307437"/>
              <a:ext cx="1060188" cy="169277"/>
            </a:xfrm>
            <a:prstGeom prst="rect">
              <a:avLst/>
            </a:prstGeom>
            <a:noFill/>
          </p:spPr>
          <p:txBody>
            <a:bodyPr wrap="square" rtlCol="0">
              <a:spAutoFit/>
            </a:bodyPr>
            <a:lstStyle/>
            <a:p>
              <a:r>
                <a:rPr lang="nl-NL" sz="500" b="1" dirty="0"/>
                <a:t>Connectiviteit &amp; Apparaten</a:t>
              </a:r>
            </a:p>
          </p:txBody>
        </p:sp>
        <p:pic>
          <p:nvPicPr>
            <p:cNvPr id="176" name="Graphic 175">
              <a:hlinkClick r:id="rId40" action="ppaction://hlinksldjump"/>
              <a:extLst>
                <a:ext uri="{FF2B5EF4-FFF2-40B4-BE49-F238E27FC236}">
                  <a16:creationId xmlns:a16="http://schemas.microsoft.com/office/drawing/2014/main" id="{53775EF5-929F-6773-7174-5B7C78C4EB8D}"/>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240044" y="1298495"/>
              <a:ext cx="154914" cy="154914"/>
            </a:xfrm>
            <a:prstGeom prst="rect">
              <a:avLst/>
            </a:prstGeom>
          </p:spPr>
        </p:pic>
      </p:grpSp>
    </p:spTree>
    <p:extLst>
      <p:ext uri="{BB962C8B-B14F-4D97-AF65-F5344CB8AC3E}">
        <p14:creationId xmlns:p14="http://schemas.microsoft.com/office/powerpoint/2010/main" val="2304724096"/>
      </p:ext>
    </p:extLst>
  </p:cSld>
  <p:clrMapOvr>
    <a:masterClrMapping/>
  </p:clrMapOvr>
  <p:transition spd="slow" advClick="0">
    <p:cover dir="r"/>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78F595D9-E402-7C7D-6A50-B439F8C0B087}"/>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5F573423-A82D-50E2-6CE6-CE2C0978B629}"/>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A212EE49-3A3F-6914-DDFB-0ED42BBFDA44}"/>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3871D07A-8129-CA2D-350D-44A3B523C37D}"/>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7B003F5C-F79F-816D-B6DC-896D31864E1D}"/>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359FA778-BDF7-1265-5EE5-03AA83A1E913}"/>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7B9FD0B3-6DBF-465D-D292-DA2439034A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69327169-634A-66B3-DD11-C5B7E2546344}"/>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C83D2C9E-9FDB-3136-AE9F-B3A60AF215BC}"/>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6DC00DE9-EEBE-AC7D-C89E-224E2ACB727A}"/>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0D938AF5-4CE3-1146-4B02-3C2C5F15C56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A3565386-122A-09BF-2272-8692A50752D5}"/>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3FDC6DB8-6504-6814-A559-39682A7CF06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 name="Groep 2">
            <a:extLst>
              <a:ext uri="{FF2B5EF4-FFF2-40B4-BE49-F238E27FC236}">
                <a16:creationId xmlns:a16="http://schemas.microsoft.com/office/drawing/2014/main" id="{35FBEFF7-5BE4-0726-915C-2E158EA154FC}"/>
              </a:ext>
            </a:extLst>
          </p:cNvPr>
          <p:cNvGrpSpPr/>
          <p:nvPr/>
        </p:nvGrpSpPr>
        <p:grpSpPr>
          <a:xfrm>
            <a:off x="3416494" y="1211960"/>
            <a:ext cx="8327832" cy="797981"/>
            <a:chOff x="3416494" y="1211960"/>
            <a:chExt cx="8327832" cy="797981"/>
          </a:xfrm>
        </p:grpSpPr>
        <p:sp>
          <p:nvSpPr>
            <p:cNvPr id="190" name="Rechthoek: afgeronde hoeken 189">
              <a:extLst>
                <a:ext uri="{FF2B5EF4-FFF2-40B4-BE49-F238E27FC236}">
                  <a16:creationId xmlns:a16="http://schemas.microsoft.com/office/drawing/2014/main" id="{121514EE-7C30-9598-2366-82866BFD7D80}"/>
                </a:ext>
              </a:extLst>
            </p:cNvPr>
            <p:cNvSpPr>
              <a:spLocks/>
            </p:cNvSpPr>
            <p:nvPr/>
          </p:nvSpPr>
          <p:spPr>
            <a:xfrm>
              <a:off x="3416494" y="1211960"/>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920EB605-C0D3-45B0-91AD-231BD4DDC1F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94511" y="1455128"/>
              <a:ext cx="356154" cy="356154"/>
            </a:xfrm>
            <a:prstGeom prst="rect">
              <a:avLst/>
            </a:prstGeom>
          </p:spPr>
        </p:pic>
        <p:sp>
          <p:nvSpPr>
            <p:cNvPr id="258" name="Tekstvak 257">
              <a:extLst>
                <a:ext uri="{FF2B5EF4-FFF2-40B4-BE49-F238E27FC236}">
                  <a16:creationId xmlns:a16="http://schemas.microsoft.com/office/drawing/2014/main" id="{83211F9F-85DF-BE46-9C57-FB11DD5D9AD4}"/>
                </a:ext>
              </a:extLst>
            </p:cNvPr>
            <p:cNvSpPr txBox="1"/>
            <p:nvPr/>
          </p:nvSpPr>
          <p:spPr>
            <a:xfrm>
              <a:off x="4119549" y="1362794"/>
              <a:ext cx="6922359" cy="523220"/>
            </a:xfrm>
            <a:prstGeom prst="rect">
              <a:avLst/>
            </a:prstGeom>
            <a:noFill/>
          </p:spPr>
          <p:txBody>
            <a:bodyPr wrap="square" rtlCol="0">
              <a:spAutoFit/>
            </a:bodyPr>
            <a:lstStyle/>
            <a:p>
              <a:r>
                <a:rPr lang="nl-NL" sz="1400" b="1" dirty="0"/>
                <a:t>Beveiligingsinstellingen</a:t>
              </a:r>
            </a:p>
            <a:p>
              <a:endParaRPr lang="nl-NL" sz="1400" b="1" dirty="0"/>
            </a:p>
          </p:txBody>
        </p:sp>
        <p:sp>
          <p:nvSpPr>
            <p:cNvPr id="259" name="Tekstvak 258">
              <a:extLst>
                <a:ext uri="{FF2B5EF4-FFF2-40B4-BE49-F238E27FC236}">
                  <a16:creationId xmlns:a16="http://schemas.microsoft.com/office/drawing/2014/main" id="{02C34A6F-17D4-C924-CA87-589DCB1F78E0}"/>
                </a:ext>
              </a:extLst>
            </p:cNvPr>
            <p:cNvSpPr txBox="1"/>
            <p:nvPr/>
          </p:nvSpPr>
          <p:spPr>
            <a:xfrm>
              <a:off x="4119549" y="1636818"/>
              <a:ext cx="6922359" cy="246221"/>
            </a:xfrm>
            <a:prstGeom prst="rect">
              <a:avLst/>
            </a:prstGeom>
            <a:noFill/>
          </p:spPr>
          <p:txBody>
            <a:bodyPr wrap="square" rtlCol="0">
              <a:spAutoFit/>
            </a:bodyPr>
            <a:lstStyle/>
            <a:p>
              <a:r>
                <a:rPr lang="nl-NL" sz="1000" dirty="0">
                  <a:solidFill>
                    <a:schemeClr val="bg1">
                      <a:lumMod val="50000"/>
                    </a:schemeClr>
                  </a:solidFill>
                </a:rPr>
                <a:t>Beheer de beveiligingsopties van je apparaat</a:t>
              </a:r>
            </a:p>
          </p:txBody>
        </p:sp>
        <p:pic>
          <p:nvPicPr>
            <p:cNvPr id="312" name="Graphic 311" descr="Schild met effen opvulling">
              <a:extLst>
                <a:ext uri="{FF2B5EF4-FFF2-40B4-BE49-F238E27FC236}">
                  <a16:creationId xmlns:a16="http://schemas.microsoft.com/office/drawing/2014/main" id="{C0CD75AB-8413-B755-830F-4244D68D6DC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94910" y="1384226"/>
              <a:ext cx="499029" cy="499029"/>
            </a:xfrm>
            <a:prstGeom prst="rect">
              <a:avLst/>
            </a:prstGeom>
          </p:spPr>
        </p:pic>
      </p:grpSp>
      <p:grpSp>
        <p:nvGrpSpPr>
          <p:cNvPr id="314" name="Groep 313">
            <a:extLst>
              <a:ext uri="{FF2B5EF4-FFF2-40B4-BE49-F238E27FC236}">
                <a16:creationId xmlns:a16="http://schemas.microsoft.com/office/drawing/2014/main" id="{63521DBB-BF20-5557-F8C5-A198F9723407}"/>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F735C80C-1CBF-0AC4-42FD-FFF5B83AE1AE}"/>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extLst>
                <a:ext uri="{FF2B5EF4-FFF2-40B4-BE49-F238E27FC236}">
                  <a16:creationId xmlns:a16="http://schemas.microsoft.com/office/drawing/2014/main" id="{23E1F3ED-FF85-981C-2A98-BD8A64945D8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17" name="Tekstvak 316">
              <a:extLst>
                <a:ext uri="{FF2B5EF4-FFF2-40B4-BE49-F238E27FC236}">
                  <a16:creationId xmlns:a16="http://schemas.microsoft.com/office/drawing/2014/main" id="{AC17C0DD-AC0C-8493-ACDD-CFA5B86E00F2}"/>
                </a:ext>
              </a:extLst>
            </p:cNvPr>
            <p:cNvSpPr txBox="1"/>
            <p:nvPr/>
          </p:nvSpPr>
          <p:spPr>
            <a:xfrm>
              <a:off x="4046331" y="1886889"/>
              <a:ext cx="6922359" cy="307777"/>
            </a:xfrm>
            <a:prstGeom prst="rect">
              <a:avLst/>
            </a:prstGeom>
            <a:noFill/>
          </p:spPr>
          <p:txBody>
            <a:bodyPr wrap="square" rtlCol="0">
              <a:spAutoFit/>
            </a:bodyPr>
            <a:lstStyle/>
            <a:p>
              <a:r>
                <a:rPr lang="nl-NL" sz="1400" b="1" dirty="0"/>
                <a:t>Gegevensversleuteling</a:t>
              </a:r>
            </a:p>
          </p:txBody>
        </p:sp>
        <p:sp>
          <p:nvSpPr>
            <p:cNvPr id="318" name="Tekstvak 317">
              <a:extLst>
                <a:ext uri="{FF2B5EF4-FFF2-40B4-BE49-F238E27FC236}">
                  <a16:creationId xmlns:a16="http://schemas.microsoft.com/office/drawing/2014/main" id="{83A2A412-5798-E790-9E50-3ADE6CDA0F3B}"/>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Bescherm je gegevens met versleuteling</a:t>
              </a:r>
            </a:p>
          </p:txBody>
        </p:sp>
        <p:pic>
          <p:nvPicPr>
            <p:cNvPr id="319" name="Graphic 318" descr="Vergrendelen met effen opvulling">
              <a:extLst>
                <a:ext uri="{FF2B5EF4-FFF2-40B4-BE49-F238E27FC236}">
                  <a16:creationId xmlns:a16="http://schemas.microsoft.com/office/drawing/2014/main" id="{A15AFF47-A067-A46E-8CE8-F991B851065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1F1A2E64-10D6-41F0-69E9-A4EB13B771D2}"/>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AFA9CEAE-E966-9008-3596-D64D3604E6D0}"/>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extLst>
                <a:ext uri="{FF2B5EF4-FFF2-40B4-BE49-F238E27FC236}">
                  <a16:creationId xmlns:a16="http://schemas.microsoft.com/office/drawing/2014/main" id="{C2DBCC3D-1D09-A86B-AF73-4FB6E2DCB7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3" name="Tekstvak 322">
              <a:extLst>
                <a:ext uri="{FF2B5EF4-FFF2-40B4-BE49-F238E27FC236}">
                  <a16:creationId xmlns:a16="http://schemas.microsoft.com/office/drawing/2014/main" id="{CAB7BC1E-6777-F1B3-8740-D71F966D606C}"/>
                </a:ext>
              </a:extLst>
            </p:cNvPr>
            <p:cNvSpPr txBox="1"/>
            <p:nvPr/>
          </p:nvSpPr>
          <p:spPr>
            <a:xfrm>
              <a:off x="4046331" y="1886889"/>
              <a:ext cx="6922359" cy="307777"/>
            </a:xfrm>
            <a:prstGeom prst="rect">
              <a:avLst/>
            </a:prstGeom>
            <a:noFill/>
          </p:spPr>
          <p:txBody>
            <a:bodyPr wrap="square" rtlCol="0">
              <a:spAutoFit/>
            </a:bodyPr>
            <a:lstStyle/>
            <a:p>
              <a:r>
                <a:rPr lang="nl-NL" sz="1400" b="1" dirty="0"/>
                <a:t>Twee-factor Authenticatie</a:t>
              </a:r>
            </a:p>
          </p:txBody>
        </p:sp>
        <p:sp>
          <p:nvSpPr>
            <p:cNvPr id="324" name="Tekstvak 323">
              <a:extLst>
                <a:ext uri="{FF2B5EF4-FFF2-40B4-BE49-F238E27FC236}">
                  <a16:creationId xmlns:a16="http://schemas.microsoft.com/office/drawing/2014/main" id="{450748C1-0511-03B4-C207-8CB6D71A4BE6}"/>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Schakel twee-factor authenticatie in voor extra beveiliging</a:t>
              </a:r>
            </a:p>
          </p:txBody>
        </p:sp>
        <p:pic>
          <p:nvPicPr>
            <p:cNvPr id="325" name="Graphic 324" descr="Oogscan met effen opvulling">
              <a:extLst>
                <a:ext uri="{FF2B5EF4-FFF2-40B4-BE49-F238E27FC236}">
                  <a16:creationId xmlns:a16="http://schemas.microsoft.com/office/drawing/2014/main" id="{76CC4FB2-2ECF-2965-2995-9F661B69C4D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EB5BEC38-42AA-6348-23F4-1E677D764A76}"/>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E9B13AD0-1B60-1890-2F4B-5BEF82A77FE0}"/>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38081872-DD1A-FD25-9F22-D73BD71BCE9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9" name="Tekstvak 328">
              <a:extLst>
                <a:ext uri="{FF2B5EF4-FFF2-40B4-BE49-F238E27FC236}">
                  <a16:creationId xmlns:a16="http://schemas.microsoft.com/office/drawing/2014/main" id="{84A2DE77-9136-28D9-B0CD-5914ACA92295}"/>
                </a:ext>
              </a:extLst>
            </p:cNvPr>
            <p:cNvSpPr txBox="1"/>
            <p:nvPr/>
          </p:nvSpPr>
          <p:spPr>
            <a:xfrm>
              <a:off x="4046331" y="1886889"/>
              <a:ext cx="6922359" cy="307777"/>
            </a:xfrm>
            <a:prstGeom prst="rect">
              <a:avLst/>
            </a:prstGeom>
            <a:noFill/>
          </p:spPr>
          <p:txBody>
            <a:bodyPr wrap="square" rtlCol="0">
              <a:spAutoFit/>
            </a:bodyPr>
            <a:lstStyle/>
            <a:p>
              <a:r>
                <a:rPr lang="nl-NL" sz="1400" b="1" dirty="0"/>
                <a:t>Locatie-instellingen</a:t>
              </a:r>
            </a:p>
          </p:txBody>
        </p:sp>
        <p:sp>
          <p:nvSpPr>
            <p:cNvPr id="330" name="Tekstvak 329">
              <a:extLst>
                <a:ext uri="{FF2B5EF4-FFF2-40B4-BE49-F238E27FC236}">
                  <a16:creationId xmlns:a16="http://schemas.microsoft.com/office/drawing/2014/main" id="{49579D6C-64D5-CB6E-5D2D-5E4858CEBD9F}"/>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je locatie-instellingen voor apps</a:t>
              </a:r>
            </a:p>
          </p:txBody>
        </p:sp>
        <p:pic>
          <p:nvPicPr>
            <p:cNvPr id="331" name="Graphic 330" descr="Markering met effen opvulling">
              <a:extLst>
                <a:ext uri="{FF2B5EF4-FFF2-40B4-BE49-F238E27FC236}">
                  <a16:creationId xmlns:a16="http://schemas.microsoft.com/office/drawing/2014/main" id="{04B500A1-9885-5194-6EE7-7C7E9E6DC907}"/>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AE085BE3-EBF2-D6A1-28D8-66BFA99301C4}"/>
              </a:ext>
            </a:extLst>
          </p:cNvPr>
          <p:cNvGrpSpPr/>
          <p:nvPr/>
        </p:nvGrpSpPr>
        <p:grpSpPr>
          <a:xfrm>
            <a:off x="3416489" y="4714888"/>
            <a:ext cx="8327833" cy="797981"/>
            <a:chOff x="3343275" y="1736055"/>
            <a:chExt cx="8327833" cy="797981"/>
          </a:xfrm>
        </p:grpSpPr>
        <p:sp>
          <p:nvSpPr>
            <p:cNvPr id="333" name="Rechthoek: afgeronde hoeken 332">
              <a:extLst>
                <a:ext uri="{FF2B5EF4-FFF2-40B4-BE49-F238E27FC236}">
                  <a16:creationId xmlns:a16="http://schemas.microsoft.com/office/drawing/2014/main" id="{8CBF811C-B369-3568-2231-8819CD23BAB8}"/>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extLst>
                <a:ext uri="{FF2B5EF4-FFF2-40B4-BE49-F238E27FC236}">
                  <a16:creationId xmlns:a16="http://schemas.microsoft.com/office/drawing/2014/main" id="{39ABF25E-6DD5-2972-A91F-B8D6AF868A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35" name="Tekstvak 334">
              <a:extLst>
                <a:ext uri="{FF2B5EF4-FFF2-40B4-BE49-F238E27FC236}">
                  <a16:creationId xmlns:a16="http://schemas.microsoft.com/office/drawing/2014/main" id="{D4514618-8379-4252-A2CD-C082A694F223}"/>
                </a:ext>
              </a:extLst>
            </p:cNvPr>
            <p:cNvSpPr txBox="1"/>
            <p:nvPr/>
          </p:nvSpPr>
          <p:spPr>
            <a:xfrm>
              <a:off x="4046331" y="1886889"/>
              <a:ext cx="6922359" cy="307777"/>
            </a:xfrm>
            <a:prstGeom prst="rect">
              <a:avLst/>
            </a:prstGeom>
            <a:noFill/>
          </p:spPr>
          <p:txBody>
            <a:bodyPr wrap="square" rtlCol="0">
              <a:spAutoFit/>
            </a:bodyPr>
            <a:lstStyle/>
            <a:p>
              <a:r>
                <a:rPr lang="nl-NL" sz="1400" b="1" dirty="0"/>
                <a:t>App-beveiliging</a:t>
              </a:r>
            </a:p>
          </p:txBody>
        </p:sp>
        <p:sp>
          <p:nvSpPr>
            <p:cNvPr id="336" name="Tekstvak 335">
              <a:extLst>
                <a:ext uri="{FF2B5EF4-FFF2-40B4-BE49-F238E27FC236}">
                  <a16:creationId xmlns:a16="http://schemas.microsoft.com/office/drawing/2014/main" id="{93A936FC-9754-7B75-13F3-EC45479AE1C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Beveilig de apps op je apparaat tegen ongeautoriseerde toegang</a:t>
              </a:r>
            </a:p>
          </p:txBody>
        </p:sp>
        <p:pic>
          <p:nvPicPr>
            <p:cNvPr id="337" name="Graphic 336" descr="Ui Ux met effen opvulling">
              <a:extLst>
                <a:ext uri="{FF2B5EF4-FFF2-40B4-BE49-F238E27FC236}">
                  <a16:creationId xmlns:a16="http://schemas.microsoft.com/office/drawing/2014/main" id="{63C12E99-CA5D-0957-07D7-33086E4B12EF}"/>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E75BD426-A1AE-D907-69C6-0E5A8BEC0D7C}"/>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0" action="ppaction://hlinksldjump"/>
              <a:extLst>
                <a:ext uri="{FF2B5EF4-FFF2-40B4-BE49-F238E27FC236}">
                  <a16:creationId xmlns:a16="http://schemas.microsoft.com/office/drawing/2014/main" id="{6B3841D4-165F-63F3-EB99-55FB663EE53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0" action="ppaction://hlinksldjump"/>
              <a:extLst>
                <a:ext uri="{FF2B5EF4-FFF2-40B4-BE49-F238E27FC236}">
                  <a16:creationId xmlns:a16="http://schemas.microsoft.com/office/drawing/2014/main" id="{F7A0F8E3-B04E-19A1-80DC-6BD4893A4CA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937364EC-6A59-B27B-E345-63A37FBA7FC6}"/>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5" name="Groep 4">
            <a:extLst>
              <a:ext uri="{FF2B5EF4-FFF2-40B4-BE49-F238E27FC236}">
                <a16:creationId xmlns:a16="http://schemas.microsoft.com/office/drawing/2014/main" id="{F41EB884-E9F9-2573-A585-F83759E6D6A8}"/>
              </a:ext>
            </a:extLst>
          </p:cNvPr>
          <p:cNvGrpSpPr/>
          <p:nvPr/>
        </p:nvGrpSpPr>
        <p:grpSpPr>
          <a:xfrm>
            <a:off x="194707" y="4232911"/>
            <a:ext cx="2659811" cy="349305"/>
            <a:chOff x="121489" y="4876801"/>
            <a:chExt cx="2659811" cy="349305"/>
          </a:xfrm>
        </p:grpSpPr>
        <p:grpSp>
          <p:nvGrpSpPr>
            <p:cNvPr id="6" name="Groep 5">
              <a:extLst>
                <a:ext uri="{FF2B5EF4-FFF2-40B4-BE49-F238E27FC236}">
                  <a16:creationId xmlns:a16="http://schemas.microsoft.com/office/drawing/2014/main" id="{C51F0165-7D17-BBC4-7205-0D8DC3E3E788}"/>
                </a:ext>
              </a:extLst>
            </p:cNvPr>
            <p:cNvGrpSpPr/>
            <p:nvPr/>
          </p:nvGrpSpPr>
          <p:grpSpPr>
            <a:xfrm>
              <a:off x="121489" y="4876801"/>
              <a:ext cx="2659811" cy="349305"/>
              <a:chOff x="121489" y="4886326"/>
              <a:chExt cx="2659811" cy="349305"/>
            </a:xfrm>
          </p:grpSpPr>
          <p:sp>
            <p:nvSpPr>
              <p:cNvPr id="8" name="Rechthoek: afgeronde hoeken 7">
                <a:extLst>
                  <a:ext uri="{FF2B5EF4-FFF2-40B4-BE49-F238E27FC236}">
                    <a16:creationId xmlns:a16="http://schemas.microsoft.com/office/drawing/2014/main" id="{F31368CE-574E-ED5D-CAF5-42A9D72D4F6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hlinkClick r:id="rId25" action="ppaction://hlinksldjump"/>
                <a:extLst>
                  <a:ext uri="{FF2B5EF4-FFF2-40B4-BE49-F238E27FC236}">
                    <a16:creationId xmlns:a16="http://schemas.microsoft.com/office/drawing/2014/main" id="{406B7B22-41D1-E370-F3C3-3BFA737D30D4}"/>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7" name="Graphic 6" descr="Creditcard met effen opvulling">
              <a:hlinkClick r:id="rId25" action="ppaction://hlinksldjump"/>
              <a:extLst>
                <a:ext uri="{FF2B5EF4-FFF2-40B4-BE49-F238E27FC236}">
                  <a16:creationId xmlns:a16="http://schemas.microsoft.com/office/drawing/2014/main" id="{BF16D518-B710-88E8-1460-8BB4CB832D3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0" name="Groep 9">
            <a:extLst>
              <a:ext uri="{FF2B5EF4-FFF2-40B4-BE49-F238E27FC236}">
                <a16:creationId xmlns:a16="http://schemas.microsoft.com/office/drawing/2014/main" id="{42FA9BEC-160F-51D9-E345-BEDFC4EE8DE2}"/>
              </a:ext>
            </a:extLst>
          </p:cNvPr>
          <p:cNvGrpSpPr/>
          <p:nvPr/>
        </p:nvGrpSpPr>
        <p:grpSpPr>
          <a:xfrm>
            <a:off x="194706" y="3805855"/>
            <a:ext cx="2659811" cy="349305"/>
            <a:chOff x="121489" y="4876801"/>
            <a:chExt cx="2659811" cy="349305"/>
          </a:xfrm>
        </p:grpSpPr>
        <p:grpSp>
          <p:nvGrpSpPr>
            <p:cNvPr id="11" name="Groep 10">
              <a:extLst>
                <a:ext uri="{FF2B5EF4-FFF2-40B4-BE49-F238E27FC236}">
                  <a16:creationId xmlns:a16="http://schemas.microsoft.com/office/drawing/2014/main" id="{20DB518F-97F7-7DCD-B1DE-4EF2FF2AF239}"/>
                </a:ext>
              </a:extLst>
            </p:cNvPr>
            <p:cNvGrpSpPr/>
            <p:nvPr/>
          </p:nvGrpSpPr>
          <p:grpSpPr>
            <a:xfrm>
              <a:off x="121489" y="4876801"/>
              <a:ext cx="2659811" cy="349305"/>
              <a:chOff x="121489" y="4886326"/>
              <a:chExt cx="2659811" cy="349305"/>
            </a:xfrm>
          </p:grpSpPr>
          <p:sp>
            <p:nvSpPr>
              <p:cNvPr id="13" name="Rechthoek: afgeronde hoeken 12">
                <a:hlinkClick r:id="rId28" action="ppaction://hlinksldjump"/>
                <a:extLst>
                  <a:ext uri="{FF2B5EF4-FFF2-40B4-BE49-F238E27FC236}">
                    <a16:creationId xmlns:a16="http://schemas.microsoft.com/office/drawing/2014/main" id="{CAA4FCB8-C3A9-55B9-1F55-871AD622210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hlinkClick r:id="rId28" action="ppaction://hlinksldjump"/>
                <a:extLst>
                  <a:ext uri="{FF2B5EF4-FFF2-40B4-BE49-F238E27FC236}">
                    <a16:creationId xmlns:a16="http://schemas.microsoft.com/office/drawing/2014/main" id="{FEBD7D41-FA5A-5F4B-5A06-B2ED55F414FF}"/>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2" name="Graphic 11" descr="Open enveloppe met effen opvulling">
              <a:hlinkClick r:id="rId28" action="ppaction://hlinksldjump"/>
              <a:extLst>
                <a:ext uri="{FF2B5EF4-FFF2-40B4-BE49-F238E27FC236}">
                  <a16:creationId xmlns:a16="http://schemas.microsoft.com/office/drawing/2014/main" id="{3D06426F-3334-D962-7BB0-871611F06188}"/>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15" name="Groep 14">
            <a:extLst>
              <a:ext uri="{FF2B5EF4-FFF2-40B4-BE49-F238E27FC236}">
                <a16:creationId xmlns:a16="http://schemas.microsoft.com/office/drawing/2014/main" id="{E0BA8FFB-24C3-BAE1-F08C-1081850CE044}"/>
              </a:ext>
            </a:extLst>
          </p:cNvPr>
          <p:cNvGrpSpPr/>
          <p:nvPr/>
        </p:nvGrpSpPr>
        <p:grpSpPr>
          <a:xfrm>
            <a:off x="194705" y="3378799"/>
            <a:ext cx="2719166" cy="349305"/>
            <a:chOff x="121489" y="4876801"/>
            <a:chExt cx="2719166" cy="349305"/>
          </a:xfrm>
        </p:grpSpPr>
        <p:grpSp>
          <p:nvGrpSpPr>
            <p:cNvPr id="16" name="Groep 15">
              <a:extLst>
                <a:ext uri="{FF2B5EF4-FFF2-40B4-BE49-F238E27FC236}">
                  <a16:creationId xmlns:a16="http://schemas.microsoft.com/office/drawing/2014/main" id="{437A4298-6BD2-5A5A-8C6A-82F391FD0459}"/>
                </a:ext>
              </a:extLst>
            </p:cNvPr>
            <p:cNvGrpSpPr/>
            <p:nvPr/>
          </p:nvGrpSpPr>
          <p:grpSpPr>
            <a:xfrm>
              <a:off x="121489" y="4876801"/>
              <a:ext cx="2719166" cy="349305"/>
              <a:chOff x="121489" y="4886326"/>
              <a:chExt cx="2719166" cy="349305"/>
            </a:xfrm>
          </p:grpSpPr>
          <p:sp>
            <p:nvSpPr>
              <p:cNvPr id="18" name="Rechthoek: afgeronde hoeken 17">
                <a:hlinkClick r:id="rId31" action="ppaction://hlinksldjump"/>
                <a:extLst>
                  <a:ext uri="{FF2B5EF4-FFF2-40B4-BE49-F238E27FC236}">
                    <a16:creationId xmlns:a16="http://schemas.microsoft.com/office/drawing/2014/main" id="{8B8D6199-E676-195F-CD5E-DC522EB38A6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hlinkClick r:id="rId31" action="ppaction://hlinksldjump"/>
                <a:extLst>
                  <a:ext uri="{FF2B5EF4-FFF2-40B4-BE49-F238E27FC236}">
                    <a16:creationId xmlns:a16="http://schemas.microsoft.com/office/drawing/2014/main" id="{D0428186-FBC5-5007-CEF6-CCC644E72E4F}"/>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7" name="Graphic 16" descr="Mijngereedschap met effen opvulling">
              <a:hlinkClick r:id="rId31" action="ppaction://hlinksldjump"/>
              <a:extLst>
                <a:ext uri="{FF2B5EF4-FFF2-40B4-BE49-F238E27FC236}">
                  <a16:creationId xmlns:a16="http://schemas.microsoft.com/office/drawing/2014/main" id="{F0D318C6-7509-EFAD-7C1A-17ABA09070C4}"/>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13143" y="4894876"/>
              <a:ext cx="313151" cy="313151"/>
            </a:xfrm>
            <a:prstGeom prst="rect">
              <a:avLst/>
            </a:prstGeom>
          </p:spPr>
        </p:pic>
      </p:grpSp>
      <p:grpSp>
        <p:nvGrpSpPr>
          <p:cNvPr id="21" name="Groep 20">
            <a:extLst>
              <a:ext uri="{FF2B5EF4-FFF2-40B4-BE49-F238E27FC236}">
                <a16:creationId xmlns:a16="http://schemas.microsoft.com/office/drawing/2014/main" id="{B9C5C3D1-AFA4-910D-EFD1-EF37D9D541C9}"/>
              </a:ext>
            </a:extLst>
          </p:cNvPr>
          <p:cNvGrpSpPr/>
          <p:nvPr/>
        </p:nvGrpSpPr>
        <p:grpSpPr>
          <a:xfrm>
            <a:off x="194704" y="2951743"/>
            <a:ext cx="2659811" cy="349305"/>
            <a:chOff x="121489" y="4876801"/>
            <a:chExt cx="2659811" cy="349305"/>
          </a:xfrm>
        </p:grpSpPr>
        <p:grpSp>
          <p:nvGrpSpPr>
            <p:cNvPr id="22" name="Groep 21">
              <a:extLst>
                <a:ext uri="{FF2B5EF4-FFF2-40B4-BE49-F238E27FC236}">
                  <a16:creationId xmlns:a16="http://schemas.microsoft.com/office/drawing/2014/main" id="{823805EC-62D4-E1C1-789A-927399EB7EF7}"/>
                </a:ext>
              </a:extLst>
            </p:cNvPr>
            <p:cNvGrpSpPr/>
            <p:nvPr/>
          </p:nvGrpSpPr>
          <p:grpSpPr>
            <a:xfrm>
              <a:off x="121489" y="4876801"/>
              <a:ext cx="2659811" cy="349305"/>
              <a:chOff x="121489" y="4886326"/>
              <a:chExt cx="2659811" cy="349305"/>
            </a:xfrm>
          </p:grpSpPr>
          <p:sp>
            <p:nvSpPr>
              <p:cNvPr id="24" name="Rechthoek: afgeronde hoeken 23">
                <a:hlinkClick r:id="rId34" action="ppaction://hlinksldjump"/>
                <a:extLst>
                  <a:ext uri="{FF2B5EF4-FFF2-40B4-BE49-F238E27FC236}">
                    <a16:creationId xmlns:a16="http://schemas.microsoft.com/office/drawing/2014/main" id="{3443D804-211B-92C4-D447-04598519DBB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34" action="ppaction://hlinksldjump"/>
                <a:extLst>
                  <a:ext uri="{FF2B5EF4-FFF2-40B4-BE49-F238E27FC236}">
                    <a16:creationId xmlns:a16="http://schemas.microsoft.com/office/drawing/2014/main" id="{F95BEFC1-7055-F7A3-52F8-FD7DC83778BA}"/>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3" name="Graphic 22" descr="Schild met effen opvulling">
              <a:hlinkClick r:id="rId34" action="ppaction://hlinksldjump"/>
              <a:extLst>
                <a:ext uri="{FF2B5EF4-FFF2-40B4-BE49-F238E27FC236}">
                  <a16:creationId xmlns:a16="http://schemas.microsoft.com/office/drawing/2014/main" id="{024B9AC0-B7F3-A9DF-1523-AD777253C64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3143" y="4894876"/>
              <a:ext cx="313151" cy="313151"/>
            </a:xfrm>
            <a:prstGeom prst="rect">
              <a:avLst/>
            </a:prstGeom>
          </p:spPr>
        </p:pic>
      </p:grpSp>
      <p:grpSp>
        <p:nvGrpSpPr>
          <p:cNvPr id="26" name="Groep 25">
            <a:extLst>
              <a:ext uri="{FF2B5EF4-FFF2-40B4-BE49-F238E27FC236}">
                <a16:creationId xmlns:a16="http://schemas.microsoft.com/office/drawing/2014/main" id="{01B72507-F561-73B0-287A-0BB3A06C68F0}"/>
              </a:ext>
            </a:extLst>
          </p:cNvPr>
          <p:cNvGrpSpPr/>
          <p:nvPr/>
        </p:nvGrpSpPr>
        <p:grpSpPr>
          <a:xfrm>
            <a:off x="194703" y="2524687"/>
            <a:ext cx="2659811" cy="349305"/>
            <a:chOff x="121489" y="4876801"/>
            <a:chExt cx="2659811" cy="349305"/>
          </a:xfrm>
        </p:grpSpPr>
        <p:grpSp>
          <p:nvGrpSpPr>
            <p:cNvPr id="27" name="Groep 26">
              <a:extLst>
                <a:ext uri="{FF2B5EF4-FFF2-40B4-BE49-F238E27FC236}">
                  <a16:creationId xmlns:a16="http://schemas.microsoft.com/office/drawing/2014/main" id="{244E6F13-154F-1028-0E28-008B76ADA228}"/>
                </a:ext>
              </a:extLst>
            </p:cNvPr>
            <p:cNvGrpSpPr/>
            <p:nvPr/>
          </p:nvGrpSpPr>
          <p:grpSpPr>
            <a:xfrm>
              <a:off x="121489" y="4876801"/>
              <a:ext cx="2659811" cy="349305"/>
              <a:chOff x="121489" y="4886326"/>
              <a:chExt cx="2659811" cy="349305"/>
            </a:xfrm>
          </p:grpSpPr>
          <p:sp>
            <p:nvSpPr>
              <p:cNvPr id="31" name="Rechthoek: afgeronde hoeken 30">
                <a:hlinkClick r:id="rId35" action="ppaction://hlinksldjump"/>
                <a:extLst>
                  <a:ext uri="{FF2B5EF4-FFF2-40B4-BE49-F238E27FC236}">
                    <a16:creationId xmlns:a16="http://schemas.microsoft.com/office/drawing/2014/main" id="{7A465094-8B18-6934-136F-B50BA2C1750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35" action="ppaction://hlinksldjump"/>
                <a:extLst>
                  <a:ext uri="{FF2B5EF4-FFF2-40B4-BE49-F238E27FC236}">
                    <a16:creationId xmlns:a16="http://schemas.microsoft.com/office/drawing/2014/main" id="{24D4E91C-7DF7-0811-1C09-BD46EE5CAEA3}"/>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30" name="Graphic 29" descr="Wi-Fi met effen opvulling">
              <a:hlinkClick r:id="rId35" action="ppaction://hlinksldjump"/>
              <a:extLst>
                <a:ext uri="{FF2B5EF4-FFF2-40B4-BE49-F238E27FC236}">
                  <a16:creationId xmlns:a16="http://schemas.microsoft.com/office/drawing/2014/main" id="{E96CA021-F1ED-B941-C17A-4AC249061367}"/>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grpSp>
        <p:nvGrpSpPr>
          <p:cNvPr id="37" name="Groep 36">
            <a:extLst>
              <a:ext uri="{FF2B5EF4-FFF2-40B4-BE49-F238E27FC236}">
                <a16:creationId xmlns:a16="http://schemas.microsoft.com/office/drawing/2014/main" id="{48746033-0FA2-3ACF-0D95-684891635029}"/>
              </a:ext>
            </a:extLst>
          </p:cNvPr>
          <p:cNvGrpSpPr/>
          <p:nvPr/>
        </p:nvGrpSpPr>
        <p:grpSpPr>
          <a:xfrm>
            <a:off x="194702" y="2097631"/>
            <a:ext cx="2659811" cy="349305"/>
            <a:chOff x="121489" y="4876801"/>
            <a:chExt cx="2659811" cy="349305"/>
          </a:xfrm>
        </p:grpSpPr>
        <p:grpSp>
          <p:nvGrpSpPr>
            <p:cNvPr id="39" name="Groep 38">
              <a:extLst>
                <a:ext uri="{FF2B5EF4-FFF2-40B4-BE49-F238E27FC236}">
                  <a16:creationId xmlns:a16="http://schemas.microsoft.com/office/drawing/2014/main" id="{D1ED49A1-236A-28A6-B223-72C5A84F5E9D}"/>
                </a:ext>
              </a:extLst>
            </p:cNvPr>
            <p:cNvGrpSpPr/>
            <p:nvPr/>
          </p:nvGrpSpPr>
          <p:grpSpPr>
            <a:xfrm>
              <a:off x="121489" y="4876801"/>
              <a:ext cx="2659811" cy="349305"/>
              <a:chOff x="121489" y="4886326"/>
              <a:chExt cx="2659811" cy="349305"/>
            </a:xfrm>
          </p:grpSpPr>
          <p:sp>
            <p:nvSpPr>
              <p:cNvPr id="41" name="Rechthoek: afgeronde hoeken 40">
                <a:hlinkClick r:id="rId38" action="ppaction://hlinksldjump"/>
                <a:extLst>
                  <a:ext uri="{FF2B5EF4-FFF2-40B4-BE49-F238E27FC236}">
                    <a16:creationId xmlns:a16="http://schemas.microsoft.com/office/drawing/2014/main" id="{FAE8B8A6-F3D3-4FA4-85B5-6C90780840B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a:hlinkClick r:id="rId38" action="ppaction://hlinksldjump"/>
                <a:extLst>
                  <a:ext uri="{FF2B5EF4-FFF2-40B4-BE49-F238E27FC236}">
                    <a16:creationId xmlns:a16="http://schemas.microsoft.com/office/drawing/2014/main" id="{FBC38139-7DE8-279E-61F5-1D1832D75F37}"/>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40" name="Graphic 39" descr="Beltoon met effen opvulling">
              <a:extLst>
                <a:ext uri="{FF2B5EF4-FFF2-40B4-BE49-F238E27FC236}">
                  <a16:creationId xmlns:a16="http://schemas.microsoft.com/office/drawing/2014/main" id="{89351CE8-1621-C601-BE10-EA834D8FF892}"/>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grpSp>
        <p:nvGrpSpPr>
          <p:cNvPr id="43" name="Groep 42">
            <a:extLst>
              <a:ext uri="{FF2B5EF4-FFF2-40B4-BE49-F238E27FC236}">
                <a16:creationId xmlns:a16="http://schemas.microsoft.com/office/drawing/2014/main" id="{E297ED86-BC3B-EA32-ADEE-CE44CFF0454E}"/>
              </a:ext>
            </a:extLst>
          </p:cNvPr>
          <p:cNvGrpSpPr/>
          <p:nvPr/>
        </p:nvGrpSpPr>
        <p:grpSpPr>
          <a:xfrm>
            <a:off x="194701" y="1670575"/>
            <a:ext cx="2659811" cy="349305"/>
            <a:chOff x="121489" y="4876801"/>
            <a:chExt cx="2659811" cy="349305"/>
          </a:xfrm>
        </p:grpSpPr>
        <p:grpSp>
          <p:nvGrpSpPr>
            <p:cNvPr id="44" name="Groep 43">
              <a:extLst>
                <a:ext uri="{FF2B5EF4-FFF2-40B4-BE49-F238E27FC236}">
                  <a16:creationId xmlns:a16="http://schemas.microsoft.com/office/drawing/2014/main" id="{5A07271B-FBDE-F4DB-912C-8CD4F3478836}"/>
                </a:ext>
              </a:extLst>
            </p:cNvPr>
            <p:cNvGrpSpPr/>
            <p:nvPr/>
          </p:nvGrpSpPr>
          <p:grpSpPr>
            <a:xfrm>
              <a:off x="121489" y="4876801"/>
              <a:ext cx="2659811" cy="349305"/>
              <a:chOff x="121489" y="4886326"/>
              <a:chExt cx="2659811" cy="349305"/>
            </a:xfrm>
          </p:grpSpPr>
          <p:sp>
            <p:nvSpPr>
              <p:cNvPr id="46" name="Rechthoek: afgeronde hoeken 45">
                <a:hlinkClick r:id="rId41" action="ppaction://hlinksldjump"/>
                <a:extLst>
                  <a:ext uri="{FF2B5EF4-FFF2-40B4-BE49-F238E27FC236}">
                    <a16:creationId xmlns:a16="http://schemas.microsoft.com/office/drawing/2014/main" id="{D8BCE69C-DCA0-E726-A6A8-5C79CF5A6E2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Tekstvak 46">
                <a:hlinkClick r:id="rId41" action="ppaction://hlinksldjump"/>
                <a:extLst>
                  <a:ext uri="{FF2B5EF4-FFF2-40B4-BE49-F238E27FC236}">
                    <a16:creationId xmlns:a16="http://schemas.microsoft.com/office/drawing/2014/main" id="{AF159A63-1A48-5BBA-A6D0-C72764293FF5}"/>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5" name="Graphic 44" descr="Palette met effen opvulling">
              <a:hlinkClick r:id="rId42" action="ppaction://hlinksldjump"/>
              <a:extLst>
                <a:ext uri="{FF2B5EF4-FFF2-40B4-BE49-F238E27FC236}">
                  <a16:creationId xmlns:a16="http://schemas.microsoft.com/office/drawing/2014/main" id="{3E435BD1-689B-E6FB-2113-E67ACDAE8606}"/>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48" name="Groep 47">
            <a:extLst>
              <a:ext uri="{FF2B5EF4-FFF2-40B4-BE49-F238E27FC236}">
                <a16:creationId xmlns:a16="http://schemas.microsoft.com/office/drawing/2014/main" id="{165A4566-3C1F-8072-9935-E5B1DAE1AAC3}"/>
              </a:ext>
            </a:extLst>
          </p:cNvPr>
          <p:cNvGrpSpPr/>
          <p:nvPr/>
        </p:nvGrpSpPr>
        <p:grpSpPr>
          <a:xfrm>
            <a:off x="194700" y="1243519"/>
            <a:ext cx="2659811" cy="349305"/>
            <a:chOff x="121489" y="4876801"/>
            <a:chExt cx="2659811" cy="349305"/>
          </a:xfrm>
        </p:grpSpPr>
        <p:grpSp>
          <p:nvGrpSpPr>
            <p:cNvPr id="49" name="Groep 48">
              <a:extLst>
                <a:ext uri="{FF2B5EF4-FFF2-40B4-BE49-F238E27FC236}">
                  <a16:creationId xmlns:a16="http://schemas.microsoft.com/office/drawing/2014/main" id="{2AE78C68-5A51-0FE8-0F8A-93C12D59D921}"/>
                </a:ext>
              </a:extLst>
            </p:cNvPr>
            <p:cNvGrpSpPr/>
            <p:nvPr/>
          </p:nvGrpSpPr>
          <p:grpSpPr>
            <a:xfrm>
              <a:off x="121489" y="4876801"/>
              <a:ext cx="2659811" cy="349305"/>
              <a:chOff x="121489" y="4886326"/>
              <a:chExt cx="2659811" cy="349305"/>
            </a:xfrm>
          </p:grpSpPr>
          <p:sp>
            <p:nvSpPr>
              <p:cNvPr id="51" name="Rechthoek: afgeronde hoeken 50">
                <a:hlinkClick r:id="rId42" action="ppaction://hlinksldjump"/>
                <a:extLst>
                  <a:ext uri="{FF2B5EF4-FFF2-40B4-BE49-F238E27FC236}">
                    <a16:creationId xmlns:a16="http://schemas.microsoft.com/office/drawing/2014/main" id="{8557F79B-0111-146B-D6B4-28D8A9F5E3B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42" action="ppaction://hlinksldjump"/>
                <a:extLst>
                  <a:ext uri="{FF2B5EF4-FFF2-40B4-BE49-F238E27FC236}">
                    <a16:creationId xmlns:a16="http://schemas.microsoft.com/office/drawing/2014/main" id="{99953C2B-1B42-79A0-165B-EE0D86DDF0F3}"/>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50" name="Graphic 49" descr="Computer met effen opvulling">
              <a:hlinkClick r:id="rId42" action="ppaction://hlinksldjump"/>
              <a:extLst>
                <a:ext uri="{FF2B5EF4-FFF2-40B4-BE49-F238E27FC236}">
                  <a16:creationId xmlns:a16="http://schemas.microsoft.com/office/drawing/2014/main" id="{16D1D030-F6A1-E7F4-C1F5-8AAC8DA6593A}"/>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3470011619"/>
      </p:ext>
    </p:extLst>
  </p:cSld>
  <p:clrMapOvr>
    <a:masterClrMapping/>
  </p:clrMapOvr>
  <p:transition spd="slow" advClick="0">
    <p:cover dir="r"/>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7458E687-7F31-D0A6-5372-411937E39ADD}"/>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81A21CD5-0288-B18E-4735-5EDCDE19FCD3}"/>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8C0CECFF-CAF6-C3E0-9628-26A062884916}"/>
              </a:ext>
            </a:extLst>
          </p:cNvPr>
          <p:cNvSpPr>
            <a:spLocks/>
          </p:cNvSpPr>
          <p:nvPr/>
        </p:nvSpPr>
        <p:spPr>
          <a:xfrm>
            <a:off x="3135782"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1E122293-0650-DE20-60C0-8D2B80247AEA}"/>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7C9393DF-8165-3B69-7BD1-0DCCCA28ADED}"/>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E801EF0A-60EF-83AE-72E5-C686F97BD6DF}"/>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B32D6F3A-C580-F304-81F8-7765813AA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D5FE58F5-E719-41B5-4494-F48D75D20EDF}"/>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1A53A9D1-8E57-E94B-4799-C171C4D30427}"/>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29" name="Groep 128">
            <a:extLst>
              <a:ext uri="{FF2B5EF4-FFF2-40B4-BE49-F238E27FC236}">
                <a16:creationId xmlns:a16="http://schemas.microsoft.com/office/drawing/2014/main" id="{F053B4DC-9668-BC59-F7EF-FD42EE10A703}"/>
              </a:ext>
            </a:extLst>
          </p:cNvPr>
          <p:cNvGrpSpPr/>
          <p:nvPr/>
        </p:nvGrpSpPr>
        <p:grpSpPr>
          <a:xfrm>
            <a:off x="194707" y="373840"/>
            <a:ext cx="2659811" cy="349305"/>
            <a:chOff x="194707" y="373840"/>
            <a:chExt cx="2659811" cy="349305"/>
          </a:xfrm>
        </p:grpSpPr>
        <p:grpSp>
          <p:nvGrpSpPr>
            <p:cNvPr id="181" name="Groep 180">
              <a:extLst>
                <a:ext uri="{FF2B5EF4-FFF2-40B4-BE49-F238E27FC236}">
                  <a16:creationId xmlns:a16="http://schemas.microsoft.com/office/drawing/2014/main" id="{BDE0B91A-C2B4-F273-2075-B2FE4342596C}"/>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7744E1B9-D972-5A43-EE30-D1159132D2B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A260B9E8-B3EC-13F7-6FD7-128970F1769A}"/>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99F38296-3ACC-4F24-907C-4F0B0DB05EB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grpSp>
        <p:nvGrpSpPr>
          <p:cNvPr id="338" name="Groep 337">
            <a:extLst>
              <a:ext uri="{FF2B5EF4-FFF2-40B4-BE49-F238E27FC236}">
                <a16:creationId xmlns:a16="http://schemas.microsoft.com/office/drawing/2014/main" id="{A5F6C734-E935-B8FA-26B1-4D47F5E885DF}"/>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8" action="ppaction://hlinksldjump"/>
              <a:extLst>
                <a:ext uri="{FF2B5EF4-FFF2-40B4-BE49-F238E27FC236}">
                  <a16:creationId xmlns:a16="http://schemas.microsoft.com/office/drawing/2014/main" id="{7606A968-58F3-F5C7-332B-086974F5FD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8" action="ppaction://hlinksldjump"/>
              <a:extLst>
                <a:ext uri="{FF2B5EF4-FFF2-40B4-BE49-F238E27FC236}">
                  <a16:creationId xmlns:a16="http://schemas.microsoft.com/office/drawing/2014/main" id="{2CD8AE4C-6ACA-FE90-CFB6-7316CF34B3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26694C87-4769-F6BD-97D6-A4DF1C0F5B08}"/>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9EBAF89F-9E8D-B741-6BEE-0C024811F95A}"/>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3F927B5F-B08C-F241-5874-8C3D35276B1E}"/>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259" name="Tekstvak 258">
              <a:extLst>
                <a:ext uri="{FF2B5EF4-FFF2-40B4-BE49-F238E27FC236}">
                  <a16:creationId xmlns:a16="http://schemas.microsoft.com/office/drawing/2014/main" id="{215FE565-95AD-5CD2-AE42-B676CBF1B6A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41" name="Groep 40">
            <a:extLst>
              <a:ext uri="{FF2B5EF4-FFF2-40B4-BE49-F238E27FC236}">
                <a16:creationId xmlns:a16="http://schemas.microsoft.com/office/drawing/2014/main" id="{D944A735-6B9E-FD41-3909-8FA85250AA95}"/>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E15F81AA-4F6E-C923-3081-BD63183AB1B4}"/>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51F9F1D2-5C59-96B5-35AA-DE2D55A951B8}"/>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45" name="Tekstvak 44">
              <a:extLst>
                <a:ext uri="{FF2B5EF4-FFF2-40B4-BE49-F238E27FC236}">
                  <a16:creationId xmlns:a16="http://schemas.microsoft.com/office/drawing/2014/main" id="{9DAA98F7-E888-95BF-8C73-0765F3606D5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47" name="Groep 46">
            <a:extLst>
              <a:ext uri="{FF2B5EF4-FFF2-40B4-BE49-F238E27FC236}">
                <a16:creationId xmlns:a16="http://schemas.microsoft.com/office/drawing/2014/main" id="{4F0AC32C-4898-74B8-3A97-214B78F43A05}"/>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A14AF12A-DFA5-BBB7-B9CE-547530A0C945}"/>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94660314-74C0-26C7-8EE4-6924C4432EA7}"/>
                </a:ext>
              </a:extLst>
            </p:cNvPr>
            <p:cNvSpPr txBox="1"/>
            <p:nvPr/>
          </p:nvSpPr>
          <p:spPr>
            <a:xfrm>
              <a:off x="4046331" y="1886888"/>
              <a:ext cx="6922360" cy="275861"/>
            </a:xfrm>
            <a:prstGeom prst="rect">
              <a:avLst/>
            </a:prstGeom>
            <a:noFill/>
          </p:spPr>
          <p:txBody>
            <a:bodyPr wrap="square" rtlCol="0">
              <a:spAutoFit/>
            </a:bodyPr>
            <a:lstStyle/>
            <a:p>
              <a:r>
                <a:rPr lang="nl-NL" sz="1200" b="1" dirty="0"/>
                <a:t>…</a:t>
              </a:r>
              <a:r>
                <a:rPr lang="nl-NL" sz="1100" b="1" dirty="0"/>
                <a:t> </a:t>
              </a:r>
              <a:endParaRPr lang="nl-NL" sz="1400" b="1" dirty="0"/>
            </a:p>
          </p:txBody>
        </p:sp>
        <p:sp>
          <p:nvSpPr>
            <p:cNvPr id="51" name="Tekstvak 50">
              <a:extLst>
                <a:ext uri="{FF2B5EF4-FFF2-40B4-BE49-F238E27FC236}">
                  <a16:creationId xmlns:a16="http://schemas.microsoft.com/office/drawing/2014/main" id="{71B5F4BA-FED8-B332-03B8-D3B8EDAE5496}"/>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54" name="Groep 53">
            <a:extLst>
              <a:ext uri="{FF2B5EF4-FFF2-40B4-BE49-F238E27FC236}">
                <a16:creationId xmlns:a16="http://schemas.microsoft.com/office/drawing/2014/main" id="{1E84D415-7F35-6F04-8EDA-894BCD243539}"/>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142B8C72-666D-091B-C32B-6A9A54C9487F}"/>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DF696C34-3D79-E75D-A586-64A5E6DD9D56}"/>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58" name="Tekstvak 57">
              <a:extLst>
                <a:ext uri="{FF2B5EF4-FFF2-40B4-BE49-F238E27FC236}">
                  <a16:creationId xmlns:a16="http://schemas.microsoft.com/office/drawing/2014/main" id="{BD194574-2856-F72F-55D2-2B0FEB52EA91}"/>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60" name="Groep 59">
            <a:extLst>
              <a:ext uri="{FF2B5EF4-FFF2-40B4-BE49-F238E27FC236}">
                <a16:creationId xmlns:a16="http://schemas.microsoft.com/office/drawing/2014/main" id="{94D298E3-35C4-FB25-F683-2EE99C5018DE}"/>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DDEFEB23-E5D3-45F0-83D0-5B8AD5E35829}"/>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D0A4D0FE-BDF2-DDD8-378E-324D5A4D9164}"/>
                </a:ext>
              </a:extLst>
            </p:cNvPr>
            <p:cNvSpPr txBox="1"/>
            <p:nvPr/>
          </p:nvSpPr>
          <p:spPr>
            <a:xfrm>
              <a:off x="4046331" y="1886888"/>
              <a:ext cx="6922360" cy="275861"/>
            </a:xfrm>
            <a:prstGeom prst="rect">
              <a:avLst/>
            </a:prstGeom>
            <a:noFill/>
          </p:spPr>
          <p:txBody>
            <a:bodyPr wrap="square" rtlCol="0">
              <a:spAutoFit/>
            </a:bodyPr>
            <a:lstStyle/>
            <a:p>
              <a:r>
                <a:rPr lang="nl-NL" sz="1200" b="1" dirty="0"/>
                <a:t>…</a:t>
              </a:r>
              <a:r>
                <a:rPr lang="nl-NL" sz="1100" b="1" dirty="0"/>
                <a:t> </a:t>
              </a:r>
              <a:endParaRPr lang="nl-NL" sz="1400" b="1" dirty="0"/>
            </a:p>
          </p:txBody>
        </p:sp>
        <p:sp>
          <p:nvSpPr>
            <p:cNvPr id="128" name="Tekstvak 127">
              <a:extLst>
                <a:ext uri="{FF2B5EF4-FFF2-40B4-BE49-F238E27FC236}">
                  <a16:creationId xmlns:a16="http://schemas.microsoft.com/office/drawing/2014/main" id="{F77BF65D-BBC7-AEAE-D6CC-15272566DF8D}"/>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2" name="Groep 1">
            <a:extLst>
              <a:ext uri="{FF2B5EF4-FFF2-40B4-BE49-F238E27FC236}">
                <a16:creationId xmlns:a16="http://schemas.microsoft.com/office/drawing/2014/main" id="{784D2296-B6C0-34ED-374C-ADF47B0236DE}"/>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CD186706-240F-EF35-CE1F-55572A244C5D}"/>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409E28F2-D94D-D532-5B60-19F92C7C680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3" action="ppaction://hlinksldjump"/>
                <a:extLst>
                  <a:ext uri="{FF2B5EF4-FFF2-40B4-BE49-F238E27FC236}">
                    <a16:creationId xmlns:a16="http://schemas.microsoft.com/office/drawing/2014/main" id="{E878DF4B-F839-9DF8-DC79-2F6152B7F573}"/>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3" action="ppaction://hlinksldjump"/>
              <a:extLst>
                <a:ext uri="{FF2B5EF4-FFF2-40B4-BE49-F238E27FC236}">
                  <a16:creationId xmlns:a16="http://schemas.microsoft.com/office/drawing/2014/main" id="{AFD2D3F4-9AAB-5CED-EE94-BA239992090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4A7CA9C5-2BCA-8C6F-0EE9-237B97A91B35}"/>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5EC2B25F-4B37-35DF-1468-A3A0C77F31BA}"/>
                </a:ext>
              </a:extLst>
            </p:cNvPr>
            <p:cNvGrpSpPr/>
            <p:nvPr/>
          </p:nvGrpSpPr>
          <p:grpSpPr>
            <a:xfrm>
              <a:off x="121489" y="4876801"/>
              <a:ext cx="2659811" cy="349305"/>
              <a:chOff x="121489" y="4886326"/>
              <a:chExt cx="2659811" cy="349305"/>
            </a:xfrm>
          </p:grpSpPr>
          <p:sp>
            <p:nvSpPr>
              <p:cNvPr id="12" name="Rechthoek: afgeronde hoeken 11">
                <a:hlinkClick r:id="rId16" action="ppaction://hlinksldjump"/>
                <a:extLst>
                  <a:ext uri="{FF2B5EF4-FFF2-40B4-BE49-F238E27FC236}">
                    <a16:creationId xmlns:a16="http://schemas.microsoft.com/office/drawing/2014/main" id="{8D1AEC27-CD3A-0BF1-D1CD-4E00C239DE0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6" action="ppaction://hlinksldjump"/>
                <a:extLst>
                  <a:ext uri="{FF2B5EF4-FFF2-40B4-BE49-F238E27FC236}">
                    <a16:creationId xmlns:a16="http://schemas.microsoft.com/office/drawing/2014/main" id="{140F5CF4-3006-CAEA-69A1-6CA6585C1B09}"/>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6" action="ppaction://hlinksldjump"/>
              <a:extLst>
                <a:ext uri="{FF2B5EF4-FFF2-40B4-BE49-F238E27FC236}">
                  <a16:creationId xmlns:a16="http://schemas.microsoft.com/office/drawing/2014/main" id="{76E63623-2680-6C19-2BF9-8C8D306593F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9493AB63-24EE-9A10-E544-6AE76464F7DA}"/>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51D11119-4235-1B87-B867-C3F4447CEC97}"/>
                </a:ext>
              </a:extLst>
            </p:cNvPr>
            <p:cNvGrpSpPr/>
            <p:nvPr/>
          </p:nvGrpSpPr>
          <p:grpSpPr>
            <a:xfrm>
              <a:off x="121489" y="4876801"/>
              <a:ext cx="2719166" cy="349305"/>
              <a:chOff x="121489" y="4886326"/>
              <a:chExt cx="2719166" cy="349305"/>
            </a:xfrm>
          </p:grpSpPr>
          <p:sp>
            <p:nvSpPr>
              <p:cNvPr id="17" name="Rechthoek: afgeronde hoeken 16">
                <a:hlinkClick r:id="rId19" action="ppaction://hlinksldjump"/>
                <a:extLst>
                  <a:ext uri="{FF2B5EF4-FFF2-40B4-BE49-F238E27FC236}">
                    <a16:creationId xmlns:a16="http://schemas.microsoft.com/office/drawing/2014/main" id="{511A5A53-243D-3391-1C5F-827B760FBBA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19" action="ppaction://hlinksldjump"/>
                <a:extLst>
                  <a:ext uri="{FF2B5EF4-FFF2-40B4-BE49-F238E27FC236}">
                    <a16:creationId xmlns:a16="http://schemas.microsoft.com/office/drawing/2014/main" id="{E972781B-7B25-0DD4-D84A-3D861621E989}"/>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19" action="ppaction://hlinksldjump"/>
              <a:extLst>
                <a:ext uri="{FF2B5EF4-FFF2-40B4-BE49-F238E27FC236}">
                  <a16:creationId xmlns:a16="http://schemas.microsoft.com/office/drawing/2014/main" id="{8E2EE0F2-6034-31DB-1E36-1A3F120342C8}"/>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D70137CC-048E-5C2F-538E-99F0CB3FBD03}"/>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4F63F02F-8E56-F0BD-DDD9-C96AD064EF7C}"/>
                </a:ext>
              </a:extLst>
            </p:cNvPr>
            <p:cNvGrpSpPr/>
            <p:nvPr/>
          </p:nvGrpSpPr>
          <p:grpSpPr>
            <a:xfrm>
              <a:off x="121489" y="4876801"/>
              <a:ext cx="2659811" cy="349305"/>
              <a:chOff x="121489" y="4886326"/>
              <a:chExt cx="2659811" cy="349305"/>
            </a:xfrm>
          </p:grpSpPr>
          <p:sp>
            <p:nvSpPr>
              <p:cNvPr id="30" name="Rechthoek: afgeronde hoeken 29">
                <a:hlinkClick r:id="rId22" action="ppaction://hlinksldjump"/>
                <a:extLst>
                  <a:ext uri="{FF2B5EF4-FFF2-40B4-BE49-F238E27FC236}">
                    <a16:creationId xmlns:a16="http://schemas.microsoft.com/office/drawing/2014/main" id="{8A2B8317-471B-B2C6-28A2-5A7A4D9BC53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2" action="ppaction://hlinksldjump"/>
                <a:extLst>
                  <a:ext uri="{FF2B5EF4-FFF2-40B4-BE49-F238E27FC236}">
                    <a16:creationId xmlns:a16="http://schemas.microsoft.com/office/drawing/2014/main" id="{1CBD0218-163C-8650-1986-FAAADEBB0C9A}"/>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2" action="ppaction://hlinksldjump"/>
              <a:extLst>
                <a:ext uri="{FF2B5EF4-FFF2-40B4-BE49-F238E27FC236}">
                  <a16:creationId xmlns:a16="http://schemas.microsoft.com/office/drawing/2014/main" id="{65DACE70-FB81-CA65-24AA-F682AF3509C6}"/>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B9128EA9-E9BC-CE61-EEF9-886FE3BD4A20}"/>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CFC31323-8EE3-E3F9-56D7-0DFA0849B44D}"/>
                </a:ext>
              </a:extLst>
            </p:cNvPr>
            <p:cNvGrpSpPr/>
            <p:nvPr/>
          </p:nvGrpSpPr>
          <p:grpSpPr>
            <a:xfrm>
              <a:off x="121489" y="4876801"/>
              <a:ext cx="2659811" cy="349305"/>
              <a:chOff x="121489" y="4886326"/>
              <a:chExt cx="2659811" cy="349305"/>
            </a:xfrm>
          </p:grpSpPr>
          <p:sp>
            <p:nvSpPr>
              <p:cNvPr id="37" name="Rechthoek: afgeronde hoeken 36">
                <a:hlinkClick r:id="rId25" action="ppaction://hlinksldjump"/>
                <a:extLst>
                  <a:ext uri="{FF2B5EF4-FFF2-40B4-BE49-F238E27FC236}">
                    <a16:creationId xmlns:a16="http://schemas.microsoft.com/office/drawing/2014/main" id="{8188C4A4-B391-5585-BBD4-FBE11DAC493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25" action="ppaction://hlinksldjump"/>
                <a:extLst>
                  <a:ext uri="{FF2B5EF4-FFF2-40B4-BE49-F238E27FC236}">
                    <a16:creationId xmlns:a16="http://schemas.microsoft.com/office/drawing/2014/main" id="{7D4BEA8D-01BC-A65A-2C57-6364402E4509}"/>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A2D349E5-2AB9-F6F1-B102-2C172E704EE8}"/>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8CB7B93F-466F-9E4F-7964-B981656FCDB9}"/>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BBB0051C-5B27-2A5D-26DC-5E0E7B7848DD}"/>
                </a:ext>
              </a:extLst>
            </p:cNvPr>
            <p:cNvGrpSpPr/>
            <p:nvPr/>
          </p:nvGrpSpPr>
          <p:grpSpPr>
            <a:xfrm>
              <a:off x="121489" y="4876801"/>
              <a:ext cx="2659811" cy="349305"/>
              <a:chOff x="121489" y="4886326"/>
              <a:chExt cx="2659811" cy="349305"/>
            </a:xfrm>
          </p:grpSpPr>
          <p:sp>
            <p:nvSpPr>
              <p:cNvPr id="46" name="Rechthoek: afgeronde hoeken 45">
                <a:hlinkClick r:id="rId28" action="ppaction://hlinksldjump"/>
                <a:extLst>
                  <a:ext uri="{FF2B5EF4-FFF2-40B4-BE49-F238E27FC236}">
                    <a16:creationId xmlns:a16="http://schemas.microsoft.com/office/drawing/2014/main" id="{79A8EDA0-09A2-3D11-C67A-B1A5D6211FC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28" action="ppaction://hlinksldjump"/>
                <a:extLst>
                  <a:ext uri="{FF2B5EF4-FFF2-40B4-BE49-F238E27FC236}">
                    <a16:creationId xmlns:a16="http://schemas.microsoft.com/office/drawing/2014/main" id="{F18103CD-0418-03F0-2872-FAF96C75C36F}"/>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29" action="ppaction://hlinksldjump"/>
              <a:extLst>
                <a:ext uri="{FF2B5EF4-FFF2-40B4-BE49-F238E27FC236}">
                  <a16:creationId xmlns:a16="http://schemas.microsoft.com/office/drawing/2014/main" id="{102389A4-E161-6327-9861-100B7748DA1D}"/>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52" name="Groep 51">
            <a:extLst>
              <a:ext uri="{FF2B5EF4-FFF2-40B4-BE49-F238E27FC236}">
                <a16:creationId xmlns:a16="http://schemas.microsoft.com/office/drawing/2014/main" id="{3F21E803-0660-1F03-F771-B2B87FD7669B}"/>
              </a:ext>
            </a:extLst>
          </p:cNvPr>
          <p:cNvGrpSpPr/>
          <p:nvPr/>
        </p:nvGrpSpPr>
        <p:grpSpPr>
          <a:xfrm>
            <a:off x="9365306" y="1243519"/>
            <a:ext cx="2359662" cy="4297762"/>
            <a:chOff x="9365306" y="1243519"/>
            <a:chExt cx="2359662" cy="4297762"/>
          </a:xfrm>
        </p:grpSpPr>
        <p:sp>
          <p:nvSpPr>
            <p:cNvPr id="55" name="Rechthoek: afgeronde hoeken 54">
              <a:extLst>
                <a:ext uri="{FF2B5EF4-FFF2-40B4-BE49-F238E27FC236}">
                  <a16:creationId xmlns:a16="http://schemas.microsoft.com/office/drawing/2014/main" id="{E69593A1-38DB-6874-5717-2242BEA18C11}"/>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9" name="Tekstvak 58">
              <a:extLst>
                <a:ext uri="{FF2B5EF4-FFF2-40B4-BE49-F238E27FC236}">
                  <a16:creationId xmlns:a16="http://schemas.microsoft.com/office/drawing/2014/main" id="{D4EAC1BB-805E-B942-CE62-071E9637FB0B}"/>
                </a:ext>
              </a:extLst>
            </p:cNvPr>
            <p:cNvSpPr txBox="1"/>
            <p:nvPr/>
          </p:nvSpPr>
          <p:spPr>
            <a:xfrm>
              <a:off x="9429098" y="2130596"/>
              <a:ext cx="2232078" cy="276999"/>
            </a:xfrm>
            <a:prstGeom prst="rect">
              <a:avLst/>
            </a:prstGeom>
            <a:noFill/>
          </p:spPr>
          <p:txBody>
            <a:bodyPr wrap="square" rtlCol="0">
              <a:spAutoFit/>
            </a:bodyPr>
            <a:lstStyle/>
            <a:p>
              <a:pPr algn="ctr"/>
              <a:r>
                <a:rPr lang="nl-NL" sz="1200" b="1" dirty="0"/>
                <a:t>…</a:t>
              </a:r>
              <a:endParaRPr lang="nl-NL" sz="1600" b="1" dirty="0"/>
            </a:p>
          </p:txBody>
        </p:sp>
        <p:sp>
          <p:nvSpPr>
            <p:cNvPr id="61" name="Tekstvak 60">
              <a:extLst>
                <a:ext uri="{FF2B5EF4-FFF2-40B4-BE49-F238E27FC236}">
                  <a16:creationId xmlns:a16="http://schemas.microsoft.com/office/drawing/2014/main" id="{C0C53CF6-B85A-3B8B-0E15-89DCA8FA5E22}"/>
                </a:ext>
              </a:extLst>
            </p:cNvPr>
            <p:cNvSpPr txBox="1"/>
            <p:nvPr/>
          </p:nvSpPr>
          <p:spPr>
            <a:xfrm>
              <a:off x="9429098" y="2987893"/>
              <a:ext cx="2232078" cy="276999"/>
            </a:xfrm>
            <a:prstGeom prst="rect">
              <a:avLst/>
            </a:prstGeom>
            <a:noFill/>
          </p:spPr>
          <p:txBody>
            <a:bodyPr wrap="square" rtlCol="0">
              <a:spAutoFit/>
            </a:bodyPr>
            <a:lstStyle/>
            <a:p>
              <a:pPr algn="ctr"/>
              <a:r>
                <a:rPr lang="nl-NL" sz="1200" b="1" dirty="0"/>
                <a:t>…</a:t>
              </a:r>
              <a:endParaRPr lang="nl-NL" sz="1600" b="1" dirty="0"/>
            </a:p>
          </p:txBody>
        </p:sp>
        <p:sp>
          <p:nvSpPr>
            <p:cNvPr id="130" name="Tekstvak 129">
              <a:extLst>
                <a:ext uri="{FF2B5EF4-FFF2-40B4-BE49-F238E27FC236}">
                  <a16:creationId xmlns:a16="http://schemas.microsoft.com/office/drawing/2014/main" id="{10D31583-42F1-AB2C-351F-EF5DE67A8F14}"/>
                </a:ext>
              </a:extLst>
            </p:cNvPr>
            <p:cNvSpPr txBox="1"/>
            <p:nvPr/>
          </p:nvSpPr>
          <p:spPr>
            <a:xfrm>
              <a:off x="9432919" y="3865885"/>
              <a:ext cx="2232078" cy="276999"/>
            </a:xfrm>
            <a:prstGeom prst="rect">
              <a:avLst/>
            </a:prstGeom>
            <a:noFill/>
          </p:spPr>
          <p:txBody>
            <a:bodyPr wrap="square" rtlCol="0">
              <a:spAutoFit/>
            </a:bodyPr>
            <a:lstStyle/>
            <a:p>
              <a:pPr algn="ctr"/>
              <a:r>
                <a:rPr lang="nl-NL" sz="1200" b="1" dirty="0"/>
                <a:t>… </a:t>
              </a:r>
              <a:endParaRPr lang="nl-NL" sz="1600" b="1" dirty="0"/>
            </a:p>
          </p:txBody>
        </p:sp>
        <p:sp>
          <p:nvSpPr>
            <p:cNvPr id="131" name="Tekstvak 130">
              <a:extLst>
                <a:ext uri="{FF2B5EF4-FFF2-40B4-BE49-F238E27FC236}">
                  <a16:creationId xmlns:a16="http://schemas.microsoft.com/office/drawing/2014/main" id="{F6673264-7FA4-286C-B987-AC0AE9DC9CCD}"/>
                </a:ext>
              </a:extLst>
            </p:cNvPr>
            <p:cNvSpPr txBox="1"/>
            <p:nvPr/>
          </p:nvSpPr>
          <p:spPr>
            <a:xfrm>
              <a:off x="9429098" y="4740007"/>
              <a:ext cx="2232078" cy="276999"/>
            </a:xfrm>
            <a:prstGeom prst="rect">
              <a:avLst/>
            </a:prstGeom>
            <a:noFill/>
          </p:spPr>
          <p:txBody>
            <a:bodyPr wrap="square" rtlCol="0">
              <a:spAutoFit/>
            </a:bodyPr>
            <a:lstStyle/>
            <a:p>
              <a:pPr algn="ctr"/>
              <a:r>
                <a:rPr lang="nl-NL" sz="1200" b="1" dirty="0"/>
                <a:t>…</a:t>
              </a:r>
              <a:endParaRPr lang="nl-NL" sz="1600" b="1" dirty="0"/>
            </a:p>
          </p:txBody>
        </p:sp>
        <p:sp>
          <p:nvSpPr>
            <p:cNvPr id="132" name="Tekstvak 131">
              <a:extLst>
                <a:ext uri="{FF2B5EF4-FFF2-40B4-BE49-F238E27FC236}">
                  <a16:creationId xmlns:a16="http://schemas.microsoft.com/office/drawing/2014/main" id="{32D39D94-BFF9-6A53-45CF-8DEB3944E883}"/>
                </a:ext>
              </a:extLst>
            </p:cNvPr>
            <p:cNvSpPr txBox="1"/>
            <p:nvPr/>
          </p:nvSpPr>
          <p:spPr>
            <a:xfrm>
              <a:off x="9426586" y="2403204"/>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3" name="Tekstvak 132">
              <a:extLst>
                <a:ext uri="{FF2B5EF4-FFF2-40B4-BE49-F238E27FC236}">
                  <a16:creationId xmlns:a16="http://schemas.microsoft.com/office/drawing/2014/main" id="{D4057F5B-A195-F202-BF59-4DE641673C68}"/>
                </a:ext>
              </a:extLst>
            </p:cNvPr>
            <p:cNvSpPr txBox="1"/>
            <p:nvPr/>
          </p:nvSpPr>
          <p:spPr>
            <a:xfrm>
              <a:off x="9411109" y="3264892"/>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4" name="Tekstvak 133">
              <a:extLst>
                <a:ext uri="{FF2B5EF4-FFF2-40B4-BE49-F238E27FC236}">
                  <a16:creationId xmlns:a16="http://schemas.microsoft.com/office/drawing/2014/main" id="{D5121191-17F3-1C68-9125-D33491FE2214}"/>
                </a:ext>
              </a:extLst>
            </p:cNvPr>
            <p:cNvSpPr txBox="1"/>
            <p:nvPr/>
          </p:nvSpPr>
          <p:spPr>
            <a:xfrm>
              <a:off x="9442497" y="4125189"/>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5" name="Tekstvak 134">
              <a:extLst>
                <a:ext uri="{FF2B5EF4-FFF2-40B4-BE49-F238E27FC236}">
                  <a16:creationId xmlns:a16="http://schemas.microsoft.com/office/drawing/2014/main" id="{AFC192FD-1815-9155-AE0F-274664F80F34}"/>
                </a:ext>
              </a:extLst>
            </p:cNvPr>
            <p:cNvSpPr txBox="1"/>
            <p:nvPr/>
          </p:nvSpPr>
          <p:spPr>
            <a:xfrm>
              <a:off x="9426586" y="4997341"/>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grpSp>
      <p:cxnSp>
        <p:nvCxnSpPr>
          <p:cNvPr id="139" name="Rechte verbindingslijn 138">
            <a:extLst>
              <a:ext uri="{FF2B5EF4-FFF2-40B4-BE49-F238E27FC236}">
                <a16:creationId xmlns:a16="http://schemas.microsoft.com/office/drawing/2014/main" id="{446E752B-6A08-17B3-CB37-3E3A4D8CA033}"/>
              </a:ext>
            </a:extLst>
          </p:cNvPr>
          <p:cNvCxnSpPr>
            <a:stCxn id="141" idx="3"/>
            <a:endCxn id="145" idx="1"/>
          </p:cNvCxnSpPr>
          <p:nvPr/>
        </p:nvCxnSpPr>
        <p:spPr>
          <a:xfrm flipV="1">
            <a:off x="1507145" y="3136879"/>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140" name="Groep 139">
            <a:extLst>
              <a:ext uri="{FF2B5EF4-FFF2-40B4-BE49-F238E27FC236}">
                <a16:creationId xmlns:a16="http://schemas.microsoft.com/office/drawing/2014/main" id="{02D48B73-3674-A823-340D-FAC53DC9CB62}"/>
              </a:ext>
            </a:extLst>
          </p:cNvPr>
          <p:cNvGrpSpPr/>
          <p:nvPr/>
        </p:nvGrpSpPr>
        <p:grpSpPr>
          <a:xfrm>
            <a:off x="191356" y="3004447"/>
            <a:ext cx="1315789" cy="266091"/>
            <a:chOff x="194700" y="1243520"/>
            <a:chExt cx="1315789" cy="266091"/>
          </a:xfrm>
        </p:grpSpPr>
        <p:sp>
          <p:nvSpPr>
            <p:cNvPr id="141" name="Rechthoek: afgeronde hoeken 140">
              <a:extLst>
                <a:ext uri="{FF2B5EF4-FFF2-40B4-BE49-F238E27FC236}">
                  <a16:creationId xmlns:a16="http://schemas.microsoft.com/office/drawing/2014/main" id="{6541002E-B216-DB3C-51D9-7FCC85A64058}"/>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2" name="Tekstvak 141">
              <a:extLst>
                <a:ext uri="{FF2B5EF4-FFF2-40B4-BE49-F238E27FC236}">
                  <a16:creationId xmlns:a16="http://schemas.microsoft.com/office/drawing/2014/main" id="{D89D5938-903D-5AF4-883D-61145D9BA912}"/>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143" name="Graphic 142">
              <a:extLst>
                <a:ext uri="{FF2B5EF4-FFF2-40B4-BE49-F238E27FC236}">
                  <a16:creationId xmlns:a16="http://schemas.microsoft.com/office/drawing/2014/main" id="{446E3FA6-091D-7DF0-8CAD-8358FFBFEA73}"/>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40044" y="1298495"/>
              <a:ext cx="154914" cy="154914"/>
            </a:xfrm>
            <a:prstGeom prst="rect">
              <a:avLst/>
            </a:prstGeom>
          </p:spPr>
        </p:pic>
      </p:grpSp>
      <p:grpSp>
        <p:nvGrpSpPr>
          <p:cNvPr id="144" name="Groep 143">
            <a:extLst>
              <a:ext uri="{FF2B5EF4-FFF2-40B4-BE49-F238E27FC236}">
                <a16:creationId xmlns:a16="http://schemas.microsoft.com/office/drawing/2014/main" id="{7134BB57-A29C-57CA-F336-D74F7EF09E14}"/>
              </a:ext>
            </a:extLst>
          </p:cNvPr>
          <p:cNvGrpSpPr/>
          <p:nvPr/>
        </p:nvGrpSpPr>
        <p:grpSpPr>
          <a:xfrm>
            <a:off x="1719712" y="3003833"/>
            <a:ext cx="1361132" cy="266091"/>
            <a:chOff x="194700" y="1243520"/>
            <a:chExt cx="1361132" cy="266091"/>
          </a:xfrm>
          <a:effectLst/>
        </p:grpSpPr>
        <p:sp>
          <p:nvSpPr>
            <p:cNvPr id="145" name="Rechthoek: afgeronde hoeken 144">
              <a:extLst>
                <a:ext uri="{FF2B5EF4-FFF2-40B4-BE49-F238E27FC236}">
                  <a16:creationId xmlns:a16="http://schemas.microsoft.com/office/drawing/2014/main" id="{80C803D4-790E-7403-B235-B952D7738C3B}"/>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6" name="Tekstvak 145">
              <a:extLst>
                <a:ext uri="{FF2B5EF4-FFF2-40B4-BE49-F238E27FC236}">
                  <a16:creationId xmlns:a16="http://schemas.microsoft.com/office/drawing/2014/main" id="{0632A88C-98E6-0CD6-75C4-CEAD710C91CF}"/>
                </a:ext>
              </a:extLst>
            </p:cNvPr>
            <p:cNvSpPr txBox="1"/>
            <p:nvPr/>
          </p:nvSpPr>
          <p:spPr>
            <a:xfrm>
              <a:off x="391403" y="1307437"/>
              <a:ext cx="1164429" cy="169277"/>
            </a:xfrm>
            <a:prstGeom prst="rect">
              <a:avLst/>
            </a:prstGeom>
            <a:noFill/>
          </p:spPr>
          <p:txBody>
            <a:bodyPr wrap="square" rtlCol="0">
              <a:spAutoFit/>
            </a:bodyPr>
            <a:lstStyle/>
            <a:p>
              <a:r>
                <a:rPr lang="nl-NL" sz="500" b="1" dirty="0"/>
                <a:t>Systeeminformatie</a:t>
              </a:r>
            </a:p>
          </p:txBody>
        </p:sp>
        <p:pic>
          <p:nvPicPr>
            <p:cNvPr id="147" name="Graphic 146">
              <a:extLst>
                <a:ext uri="{FF2B5EF4-FFF2-40B4-BE49-F238E27FC236}">
                  <a16:creationId xmlns:a16="http://schemas.microsoft.com/office/drawing/2014/main" id="{BE4B66B4-5483-DDAF-BCCD-434532701B09}"/>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40044" y="1298495"/>
              <a:ext cx="154914" cy="154914"/>
            </a:xfrm>
            <a:prstGeom prst="rect">
              <a:avLst/>
            </a:prstGeom>
          </p:spPr>
        </p:pic>
      </p:grpSp>
      <p:grpSp>
        <p:nvGrpSpPr>
          <p:cNvPr id="148" name="Groep 147">
            <a:extLst>
              <a:ext uri="{FF2B5EF4-FFF2-40B4-BE49-F238E27FC236}">
                <a16:creationId xmlns:a16="http://schemas.microsoft.com/office/drawing/2014/main" id="{5D9AF604-BDCC-1E57-02F2-AD9EFDA61ED6}"/>
              </a:ext>
            </a:extLst>
          </p:cNvPr>
          <p:cNvGrpSpPr/>
          <p:nvPr/>
        </p:nvGrpSpPr>
        <p:grpSpPr>
          <a:xfrm>
            <a:off x="194700" y="1243519"/>
            <a:ext cx="2659811" cy="349305"/>
            <a:chOff x="121489" y="4876801"/>
            <a:chExt cx="2659811" cy="349305"/>
          </a:xfrm>
        </p:grpSpPr>
        <p:grpSp>
          <p:nvGrpSpPr>
            <p:cNvPr id="149" name="Groep 148">
              <a:extLst>
                <a:ext uri="{FF2B5EF4-FFF2-40B4-BE49-F238E27FC236}">
                  <a16:creationId xmlns:a16="http://schemas.microsoft.com/office/drawing/2014/main" id="{66B3CFE7-601E-5532-1FF7-680C2C6F0ECF}"/>
                </a:ext>
              </a:extLst>
            </p:cNvPr>
            <p:cNvGrpSpPr/>
            <p:nvPr/>
          </p:nvGrpSpPr>
          <p:grpSpPr>
            <a:xfrm>
              <a:off x="121489" y="4876801"/>
              <a:ext cx="2659811" cy="349305"/>
              <a:chOff x="121489" y="4886326"/>
              <a:chExt cx="2659811" cy="349305"/>
            </a:xfrm>
          </p:grpSpPr>
          <p:sp>
            <p:nvSpPr>
              <p:cNvPr id="151" name="Rechthoek: afgeronde hoeken 150">
                <a:hlinkClick r:id="rId29" action="ppaction://hlinksldjump"/>
                <a:extLst>
                  <a:ext uri="{FF2B5EF4-FFF2-40B4-BE49-F238E27FC236}">
                    <a16:creationId xmlns:a16="http://schemas.microsoft.com/office/drawing/2014/main" id="{79DFF4A9-E1B0-1646-A1F4-B786ECA3E67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2" name="Tekstvak 151">
                <a:hlinkClick r:id="rId29" action="ppaction://hlinksldjump"/>
                <a:extLst>
                  <a:ext uri="{FF2B5EF4-FFF2-40B4-BE49-F238E27FC236}">
                    <a16:creationId xmlns:a16="http://schemas.microsoft.com/office/drawing/2014/main" id="{3AB4FB78-EA2B-4273-4CA3-4EDD1ADF95BB}"/>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150" name="Graphic 149" descr="Computer met effen opvulling">
              <a:hlinkClick r:id="rId29" action="ppaction://hlinksldjump"/>
              <a:extLst>
                <a:ext uri="{FF2B5EF4-FFF2-40B4-BE49-F238E27FC236}">
                  <a16:creationId xmlns:a16="http://schemas.microsoft.com/office/drawing/2014/main" id="{6FBE660F-CC42-0521-ECCB-4543A9D72A0E}"/>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213143" y="4894876"/>
              <a:ext cx="313151" cy="313151"/>
            </a:xfrm>
            <a:prstGeom prst="rect">
              <a:avLst/>
            </a:prstGeom>
          </p:spPr>
        </p:pic>
      </p:grpSp>
      <p:grpSp>
        <p:nvGrpSpPr>
          <p:cNvPr id="156" name="Groep 155">
            <a:extLst>
              <a:ext uri="{FF2B5EF4-FFF2-40B4-BE49-F238E27FC236}">
                <a16:creationId xmlns:a16="http://schemas.microsoft.com/office/drawing/2014/main" id="{3F83E8F9-A646-27CA-61E8-130B9E408320}"/>
              </a:ext>
            </a:extLst>
          </p:cNvPr>
          <p:cNvGrpSpPr/>
          <p:nvPr/>
        </p:nvGrpSpPr>
        <p:grpSpPr>
          <a:xfrm>
            <a:off x="10279536" y="1368331"/>
            <a:ext cx="558000" cy="558000"/>
            <a:chOff x="10279535" y="3150000"/>
            <a:chExt cx="558000" cy="558000"/>
          </a:xfrm>
        </p:grpSpPr>
        <p:sp>
          <p:nvSpPr>
            <p:cNvPr id="157" name="Rechthoek: afgeronde hoeken 156">
              <a:extLst>
                <a:ext uri="{FF2B5EF4-FFF2-40B4-BE49-F238E27FC236}">
                  <a16:creationId xmlns:a16="http://schemas.microsoft.com/office/drawing/2014/main" id="{771AE7A8-2D80-0B24-E764-E602596E6569}"/>
                </a:ext>
              </a:extLst>
            </p:cNvPr>
            <p:cNvSpPr>
              <a:spLocks/>
            </p:cNvSpPr>
            <p:nvPr/>
          </p:nvSpPr>
          <p:spPr>
            <a:xfrm>
              <a:off x="10279535" y="3150000"/>
              <a:ext cx="558000" cy="558000"/>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8" name="Graphic 157" descr="Wisselknop met effen opvulling">
              <a:extLst>
                <a:ext uri="{FF2B5EF4-FFF2-40B4-BE49-F238E27FC236}">
                  <a16:creationId xmlns:a16="http://schemas.microsoft.com/office/drawing/2014/main" id="{1709006A-9063-A792-EBB9-8AD3830160A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46975" y="3227365"/>
              <a:ext cx="423120" cy="423120"/>
            </a:xfrm>
            <a:prstGeom prst="rect">
              <a:avLst/>
            </a:prstGeom>
          </p:spPr>
        </p:pic>
      </p:grpSp>
    </p:spTree>
    <p:extLst>
      <p:ext uri="{BB962C8B-B14F-4D97-AF65-F5344CB8AC3E}">
        <p14:creationId xmlns:p14="http://schemas.microsoft.com/office/powerpoint/2010/main" val="3425958490"/>
      </p:ext>
    </p:extLst>
  </p:cSld>
  <p:clrMapOvr>
    <a:masterClrMapping/>
  </p:clrMapOvr>
  <p:transition spd="slow" advClick="0">
    <p:cover dir="r"/>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DB823029-6C50-F4AF-CAB9-B8E9474EC144}"/>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FA7F18FC-ABA3-0024-2B12-30D1C06D0D07}"/>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9C9D81A-E06E-C57F-55EC-FD0C5484A3FD}"/>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59592E8A-2E5E-E8F7-DC86-466A75C31259}"/>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5CDB99B9-51FD-1E27-4492-EC9D2EA97FDD}"/>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B0EB89D0-4052-BAC7-021E-5A5B753DD84A}"/>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6593ED3B-F57A-CF0C-49D0-E3F8F72827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FE42F01F-CAC5-0514-6027-120CF3DCCB0C}"/>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8EC63F93-8965-A0F6-08BF-FBF1912DA3B0}"/>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175906D1-F8A4-7414-61E0-18D612D1F2AA}"/>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ABA11739-9733-89E6-6EE9-A04869EE42B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41D2F78E-83D2-0B3F-03D4-926437BC06DB}"/>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6D58D85D-AEA4-5682-CC2B-62463AD0E0A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 name="Groep 2">
            <a:extLst>
              <a:ext uri="{FF2B5EF4-FFF2-40B4-BE49-F238E27FC236}">
                <a16:creationId xmlns:a16="http://schemas.microsoft.com/office/drawing/2014/main" id="{ED2F847B-157E-8572-5076-6DA90ECD6D29}"/>
              </a:ext>
            </a:extLst>
          </p:cNvPr>
          <p:cNvGrpSpPr/>
          <p:nvPr/>
        </p:nvGrpSpPr>
        <p:grpSpPr>
          <a:xfrm>
            <a:off x="3416494" y="1211960"/>
            <a:ext cx="8327832" cy="797981"/>
            <a:chOff x="3416494" y="1211960"/>
            <a:chExt cx="8327832" cy="797981"/>
          </a:xfrm>
        </p:grpSpPr>
        <p:sp>
          <p:nvSpPr>
            <p:cNvPr id="190" name="Rechthoek: afgeronde hoeken 189">
              <a:extLst>
                <a:ext uri="{FF2B5EF4-FFF2-40B4-BE49-F238E27FC236}">
                  <a16:creationId xmlns:a16="http://schemas.microsoft.com/office/drawing/2014/main" id="{15CC6E45-D4B5-4E37-50C9-0D52EB12ABE1}"/>
                </a:ext>
              </a:extLst>
            </p:cNvPr>
            <p:cNvSpPr>
              <a:spLocks/>
            </p:cNvSpPr>
            <p:nvPr/>
          </p:nvSpPr>
          <p:spPr>
            <a:xfrm>
              <a:off x="3416494" y="1211960"/>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A8E85CD9-07EB-E3C0-7B2B-C45FD4D65D3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94511" y="1455128"/>
              <a:ext cx="356154" cy="356154"/>
            </a:xfrm>
            <a:prstGeom prst="rect">
              <a:avLst/>
            </a:prstGeom>
          </p:spPr>
        </p:pic>
        <p:sp>
          <p:nvSpPr>
            <p:cNvPr id="258" name="Tekstvak 257">
              <a:extLst>
                <a:ext uri="{FF2B5EF4-FFF2-40B4-BE49-F238E27FC236}">
                  <a16:creationId xmlns:a16="http://schemas.microsoft.com/office/drawing/2014/main" id="{E70BDA8B-1FC4-4BFD-D576-4AB99F7B9DFD}"/>
                </a:ext>
              </a:extLst>
            </p:cNvPr>
            <p:cNvSpPr txBox="1"/>
            <p:nvPr/>
          </p:nvSpPr>
          <p:spPr>
            <a:xfrm>
              <a:off x="4119549" y="1362794"/>
              <a:ext cx="6922359" cy="307777"/>
            </a:xfrm>
            <a:prstGeom prst="rect">
              <a:avLst/>
            </a:prstGeom>
            <a:noFill/>
          </p:spPr>
          <p:txBody>
            <a:bodyPr wrap="square" rtlCol="0">
              <a:spAutoFit/>
            </a:bodyPr>
            <a:lstStyle/>
            <a:p>
              <a:r>
                <a:rPr lang="nl-NL" sz="1400" b="1" dirty="0"/>
                <a:t>Ontwikkelaarsopties</a:t>
              </a:r>
            </a:p>
          </p:txBody>
        </p:sp>
        <p:sp>
          <p:nvSpPr>
            <p:cNvPr id="259" name="Tekstvak 258">
              <a:extLst>
                <a:ext uri="{FF2B5EF4-FFF2-40B4-BE49-F238E27FC236}">
                  <a16:creationId xmlns:a16="http://schemas.microsoft.com/office/drawing/2014/main" id="{8931F7D4-41A9-4D98-7289-2CEFEEF72CD7}"/>
                </a:ext>
              </a:extLst>
            </p:cNvPr>
            <p:cNvSpPr txBox="1"/>
            <p:nvPr/>
          </p:nvSpPr>
          <p:spPr>
            <a:xfrm>
              <a:off x="4119549" y="1636818"/>
              <a:ext cx="6922359" cy="246221"/>
            </a:xfrm>
            <a:prstGeom prst="rect">
              <a:avLst/>
            </a:prstGeom>
            <a:noFill/>
          </p:spPr>
          <p:txBody>
            <a:bodyPr wrap="square" rtlCol="0">
              <a:spAutoFit/>
            </a:bodyPr>
            <a:lstStyle/>
            <a:p>
              <a:r>
                <a:rPr lang="nl-NL" sz="1000" dirty="0">
                  <a:solidFill>
                    <a:schemeClr val="bg1">
                      <a:lumMod val="50000"/>
                    </a:schemeClr>
                  </a:solidFill>
                </a:rPr>
                <a:t>Pas instellingen aan voor app-ontwikkeling</a:t>
              </a:r>
            </a:p>
          </p:txBody>
        </p:sp>
        <p:pic>
          <p:nvPicPr>
            <p:cNvPr id="312" name="Graphic 311" descr="Mijngereedschap met effen opvulling">
              <a:extLst>
                <a:ext uri="{FF2B5EF4-FFF2-40B4-BE49-F238E27FC236}">
                  <a16:creationId xmlns:a16="http://schemas.microsoft.com/office/drawing/2014/main" id="{227EEF96-72D4-0F11-1F0D-13D33569D2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94910" y="1384226"/>
              <a:ext cx="499029" cy="499029"/>
            </a:xfrm>
            <a:prstGeom prst="rect">
              <a:avLst/>
            </a:prstGeom>
          </p:spPr>
        </p:pic>
      </p:grpSp>
      <p:grpSp>
        <p:nvGrpSpPr>
          <p:cNvPr id="314" name="Groep 313">
            <a:extLst>
              <a:ext uri="{FF2B5EF4-FFF2-40B4-BE49-F238E27FC236}">
                <a16:creationId xmlns:a16="http://schemas.microsoft.com/office/drawing/2014/main" id="{14858B62-5541-D670-00DD-B53B9FA297AE}"/>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D93BDA91-1C56-D03D-043C-40EA46726313}"/>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extLst>
                <a:ext uri="{FF2B5EF4-FFF2-40B4-BE49-F238E27FC236}">
                  <a16:creationId xmlns:a16="http://schemas.microsoft.com/office/drawing/2014/main" id="{994EBA84-AAEF-113E-10A0-917647F2AC9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17" name="Tekstvak 316">
              <a:extLst>
                <a:ext uri="{FF2B5EF4-FFF2-40B4-BE49-F238E27FC236}">
                  <a16:creationId xmlns:a16="http://schemas.microsoft.com/office/drawing/2014/main" id="{007884E2-22DE-94A0-9817-C516652948B5}"/>
                </a:ext>
              </a:extLst>
            </p:cNvPr>
            <p:cNvSpPr txBox="1"/>
            <p:nvPr/>
          </p:nvSpPr>
          <p:spPr>
            <a:xfrm>
              <a:off x="4046331" y="1886889"/>
              <a:ext cx="6922359" cy="307777"/>
            </a:xfrm>
            <a:prstGeom prst="rect">
              <a:avLst/>
            </a:prstGeom>
            <a:noFill/>
          </p:spPr>
          <p:txBody>
            <a:bodyPr wrap="square" rtlCol="0">
              <a:spAutoFit/>
            </a:bodyPr>
            <a:lstStyle/>
            <a:p>
              <a:r>
                <a:rPr lang="nl-NL" sz="1400" b="1" dirty="0"/>
                <a:t>Foutopsporing</a:t>
              </a:r>
            </a:p>
          </p:txBody>
        </p:sp>
        <p:sp>
          <p:nvSpPr>
            <p:cNvPr id="318" name="Tekstvak 317">
              <a:extLst>
                <a:ext uri="{FF2B5EF4-FFF2-40B4-BE49-F238E27FC236}">
                  <a16:creationId xmlns:a16="http://schemas.microsoft.com/office/drawing/2014/main" id="{BBC50E25-81E4-B943-8F07-FB22945CB91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Activeer foutopsporing voor diepgaandere systeeminformatie</a:t>
              </a:r>
            </a:p>
          </p:txBody>
        </p:sp>
        <p:pic>
          <p:nvPicPr>
            <p:cNvPr id="319" name="Graphic 318" descr="Sluiten met effen opvulling">
              <a:extLst>
                <a:ext uri="{FF2B5EF4-FFF2-40B4-BE49-F238E27FC236}">
                  <a16:creationId xmlns:a16="http://schemas.microsoft.com/office/drawing/2014/main" id="{B9F5B429-5EC9-3D75-64DA-45FB251D506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B3F1346C-4516-6B32-4554-BB85D95A316D}"/>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892DB912-79D5-97A6-691B-23DFAB7B50A4}"/>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extLst>
                <a:ext uri="{FF2B5EF4-FFF2-40B4-BE49-F238E27FC236}">
                  <a16:creationId xmlns:a16="http://schemas.microsoft.com/office/drawing/2014/main" id="{899F7AEA-0205-04D1-DECE-44FD4F3DA4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3" name="Tekstvak 322">
              <a:extLst>
                <a:ext uri="{FF2B5EF4-FFF2-40B4-BE49-F238E27FC236}">
                  <a16:creationId xmlns:a16="http://schemas.microsoft.com/office/drawing/2014/main" id="{E2C6138B-E943-6D3A-92B9-7062A25905C3}"/>
                </a:ext>
              </a:extLst>
            </p:cNvPr>
            <p:cNvSpPr txBox="1"/>
            <p:nvPr/>
          </p:nvSpPr>
          <p:spPr>
            <a:xfrm>
              <a:off x="4046331" y="1886889"/>
              <a:ext cx="6922359" cy="307777"/>
            </a:xfrm>
            <a:prstGeom prst="rect">
              <a:avLst/>
            </a:prstGeom>
            <a:noFill/>
          </p:spPr>
          <p:txBody>
            <a:bodyPr wrap="square" rtlCol="0">
              <a:spAutoFit/>
            </a:bodyPr>
            <a:lstStyle/>
            <a:p>
              <a:r>
                <a:rPr lang="nl-NL" sz="1400" b="1" dirty="0"/>
                <a:t>ADB-instellingen</a:t>
              </a:r>
            </a:p>
          </p:txBody>
        </p:sp>
        <p:sp>
          <p:nvSpPr>
            <p:cNvPr id="324" name="Tekstvak 323">
              <a:extLst>
                <a:ext uri="{FF2B5EF4-FFF2-40B4-BE49-F238E27FC236}">
                  <a16:creationId xmlns:a16="http://schemas.microsoft.com/office/drawing/2014/main" id="{221DEEE0-A056-7434-AAA7-4BBE17444E92}"/>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Android Debug Bridge-instellingen voor ontwikkelaars</a:t>
              </a:r>
            </a:p>
          </p:txBody>
        </p:sp>
        <p:pic>
          <p:nvPicPr>
            <p:cNvPr id="325" name="Graphic 324" descr="Blog met effen opvulling">
              <a:extLst>
                <a:ext uri="{FF2B5EF4-FFF2-40B4-BE49-F238E27FC236}">
                  <a16:creationId xmlns:a16="http://schemas.microsoft.com/office/drawing/2014/main" id="{21A005DA-A3BF-8330-7DFC-13D4087C008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08C0AE2F-8A7D-F37B-C2DF-09691BC0E0BA}"/>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E029A484-2863-8508-45B3-84DD03997584}"/>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5CF011CA-0E9D-FD36-38C3-01ECEC24502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9" name="Tekstvak 328">
              <a:extLst>
                <a:ext uri="{FF2B5EF4-FFF2-40B4-BE49-F238E27FC236}">
                  <a16:creationId xmlns:a16="http://schemas.microsoft.com/office/drawing/2014/main" id="{4F4C540E-C492-4FE1-FF4E-7E2999C10483}"/>
                </a:ext>
              </a:extLst>
            </p:cNvPr>
            <p:cNvSpPr txBox="1"/>
            <p:nvPr/>
          </p:nvSpPr>
          <p:spPr>
            <a:xfrm>
              <a:off x="4046331" y="1886889"/>
              <a:ext cx="6922359" cy="307777"/>
            </a:xfrm>
            <a:prstGeom prst="rect">
              <a:avLst/>
            </a:prstGeom>
            <a:noFill/>
          </p:spPr>
          <p:txBody>
            <a:bodyPr wrap="square" rtlCol="0">
              <a:spAutoFit/>
            </a:bodyPr>
            <a:lstStyle/>
            <a:p>
              <a:r>
                <a:rPr lang="nl-NL" sz="1400" b="1" dirty="0"/>
                <a:t>Geavanceerde Netwerkinstellingen</a:t>
              </a:r>
            </a:p>
          </p:txBody>
        </p:sp>
        <p:sp>
          <p:nvSpPr>
            <p:cNvPr id="330" name="Tekstvak 329">
              <a:extLst>
                <a:ext uri="{FF2B5EF4-FFF2-40B4-BE49-F238E27FC236}">
                  <a16:creationId xmlns:a16="http://schemas.microsoft.com/office/drawing/2014/main" id="{99DED4A5-E073-1469-CDD8-4B5530281F1B}"/>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geavanceerde netwerkverbindingen</a:t>
              </a:r>
            </a:p>
          </p:txBody>
        </p:sp>
        <p:pic>
          <p:nvPicPr>
            <p:cNvPr id="331" name="Graphic 330" descr="Wereld met effen opvulling">
              <a:extLst>
                <a:ext uri="{FF2B5EF4-FFF2-40B4-BE49-F238E27FC236}">
                  <a16:creationId xmlns:a16="http://schemas.microsoft.com/office/drawing/2014/main" id="{251CB994-FE8F-B0D6-87DB-36CE89AEA4C7}"/>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D0219CE0-B4EF-014A-5F68-BAF2E4F62364}"/>
              </a:ext>
            </a:extLst>
          </p:cNvPr>
          <p:cNvGrpSpPr/>
          <p:nvPr/>
        </p:nvGrpSpPr>
        <p:grpSpPr>
          <a:xfrm>
            <a:off x="3416489" y="4714888"/>
            <a:ext cx="8327833" cy="797981"/>
            <a:chOff x="3343275" y="1736055"/>
            <a:chExt cx="8327833" cy="797981"/>
          </a:xfrm>
        </p:grpSpPr>
        <p:sp>
          <p:nvSpPr>
            <p:cNvPr id="333" name="Rechthoek: afgeronde hoeken 332">
              <a:extLst>
                <a:ext uri="{FF2B5EF4-FFF2-40B4-BE49-F238E27FC236}">
                  <a16:creationId xmlns:a16="http://schemas.microsoft.com/office/drawing/2014/main" id="{BD02DC05-41E0-9A85-77EA-D0F3D22C13BF}"/>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extLst>
                <a:ext uri="{FF2B5EF4-FFF2-40B4-BE49-F238E27FC236}">
                  <a16:creationId xmlns:a16="http://schemas.microsoft.com/office/drawing/2014/main" id="{04403D0A-07A2-749E-E7AF-203BE7934EA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35" name="Tekstvak 334">
              <a:extLst>
                <a:ext uri="{FF2B5EF4-FFF2-40B4-BE49-F238E27FC236}">
                  <a16:creationId xmlns:a16="http://schemas.microsoft.com/office/drawing/2014/main" id="{0642A4BD-F4B2-B49F-640B-258CF0CC3D9B}"/>
                </a:ext>
              </a:extLst>
            </p:cNvPr>
            <p:cNvSpPr txBox="1"/>
            <p:nvPr/>
          </p:nvSpPr>
          <p:spPr>
            <a:xfrm>
              <a:off x="4046331" y="1886889"/>
              <a:ext cx="6922359" cy="307777"/>
            </a:xfrm>
            <a:prstGeom prst="rect">
              <a:avLst/>
            </a:prstGeom>
            <a:noFill/>
          </p:spPr>
          <p:txBody>
            <a:bodyPr wrap="square" rtlCol="0">
              <a:spAutoFit/>
            </a:bodyPr>
            <a:lstStyle/>
            <a:p>
              <a:r>
                <a:rPr lang="nl-NL" sz="1400" b="1" dirty="0"/>
                <a:t>Systeemlogs</a:t>
              </a:r>
            </a:p>
          </p:txBody>
        </p:sp>
        <p:sp>
          <p:nvSpPr>
            <p:cNvPr id="336" name="Tekstvak 335">
              <a:extLst>
                <a:ext uri="{FF2B5EF4-FFF2-40B4-BE49-F238E27FC236}">
                  <a16:creationId xmlns:a16="http://schemas.microsoft.com/office/drawing/2014/main" id="{4986DE28-C107-0468-4916-7D2EED2270B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en exporteer systeemlogs voor troubleshooting</a:t>
              </a:r>
            </a:p>
          </p:txBody>
        </p:sp>
        <p:pic>
          <p:nvPicPr>
            <p:cNvPr id="337" name="Graphic 336" descr="Opdracht terminal met effen opvulling">
              <a:extLst>
                <a:ext uri="{FF2B5EF4-FFF2-40B4-BE49-F238E27FC236}">
                  <a16:creationId xmlns:a16="http://schemas.microsoft.com/office/drawing/2014/main" id="{A9E442BB-29EE-46BF-E25E-3228E5BEC3D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50597589-8849-82BD-3799-ECAF61FCE4F7}"/>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0" action="ppaction://hlinksldjump"/>
              <a:extLst>
                <a:ext uri="{FF2B5EF4-FFF2-40B4-BE49-F238E27FC236}">
                  <a16:creationId xmlns:a16="http://schemas.microsoft.com/office/drawing/2014/main" id="{286A86D3-F305-6A72-2ABD-7E25BD7763A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0" action="ppaction://hlinksldjump"/>
              <a:extLst>
                <a:ext uri="{FF2B5EF4-FFF2-40B4-BE49-F238E27FC236}">
                  <a16:creationId xmlns:a16="http://schemas.microsoft.com/office/drawing/2014/main" id="{320BC27B-4AA4-7DB5-45D2-ECCC804B50F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76A1B414-6633-E56F-24B9-C0EA0B4AE4C1}"/>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5" name="Groep 4">
            <a:extLst>
              <a:ext uri="{FF2B5EF4-FFF2-40B4-BE49-F238E27FC236}">
                <a16:creationId xmlns:a16="http://schemas.microsoft.com/office/drawing/2014/main" id="{CA4D2CA0-6F62-CE58-B84C-2953CAA052DE}"/>
              </a:ext>
            </a:extLst>
          </p:cNvPr>
          <p:cNvGrpSpPr/>
          <p:nvPr/>
        </p:nvGrpSpPr>
        <p:grpSpPr>
          <a:xfrm>
            <a:off x="194707" y="4232911"/>
            <a:ext cx="2659811" cy="349305"/>
            <a:chOff x="121489" y="4876801"/>
            <a:chExt cx="2659811" cy="349305"/>
          </a:xfrm>
        </p:grpSpPr>
        <p:grpSp>
          <p:nvGrpSpPr>
            <p:cNvPr id="6" name="Groep 5">
              <a:extLst>
                <a:ext uri="{FF2B5EF4-FFF2-40B4-BE49-F238E27FC236}">
                  <a16:creationId xmlns:a16="http://schemas.microsoft.com/office/drawing/2014/main" id="{26DFDB71-2441-9C6A-5648-4B5C14504355}"/>
                </a:ext>
              </a:extLst>
            </p:cNvPr>
            <p:cNvGrpSpPr/>
            <p:nvPr/>
          </p:nvGrpSpPr>
          <p:grpSpPr>
            <a:xfrm>
              <a:off x="121489" y="4876801"/>
              <a:ext cx="2659811" cy="349305"/>
              <a:chOff x="121489" y="4886326"/>
              <a:chExt cx="2659811" cy="349305"/>
            </a:xfrm>
          </p:grpSpPr>
          <p:sp>
            <p:nvSpPr>
              <p:cNvPr id="8" name="Rechthoek: afgeronde hoeken 7">
                <a:extLst>
                  <a:ext uri="{FF2B5EF4-FFF2-40B4-BE49-F238E27FC236}">
                    <a16:creationId xmlns:a16="http://schemas.microsoft.com/office/drawing/2014/main" id="{0A09EBD7-C5F3-D36E-472D-1A26C066EAC3}"/>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hlinkClick r:id="rId25" action="ppaction://hlinksldjump"/>
                <a:extLst>
                  <a:ext uri="{FF2B5EF4-FFF2-40B4-BE49-F238E27FC236}">
                    <a16:creationId xmlns:a16="http://schemas.microsoft.com/office/drawing/2014/main" id="{F1AF5429-4C6B-7A8C-CD5D-262F04DED967}"/>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7" name="Graphic 6" descr="Creditcard met effen opvulling">
              <a:hlinkClick r:id="rId25" action="ppaction://hlinksldjump"/>
              <a:extLst>
                <a:ext uri="{FF2B5EF4-FFF2-40B4-BE49-F238E27FC236}">
                  <a16:creationId xmlns:a16="http://schemas.microsoft.com/office/drawing/2014/main" id="{CBF2C527-5863-FF0C-158B-43D747D0A2D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0" name="Groep 9">
            <a:extLst>
              <a:ext uri="{FF2B5EF4-FFF2-40B4-BE49-F238E27FC236}">
                <a16:creationId xmlns:a16="http://schemas.microsoft.com/office/drawing/2014/main" id="{3FF45A60-266C-3AF3-30F1-88C1AA3BD12E}"/>
              </a:ext>
            </a:extLst>
          </p:cNvPr>
          <p:cNvGrpSpPr/>
          <p:nvPr/>
        </p:nvGrpSpPr>
        <p:grpSpPr>
          <a:xfrm>
            <a:off x="194706" y="3805855"/>
            <a:ext cx="2659811" cy="349305"/>
            <a:chOff x="121489" y="4876801"/>
            <a:chExt cx="2659811" cy="349305"/>
          </a:xfrm>
        </p:grpSpPr>
        <p:grpSp>
          <p:nvGrpSpPr>
            <p:cNvPr id="11" name="Groep 10">
              <a:extLst>
                <a:ext uri="{FF2B5EF4-FFF2-40B4-BE49-F238E27FC236}">
                  <a16:creationId xmlns:a16="http://schemas.microsoft.com/office/drawing/2014/main" id="{9E98F2A8-3528-5DB0-ABF8-AE71B9C0EBA0}"/>
                </a:ext>
              </a:extLst>
            </p:cNvPr>
            <p:cNvGrpSpPr/>
            <p:nvPr/>
          </p:nvGrpSpPr>
          <p:grpSpPr>
            <a:xfrm>
              <a:off x="121489" y="4876801"/>
              <a:ext cx="2659811" cy="349305"/>
              <a:chOff x="121489" y="4886326"/>
              <a:chExt cx="2659811" cy="349305"/>
            </a:xfrm>
          </p:grpSpPr>
          <p:sp>
            <p:nvSpPr>
              <p:cNvPr id="13" name="Rechthoek: afgeronde hoeken 12">
                <a:hlinkClick r:id="rId28" action="ppaction://hlinksldjump"/>
                <a:extLst>
                  <a:ext uri="{FF2B5EF4-FFF2-40B4-BE49-F238E27FC236}">
                    <a16:creationId xmlns:a16="http://schemas.microsoft.com/office/drawing/2014/main" id="{71D85779-80A8-D5B7-A3E2-583135E1F6F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hlinkClick r:id="rId28" action="ppaction://hlinksldjump"/>
                <a:extLst>
                  <a:ext uri="{FF2B5EF4-FFF2-40B4-BE49-F238E27FC236}">
                    <a16:creationId xmlns:a16="http://schemas.microsoft.com/office/drawing/2014/main" id="{37D5D4D3-94E3-268F-13CF-CEDDDD708DF1}"/>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2" name="Graphic 11" descr="Open enveloppe met effen opvulling">
              <a:hlinkClick r:id="rId28" action="ppaction://hlinksldjump"/>
              <a:extLst>
                <a:ext uri="{FF2B5EF4-FFF2-40B4-BE49-F238E27FC236}">
                  <a16:creationId xmlns:a16="http://schemas.microsoft.com/office/drawing/2014/main" id="{58C7A73E-B147-8311-B33E-9072FFD6E0B3}"/>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213143" y="4894876"/>
              <a:ext cx="313151" cy="313151"/>
            </a:xfrm>
            <a:prstGeom prst="rect">
              <a:avLst/>
            </a:prstGeom>
          </p:spPr>
        </p:pic>
      </p:grpSp>
      <p:grpSp>
        <p:nvGrpSpPr>
          <p:cNvPr id="15" name="Groep 14">
            <a:extLst>
              <a:ext uri="{FF2B5EF4-FFF2-40B4-BE49-F238E27FC236}">
                <a16:creationId xmlns:a16="http://schemas.microsoft.com/office/drawing/2014/main" id="{785F7F13-3CE9-B307-1508-227229A1AED9}"/>
              </a:ext>
            </a:extLst>
          </p:cNvPr>
          <p:cNvGrpSpPr/>
          <p:nvPr/>
        </p:nvGrpSpPr>
        <p:grpSpPr>
          <a:xfrm>
            <a:off x="194705" y="3378799"/>
            <a:ext cx="2719166" cy="349305"/>
            <a:chOff x="121489" y="4876801"/>
            <a:chExt cx="2719166" cy="349305"/>
          </a:xfrm>
        </p:grpSpPr>
        <p:grpSp>
          <p:nvGrpSpPr>
            <p:cNvPr id="16" name="Groep 15">
              <a:extLst>
                <a:ext uri="{FF2B5EF4-FFF2-40B4-BE49-F238E27FC236}">
                  <a16:creationId xmlns:a16="http://schemas.microsoft.com/office/drawing/2014/main" id="{03894055-11AF-C594-7519-5B81B6FFBE4F}"/>
                </a:ext>
              </a:extLst>
            </p:cNvPr>
            <p:cNvGrpSpPr/>
            <p:nvPr/>
          </p:nvGrpSpPr>
          <p:grpSpPr>
            <a:xfrm>
              <a:off x="121489" y="4876801"/>
              <a:ext cx="2719166" cy="349305"/>
              <a:chOff x="121489" y="4886326"/>
              <a:chExt cx="2719166" cy="349305"/>
            </a:xfrm>
          </p:grpSpPr>
          <p:sp>
            <p:nvSpPr>
              <p:cNvPr id="18" name="Rechthoek: afgeronde hoeken 17">
                <a:hlinkClick r:id="rId31" action="ppaction://hlinksldjump"/>
                <a:extLst>
                  <a:ext uri="{FF2B5EF4-FFF2-40B4-BE49-F238E27FC236}">
                    <a16:creationId xmlns:a16="http://schemas.microsoft.com/office/drawing/2014/main" id="{A02BD479-1A53-9320-D92D-5F79940967B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hlinkClick r:id="rId31" action="ppaction://hlinksldjump"/>
                <a:extLst>
                  <a:ext uri="{FF2B5EF4-FFF2-40B4-BE49-F238E27FC236}">
                    <a16:creationId xmlns:a16="http://schemas.microsoft.com/office/drawing/2014/main" id="{08F2C874-77F5-0459-B5B7-B57A235BFACC}"/>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7" name="Graphic 16" descr="Mijngereedschap met effen opvulling">
              <a:hlinkClick r:id="rId31" action="ppaction://hlinksldjump"/>
              <a:extLst>
                <a:ext uri="{FF2B5EF4-FFF2-40B4-BE49-F238E27FC236}">
                  <a16:creationId xmlns:a16="http://schemas.microsoft.com/office/drawing/2014/main" id="{FE7A4E3D-C911-1F71-310D-87865FEF04A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3143" y="4894876"/>
              <a:ext cx="313151" cy="313151"/>
            </a:xfrm>
            <a:prstGeom prst="rect">
              <a:avLst/>
            </a:prstGeom>
          </p:spPr>
        </p:pic>
      </p:grpSp>
      <p:grpSp>
        <p:nvGrpSpPr>
          <p:cNvPr id="21" name="Groep 20">
            <a:extLst>
              <a:ext uri="{FF2B5EF4-FFF2-40B4-BE49-F238E27FC236}">
                <a16:creationId xmlns:a16="http://schemas.microsoft.com/office/drawing/2014/main" id="{12757BC2-C216-B71D-07E3-D02227B15B78}"/>
              </a:ext>
            </a:extLst>
          </p:cNvPr>
          <p:cNvGrpSpPr/>
          <p:nvPr/>
        </p:nvGrpSpPr>
        <p:grpSpPr>
          <a:xfrm>
            <a:off x="194704" y="2951743"/>
            <a:ext cx="2659811" cy="349305"/>
            <a:chOff x="121489" y="4876801"/>
            <a:chExt cx="2659811" cy="349305"/>
          </a:xfrm>
        </p:grpSpPr>
        <p:grpSp>
          <p:nvGrpSpPr>
            <p:cNvPr id="22" name="Groep 21">
              <a:extLst>
                <a:ext uri="{FF2B5EF4-FFF2-40B4-BE49-F238E27FC236}">
                  <a16:creationId xmlns:a16="http://schemas.microsoft.com/office/drawing/2014/main" id="{A7EC0BD8-F7EB-F1F3-06D5-D35ECB11B1FE}"/>
                </a:ext>
              </a:extLst>
            </p:cNvPr>
            <p:cNvGrpSpPr/>
            <p:nvPr/>
          </p:nvGrpSpPr>
          <p:grpSpPr>
            <a:xfrm>
              <a:off x="121489" y="4876801"/>
              <a:ext cx="2659811" cy="349305"/>
              <a:chOff x="121489" y="4886326"/>
              <a:chExt cx="2659811" cy="349305"/>
            </a:xfrm>
          </p:grpSpPr>
          <p:sp>
            <p:nvSpPr>
              <p:cNvPr id="24" name="Rechthoek: afgeronde hoeken 23">
                <a:hlinkClick r:id="rId32" action="ppaction://hlinksldjump"/>
                <a:extLst>
                  <a:ext uri="{FF2B5EF4-FFF2-40B4-BE49-F238E27FC236}">
                    <a16:creationId xmlns:a16="http://schemas.microsoft.com/office/drawing/2014/main" id="{8D414C21-FC35-B84E-09F7-622263DF32D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32" action="ppaction://hlinksldjump"/>
                <a:extLst>
                  <a:ext uri="{FF2B5EF4-FFF2-40B4-BE49-F238E27FC236}">
                    <a16:creationId xmlns:a16="http://schemas.microsoft.com/office/drawing/2014/main" id="{A90781AE-435A-3308-A32F-05F0ED255A60}"/>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3" name="Graphic 22" descr="Schild met effen opvulling">
              <a:hlinkClick r:id="rId32" action="ppaction://hlinksldjump"/>
              <a:extLst>
                <a:ext uri="{FF2B5EF4-FFF2-40B4-BE49-F238E27FC236}">
                  <a16:creationId xmlns:a16="http://schemas.microsoft.com/office/drawing/2014/main" id="{5E3F8AE0-3E75-63A4-347A-61A491573977}"/>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213143" y="4894876"/>
              <a:ext cx="313151" cy="313151"/>
            </a:xfrm>
            <a:prstGeom prst="rect">
              <a:avLst/>
            </a:prstGeom>
          </p:spPr>
        </p:pic>
      </p:grpSp>
      <p:grpSp>
        <p:nvGrpSpPr>
          <p:cNvPr id="26" name="Groep 25">
            <a:extLst>
              <a:ext uri="{FF2B5EF4-FFF2-40B4-BE49-F238E27FC236}">
                <a16:creationId xmlns:a16="http://schemas.microsoft.com/office/drawing/2014/main" id="{B726ECF1-B9C4-8526-6899-C6EB9929FA6E}"/>
              </a:ext>
            </a:extLst>
          </p:cNvPr>
          <p:cNvGrpSpPr/>
          <p:nvPr/>
        </p:nvGrpSpPr>
        <p:grpSpPr>
          <a:xfrm>
            <a:off x="194703" y="2524687"/>
            <a:ext cx="2659811" cy="349305"/>
            <a:chOff x="121489" y="4876801"/>
            <a:chExt cx="2659811" cy="349305"/>
          </a:xfrm>
        </p:grpSpPr>
        <p:grpSp>
          <p:nvGrpSpPr>
            <p:cNvPr id="27" name="Groep 26">
              <a:extLst>
                <a:ext uri="{FF2B5EF4-FFF2-40B4-BE49-F238E27FC236}">
                  <a16:creationId xmlns:a16="http://schemas.microsoft.com/office/drawing/2014/main" id="{3C56518E-AF3F-A9ED-7002-4F1DF9A466C4}"/>
                </a:ext>
              </a:extLst>
            </p:cNvPr>
            <p:cNvGrpSpPr/>
            <p:nvPr/>
          </p:nvGrpSpPr>
          <p:grpSpPr>
            <a:xfrm>
              <a:off x="121489" y="4876801"/>
              <a:ext cx="2659811" cy="349305"/>
              <a:chOff x="121489" y="4886326"/>
              <a:chExt cx="2659811" cy="349305"/>
            </a:xfrm>
          </p:grpSpPr>
          <p:sp>
            <p:nvSpPr>
              <p:cNvPr id="31" name="Rechthoek: afgeronde hoeken 30">
                <a:hlinkClick r:id="rId35" action="ppaction://hlinksldjump"/>
                <a:extLst>
                  <a:ext uri="{FF2B5EF4-FFF2-40B4-BE49-F238E27FC236}">
                    <a16:creationId xmlns:a16="http://schemas.microsoft.com/office/drawing/2014/main" id="{1C63F92C-7674-1330-0A5B-C55F4FD1FDB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35" action="ppaction://hlinksldjump"/>
                <a:extLst>
                  <a:ext uri="{FF2B5EF4-FFF2-40B4-BE49-F238E27FC236}">
                    <a16:creationId xmlns:a16="http://schemas.microsoft.com/office/drawing/2014/main" id="{7867FE90-9D23-8716-ADEF-97652AFCDED0}"/>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30" name="Graphic 29" descr="Wi-Fi met effen opvulling">
              <a:hlinkClick r:id="rId35" action="ppaction://hlinksldjump"/>
              <a:extLst>
                <a:ext uri="{FF2B5EF4-FFF2-40B4-BE49-F238E27FC236}">
                  <a16:creationId xmlns:a16="http://schemas.microsoft.com/office/drawing/2014/main" id="{9B241422-2C54-4D70-87D1-7317AFF71F4C}"/>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grpSp>
        <p:nvGrpSpPr>
          <p:cNvPr id="37" name="Groep 36">
            <a:extLst>
              <a:ext uri="{FF2B5EF4-FFF2-40B4-BE49-F238E27FC236}">
                <a16:creationId xmlns:a16="http://schemas.microsoft.com/office/drawing/2014/main" id="{E0E5A097-55BD-9C2A-4EB6-D58C12A707A5}"/>
              </a:ext>
            </a:extLst>
          </p:cNvPr>
          <p:cNvGrpSpPr/>
          <p:nvPr/>
        </p:nvGrpSpPr>
        <p:grpSpPr>
          <a:xfrm>
            <a:off x="194702" y="2097631"/>
            <a:ext cx="2659811" cy="349305"/>
            <a:chOff x="121489" y="4876801"/>
            <a:chExt cx="2659811" cy="349305"/>
          </a:xfrm>
        </p:grpSpPr>
        <p:grpSp>
          <p:nvGrpSpPr>
            <p:cNvPr id="39" name="Groep 38">
              <a:extLst>
                <a:ext uri="{FF2B5EF4-FFF2-40B4-BE49-F238E27FC236}">
                  <a16:creationId xmlns:a16="http://schemas.microsoft.com/office/drawing/2014/main" id="{19EF39C9-968E-E2FC-ADE6-AE1CFCDBDB49}"/>
                </a:ext>
              </a:extLst>
            </p:cNvPr>
            <p:cNvGrpSpPr/>
            <p:nvPr/>
          </p:nvGrpSpPr>
          <p:grpSpPr>
            <a:xfrm>
              <a:off x="121489" y="4876801"/>
              <a:ext cx="2659811" cy="349305"/>
              <a:chOff x="121489" y="4886326"/>
              <a:chExt cx="2659811" cy="349305"/>
            </a:xfrm>
          </p:grpSpPr>
          <p:sp>
            <p:nvSpPr>
              <p:cNvPr id="41" name="Rechthoek: afgeronde hoeken 40">
                <a:hlinkClick r:id="rId38" action="ppaction://hlinksldjump"/>
                <a:extLst>
                  <a:ext uri="{FF2B5EF4-FFF2-40B4-BE49-F238E27FC236}">
                    <a16:creationId xmlns:a16="http://schemas.microsoft.com/office/drawing/2014/main" id="{CEF39033-8F7D-30B6-13AD-5B947CD8297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a:hlinkClick r:id="rId38" action="ppaction://hlinksldjump"/>
                <a:extLst>
                  <a:ext uri="{FF2B5EF4-FFF2-40B4-BE49-F238E27FC236}">
                    <a16:creationId xmlns:a16="http://schemas.microsoft.com/office/drawing/2014/main" id="{1B850AC0-507B-35E3-48AC-7C3C884AD8A4}"/>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40" name="Graphic 39" descr="Beltoon met effen opvulling">
              <a:extLst>
                <a:ext uri="{FF2B5EF4-FFF2-40B4-BE49-F238E27FC236}">
                  <a16:creationId xmlns:a16="http://schemas.microsoft.com/office/drawing/2014/main" id="{D80EF848-BDE0-7F5D-F741-9343A70D8C85}"/>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grpSp>
        <p:nvGrpSpPr>
          <p:cNvPr id="43" name="Groep 42">
            <a:extLst>
              <a:ext uri="{FF2B5EF4-FFF2-40B4-BE49-F238E27FC236}">
                <a16:creationId xmlns:a16="http://schemas.microsoft.com/office/drawing/2014/main" id="{243AE2C8-9B3A-647D-B7DB-F681771C7851}"/>
              </a:ext>
            </a:extLst>
          </p:cNvPr>
          <p:cNvGrpSpPr/>
          <p:nvPr/>
        </p:nvGrpSpPr>
        <p:grpSpPr>
          <a:xfrm>
            <a:off x="194701" y="1670575"/>
            <a:ext cx="2659811" cy="349305"/>
            <a:chOff x="121489" y="4876801"/>
            <a:chExt cx="2659811" cy="349305"/>
          </a:xfrm>
        </p:grpSpPr>
        <p:grpSp>
          <p:nvGrpSpPr>
            <p:cNvPr id="44" name="Groep 43">
              <a:extLst>
                <a:ext uri="{FF2B5EF4-FFF2-40B4-BE49-F238E27FC236}">
                  <a16:creationId xmlns:a16="http://schemas.microsoft.com/office/drawing/2014/main" id="{B499C716-5B5B-D15E-600C-961F33A5EBF9}"/>
                </a:ext>
              </a:extLst>
            </p:cNvPr>
            <p:cNvGrpSpPr/>
            <p:nvPr/>
          </p:nvGrpSpPr>
          <p:grpSpPr>
            <a:xfrm>
              <a:off x="121489" y="4876801"/>
              <a:ext cx="2659811" cy="349305"/>
              <a:chOff x="121489" y="4886326"/>
              <a:chExt cx="2659811" cy="349305"/>
            </a:xfrm>
          </p:grpSpPr>
          <p:sp>
            <p:nvSpPr>
              <p:cNvPr id="46" name="Rechthoek: afgeronde hoeken 45">
                <a:hlinkClick r:id="rId41" action="ppaction://hlinksldjump"/>
                <a:extLst>
                  <a:ext uri="{FF2B5EF4-FFF2-40B4-BE49-F238E27FC236}">
                    <a16:creationId xmlns:a16="http://schemas.microsoft.com/office/drawing/2014/main" id="{4CB496AB-A6F2-1A99-0E28-4F521B0AC4D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Tekstvak 46">
                <a:hlinkClick r:id="rId41" action="ppaction://hlinksldjump"/>
                <a:extLst>
                  <a:ext uri="{FF2B5EF4-FFF2-40B4-BE49-F238E27FC236}">
                    <a16:creationId xmlns:a16="http://schemas.microsoft.com/office/drawing/2014/main" id="{718479C9-90EB-A58B-366A-50E341480D21}"/>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5" name="Graphic 44" descr="Palette met effen opvulling">
              <a:hlinkClick r:id="rId42" action="ppaction://hlinksldjump"/>
              <a:extLst>
                <a:ext uri="{FF2B5EF4-FFF2-40B4-BE49-F238E27FC236}">
                  <a16:creationId xmlns:a16="http://schemas.microsoft.com/office/drawing/2014/main" id="{F61E828B-2A5A-0B11-F2CC-012DBA794032}"/>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48" name="Groep 47">
            <a:extLst>
              <a:ext uri="{FF2B5EF4-FFF2-40B4-BE49-F238E27FC236}">
                <a16:creationId xmlns:a16="http://schemas.microsoft.com/office/drawing/2014/main" id="{C6A003A3-C6E0-D5ED-3495-C9C8E51504A3}"/>
              </a:ext>
            </a:extLst>
          </p:cNvPr>
          <p:cNvGrpSpPr/>
          <p:nvPr/>
        </p:nvGrpSpPr>
        <p:grpSpPr>
          <a:xfrm>
            <a:off x="194700" y="1243519"/>
            <a:ext cx="2659811" cy="349305"/>
            <a:chOff x="121489" y="4876801"/>
            <a:chExt cx="2659811" cy="349305"/>
          </a:xfrm>
        </p:grpSpPr>
        <p:grpSp>
          <p:nvGrpSpPr>
            <p:cNvPr id="49" name="Groep 48">
              <a:extLst>
                <a:ext uri="{FF2B5EF4-FFF2-40B4-BE49-F238E27FC236}">
                  <a16:creationId xmlns:a16="http://schemas.microsoft.com/office/drawing/2014/main" id="{99A3925D-BFE6-9AA9-95B8-092BA89295E6}"/>
                </a:ext>
              </a:extLst>
            </p:cNvPr>
            <p:cNvGrpSpPr/>
            <p:nvPr/>
          </p:nvGrpSpPr>
          <p:grpSpPr>
            <a:xfrm>
              <a:off x="121489" y="4876801"/>
              <a:ext cx="2659811" cy="349305"/>
              <a:chOff x="121489" y="4886326"/>
              <a:chExt cx="2659811" cy="349305"/>
            </a:xfrm>
          </p:grpSpPr>
          <p:sp>
            <p:nvSpPr>
              <p:cNvPr id="51" name="Rechthoek: afgeronde hoeken 50">
                <a:hlinkClick r:id="rId42" action="ppaction://hlinksldjump"/>
                <a:extLst>
                  <a:ext uri="{FF2B5EF4-FFF2-40B4-BE49-F238E27FC236}">
                    <a16:creationId xmlns:a16="http://schemas.microsoft.com/office/drawing/2014/main" id="{BEAF01F1-8149-3C6C-7E4F-AFC3A0A8946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42" action="ppaction://hlinksldjump"/>
                <a:extLst>
                  <a:ext uri="{FF2B5EF4-FFF2-40B4-BE49-F238E27FC236}">
                    <a16:creationId xmlns:a16="http://schemas.microsoft.com/office/drawing/2014/main" id="{FCA9720A-4652-6898-A428-B1EDF7FB3D83}"/>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50" name="Graphic 49" descr="Computer met effen opvulling">
              <a:hlinkClick r:id="rId42" action="ppaction://hlinksldjump"/>
              <a:extLst>
                <a:ext uri="{FF2B5EF4-FFF2-40B4-BE49-F238E27FC236}">
                  <a16:creationId xmlns:a16="http://schemas.microsoft.com/office/drawing/2014/main" id="{FBB5521B-5CB8-DE6F-C398-2E9D2EA4056B}"/>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1688658500"/>
      </p:ext>
    </p:extLst>
  </p:cSld>
  <p:clrMapOvr>
    <a:masterClrMapping/>
  </p:clrMapOvr>
  <p:transition spd="slow" advClick="0">
    <p:cover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9B2A8A-4DCD-0BCA-4153-191243566548}"/>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FC69ACDB-EA22-7C0B-8F2F-8E9CC9A435F5}"/>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5BA47503-8FAA-C57E-79C0-7A639CFCB817}"/>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DCB46736-B7F7-34FE-19E7-856C12D38110}"/>
              </a:ext>
            </a:extLst>
          </p:cNvPr>
          <p:cNvSpPr>
            <a:spLocks noGrp="1" noRot="1" noMove="1" noResize="1" noEditPoints="1" noAdjustHandles="1" noChangeArrowheads="1" noChangeShapeType="1"/>
          </p:cNvSpPr>
          <p:nvPr/>
        </p:nvSpPr>
        <p:spPr>
          <a:xfrm>
            <a:off x="0" y="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52B454B6-638E-5997-62D8-1FEBD208FEEA}"/>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BD126DFB-8ABF-E81E-708B-7EB2E340E1A5}"/>
                </a:ext>
              </a:extLst>
            </p:cNvPr>
            <p:cNvSpPr/>
            <p:nvPr/>
          </p:nvSpPr>
          <p:spPr>
            <a:xfrm>
              <a:off x="3608387" y="63500"/>
              <a:ext cx="4975225" cy="215900"/>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40AD4D83-57A5-C937-F393-B7A6D96B53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391B1557-1A76-9630-8251-282BEF123013}"/>
                </a:ext>
              </a:extLst>
            </p:cNvPr>
            <p:cNvSpPr txBox="1"/>
            <p:nvPr/>
          </p:nvSpPr>
          <p:spPr>
            <a:xfrm>
              <a:off x="3954359" y="53343"/>
              <a:ext cx="654381" cy="246221"/>
            </a:xfrm>
            <a:prstGeom prst="rect">
              <a:avLst/>
            </a:prstGeom>
            <a:noFill/>
          </p:spPr>
          <p:txBody>
            <a:bodyPr wrap="square" rtlCol="0">
              <a:spAutoFit/>
            </a:bodyPr>
            <a:lstStyle/>
            <a:p>
              <a:r>
                <a:rPr lang="nl-NL" sz="1000"/>
                <a:t>zoeken</a:t>
              </a:r>
            </a:p>
          </p:txBody>
        </p:sp>
      </p:grpSp>
      <p:grpSp>
        <p:nvGrpSpPr>
          <p:cNvPr id="18" name="Groep 17">
            <a:extLst>
              <a:ext uri="{FF2B5EF4-FFF2-40B4-BE49-F238E27FC236}">
                <a16:creationId xmlns:a16="http://schemas.microsoft.com/office/drawing/2014/main" id="{4970AAF2-8563-3381-75B6-786F6A4E863E}"/>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D35BDAAF-C6DD-4437-5DB8-CE63C93C4F30}"/>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B2122413-2B05-C129-B551-30CC3A746B7B}"/>
                </a:ext>
              </a:extLst>
            </p:cNvPr>
            <p:cNvSpPr txBox="1"/>
            <p:nvPr/>
          </p:nvSpPr>
          <p:spPr>
            <a:xfrm>
              <a:off x="613644" y="715724"/>
              <a:ext cx="1289344"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17" name="Graphic 15" descr="Records met effen opvulling">
              <a:extLst>
                <a:ext uri="{FF2B5EF4-FFF2-40B4-BE49-F238E27FC236}">
                  <a16:creationId xmlns:a16="http://schemas.microsoft.com/office/drawing/2014/main" id="{1FC9B29C-1D1B-CA02-3C13-308EE92A6E5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263AF298-18DB-8C10-FA67-CA76ADF741ED}"/>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21E32A27-2BB4-2FE0-B91A-E70BBAA28F54}"/>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2590D559-6987-C0EA-9346-242ADC3B4CED}"/>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2" name="Graphic 15" descr="Records met effen opvulling">
              <a:extLst>
                <a:ext uri="{FF2B5EF4-FFF2-40B4-BE49-F238E27FC236}">
                  <a16:creationId xmlns:a16="http://schemas.microsoft.com/office/drawing/2014/main" id="{08390AC7-5809-6EE4-DC39-8CFB338DFB16}"/>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6768D181-1D7D-1C0E-00E6-2E2D2DD9B274}"/>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4E475450-5234-C13C-9DBA-3B30FA94ADA5}"/>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F10C4751-9C59-8A41-95DF-FC02BA7BFED0}"/>
                </a:ext>
              </a:extLst>
            </p:cNvPr>
            <p:cNvSpPr txBox="1"/>
            <p:nvPr/>
          </p:nvSpPr>
          <p:spPr>
            <a:xfrm>
              <a:off x="613644" y="715724"/>
              <a:ext cx="1303792"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6" name="Graphic 15" descr="Records met effen opvulling">
              <a:extLst>
                <a:ext uri="{FF2B5EF4-FFF2-40B4-BE49-F238E27FC236}">
                  <a16:creationId xmlns:a16="http://schemas.microsoft.com/office/drawing/2014/main" id="{AA131B7E-8E56-3A51-7AB2-467295674787}"/>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3FF5083B-5020-83C0-EDD4-374E4AC51F09}"/>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D7C16774-D66E-EEA2-1D6A-1DB66A98F2A9}"/>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0EBADAF1-A91E-19FC-2032-788B32FB155D}"/>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2" name="Graphic 15" descr="Records met effen opvulling">
              <a:extLst>
                <a:ext uri="{FF2B5EF4-FFF2-40B4-BE49-F238E27FC236}">
                  <a16:creationId xmlns:a16="http://schemas.microsoft.com/office/drawing/2014/main" id="{E6C3DC17-5102-8B0C-3AF8-5E02C48388D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D650C97A-87DE-839C-FC10-0F2E6984B188}"/>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2967164C-3F17-B36F-5F6A-4E78185C877C}"/>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58C6F98A-1EBD-C77D-F4B3-501CDAAA76EC}"/>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6" name="Graphic 15" descr="Records met effen opvulling">
              <a:extLst>
                <a:ext uri="{FF2B5EF4-FFF2-40B4-BE49-F238E27FC236}">
                  <a16:creationId xmlns:a16="http://schemas.microsoft.com/office/drawing/2014/main" id="{59264E48-72D0-C3E2-51D7-AB1960F5211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EE71017D-89C7-F3D7-4C60-6CD50D0B1B6C}"/>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59ED2CB3-06D0-A695-C6FC-AF48D1161E2D}"/>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3ECC12EB-3336-710C-7585-8452012A362F}"/>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50" name="Graphic 15" descr="Records met effen opvulling">
              <a:extLst>
                <a:ext uri="{FF2B5EF4-FFF2-40B4-BE49-F238E27FC236}">
                  <a16:creationId xmlns:a16="http://schemas.microsoft.com/office/drawing/2014/main" id="{0368CF89-F568-5223-CC1F-CB7FFA25A14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 name="Groep 1">
            <a:extLst>
              <a:ext uri="{FF2B5EF4-FFF2-40B4-BE49-F238E27FC236}">
                <a16:creationId xmlns:a16="http://schemas.microsoft.com/office/drawing/2014/main" id="{02C6E83F-5EEC-51D0-835F-19C9902D6190}"/>
              </a:ext>
            </a:extLst>
          </p:cNvPr>
          <p:cNvGrpSpPr/>
          <p:nvPr/>
        </p:nvGrpSpPr>
        <p:grpSpPr>
          <a:xfrm>
            <a:off x="10788444" y="44358"/>
            <a:ext cx="1301823" cy="247833"/>
            <a:chOff x="79817" y="6386236"/>
            <a:chExt cx="1767840" cy="336550"/>
          </a:xfrm>
        </p:grpSpPr>
        <p:sp>
          <p:nvSpPr>
            <p:cNvPr id="53" name="Rechthoek: afgeronde hoeken 52">
              <a:hlinkClick r:id="rId5" action="ppaction://hlinksldjump"/>
              <a:extLst>
                <a:ext uri="{FF2B5EF4-FFF2-40B4-BE49-F238E27FC236}">
                  <a16:creationId xmlns:a16="http://schemas.microsoft.com/office/drawing/2014/main" id="{F3BA5031-F630-D4A3-9BC1-91790072F19F}"/>
                </a:ext>
              </a:extLst>
            </p:cNvPr>
            <p:cNvSpPr/>
            <p:nvPr/>
          </p:nvSpPr>
          <p:spPr>
            <a:xfrm>
              <a:off x="79817" y="6386236"/>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2" name="Graphic 51" descr="Tandwiel met effen opvulling">
              <a:hlinkClick r:id="rId5" action="ppaction://hlinksldjump"/>
              <a:extLst>
                <a:ext uri="{FF2B5EF4-FFF2-40B4-BE49-F238E27FC236}">
                  <a16:creationId xmlns:a16="http://schemas.microsoft.com/office/drawing/2014/main" id="{3CA90330-068D-62D2-E824-008F90306A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400" y="6386236"/>
              <a:ext cx="336550" cy="336550"/>
            </a:xfrm>
            <a:prstGeom prst="rect">
              <a:avLst/>
            </a:prstGeom>
          </p:spPr>
        </p:pic>
        <p:sp>
          <p:nvSpPr>
            <p:cNvPr id="54" name="Tekstvak 53">
              <a:hlinkClick r:id="rId5" action="ppaction://hlinksldjump"/>
              <a:extLst>
                <a:ext uri="{FF2B5EF4-FFF2-40B4-BE49-F238E27FC236}">
                  <a16:creationId xmlns:a16="http://schemas.microsoft.com/office/drawing/2014/main" id="{7B33913F-6523-E5CF-EFD2-CCC04E2B9C39}"/>
                </a:ext>
              </a:extLst>
            </p:cNvPr>
            <p:cNvSpPr txBox="1"/>
            <p:nvPr/>
          </p:nvSpPr>
          <p:spPr>
            <a:xfrm>
              <a:off x="393873" y="6393156"/>
              <a:ext cx="1298976" cy="246220"/>
            </a:xfrm>
            <a:prstGeom prst="rect">
              <a:avLst/>
            </a:prstGeom>
            <a:noFill/>
          </p:spPr>
          <p:txBody>
            <a:bodyPr wrap="square" rtlCol="0">
              <a:spAutoFit/>
            </a:bodyPr>
            <a:lstStyle/>
            <a:p>
              <a:pPr algn="ctr"/>
              <a:r>
                <a:rPr lang="nl-NL" sz="1000" dirty="0"/>
                <a:t>instellingen</a:t>
              </a:r>
            </a:p>
          </p:txBody>
        </p:sp>
      </p:grpSp>
      <p:sp>
        <p:nvSpPr>
          <p:cNvPr id="3" name="Rechthoek: afgeronde hoeken 2">
            <a:extLst>
              <a:ext uri="{FF2B5EF4-FFF2-40B4-BE49-F238E27FC236}">
                <a16:creationId xmlns:a16="http://schemas.microsoft.com/office/drawing/2014/main" id="{12F3511E-E4AC-10FB-D36E-FBB23EA4F58E}"/>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extLst>
              <a:ext uri="{FF2B5EF4-FFF2-40B4-BE49-F238E27FC236}">
                <a16:creationId xmlns:a16="http://schemas.microsoft.com/office/drawing/2014/main" id="{05F48E69-1957-4EC4-7DB7-7608579D5212}"/>
              </a:ext>
            </a:extLst>
          </p:cNvPr>
          <p:cNvSpPr txBox="1"/>
          <p:nvPr/>
        </p:nvSpPr>
        <p:spPr>
          <a:xfrm>
            <a:off x="2230083" y="673713"/>
            <a:ext cx="2691238" cy="400110"/>
          </a:xfrm>
          <a:prstGeom prst="rect">
            <a:avLst/>
          </a:prstGeom>
          <a:noFill/>
        </p:spPr>
        <p:txBody>
          <a:bodyPr wrap="square" rtlCol="0">
            <a:spAutoFit/>
          </a:bodyPr>
          <a:lstStyle/>
          <a:p>
            <a:r>
              <a:rPr lang="nl-NL" sz="2000" dirty="0" err="1">
                <a:latin typeface="Cooper Black" panose="0208090404030B020404" pitchFamily="18" charset="0"/>
              </a:rPr>
              <a:t>Custom</a:t>
            </a:r>
            <a:r>
              <a:rPr lang="nl-NL" sz="2000" dirty="0">
                <a:latin typeface="Cooper Black" panose="0208090404030B020404" pitchFamily="18" charset="0"/>
              </a:rPr>
              <a:t> lijst</a:t>
            </a:r>
          </a:p>
        </p:txBody>
      </p:sp>
      <p:sp>
        <p:nvSpPr>
          <p:cNvPr id="10" name="Tekstvak 9">
            <a:extLst>
              <a:ext uri="{FF2B5EF4-FFF2-40B4-BE49-F238E27FC236}">
                <a16:creationId xmlns:a16="http://schemas.microsoft.com/office/drawing/2014/main" id="{A311B3B2-E4B0-4360-5919-965D878058BD}"/>
              </a:ext>
            </a:extLst>
          </p:cNvPr>
          <p:cNvSpPr txBox="1"/>
          <p:nvPr/>
        </p:nvSpPr>
        <p:spPr>
          <a:xfrm>
            <a:off x="10288660" y="345440"/>
            <a:ext cx="1873690" cy="584775"/>
          </a:xfrm>
          <a:prstGeom prst="rect">
            <a:avLst/>
          </a:prstGeom>
          <a:noFill/>
        </p:spPr>
        <p:txBody>
          <a:bodyPr wrap="square" rtlCol="0">
            <a:spAutoFit/>
          </a:bodyPr>
          <a:lstStyle/>
          <a:p>
            <a:pPr algn="ctr"/>
            <a:r>
              <a:rPr lang="nl-NL" sz="1600" dirty="0">
                <a:latin typeface="Cooper Black" panose="0208090404030B020404" pitchFamily="18" charset="0"/>
              </a:rPr>
              <a:t>Publieke</a:t>
            </a:r>
          </a:p>
          <a:p>
            <a:pPr algn="ctr"/>
            <a:r>
              <a:rPr lang="nl-NL" sz="1600" dirty="0">
                <a:latin typeface="Cooper Black" panose="0208090404030B020404" pitchFamily="18" charset="0"/>
              </a:rPr>
              <a:t>bibliotheek</a:t>
            </a:r>
          </a:p>
        </p:txBody>
      </p:sp>
      <p:sp>
        <p:nvSpPr>
          <p:cNvPr id="15" name="Tekstvak 14">
            <a:extLst>
              <a:ext uri="{FF2B5EF4-FFF2-40B4-BE49-F238E27FC236}">
                <a16:creationId xmlns:a16="http://schemas.microsoft.com/office/drawing/2014/main" id="{C929CC98-323E-3146-945B-C0A8C6B425FF}"/>
              </a:ext>
            </a:extLst>
          </p:cNvPr>
          <p:cNvSpPr txBox="1"/>
          <p:nvPr/>
        </p:nvSpPr>
        <p:spPr>
          <a:xfrm>
            <a:off x="91855" y="355712"/>
            <a:ext cx="1873690" cy="253916"/>
          </a:xfrm>
          <a:prstGeom prst="rect">
            <a:avLst/>
          </a:prstGeom>
          <a:noFill/>
        </p:spPr>
        <p:txBody>
          <a:bodyPr wrap="square" rtlCol="0">
            <a:spAutoFit/>
          </a:bodyPr>
          <a:lstStyle/>
          <a:p>
            <a:pPr algn="ctr"/>
            <a:r>
              <a:rPr lang="nl-NL" sz="1050" dirty="0">
                <a:latin typeface="Cooper Black" panose="0208090404030B020404" pitchFamily="18" charset="0"/>
              </a:rPr>
              <a:t>persoonlijke bibliotheek</a:t>
            </a:r>
          </a:p>
        </p:txBody>
      </p:sp>
      <p:grpSp>
        <p:nvGrpSpPr>
          <p:cNvPr id="76" name="Groep 75">
            <a:extLst>
              <a:ext uri="{FF2B5EF4-FFF2-40B4-BE49-F238E27FC236}">
                <a16:creationId xmlns:a16="http://schemas.microsoft.com/office/drawing/2014/main" id="{84363F2B-4683-8B88-6342-459BD3A01D57}"/>
              </a:ext>
            </a:extLst>
          </p:cNvPr>
          <p:cNvGrpSpPr/>
          <p:nvPr/>
        </p:nvGrpSpPr>
        <p:grpSpPr>
          <a:xfrm>
            <a:off x="2451372" y="1054210"/>
            <a:ext cx="1303578" cy="1472137"/>
            <a:chOff x="2424385" y="1147494"/>
            <a:chExt cx="1303578" cy="1472137"/>
          </a:xfrm>
        </p:grpSpPr>
        <p:sp>
          <p:nvSpPr>
            <p:cNvPr id="5" name="Rechthoek: afgeronde hoeken 4">
              <a:extLst>
                <a:ext uri="{FF2B5EF4-FFF2-40B4-BE49-F238E27FC236}">
                  <a16:creationId xmlns:a16="http://schemas.microsoft.com/office/drawing/2014/main" id="{FCA31B5B-A9DD-CBE5-4456-73CB1105D5A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025B4ED0-6E40-B8D4-D079-6818057ED2C2}"/>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75" name="Rechthoek: afgeronde hoeken 74">
              <a:extLst>
                <a:ext uri="{FF2B5EF4-FFF2-40B4-BE49-F238E27FC236}">
                  <a16:creationId xmlns:a16="http://schemas.microsoft.com/office/drawing/2014/main" id="{B2BAD8DB-C72C-BD22-9929-B3F2572418D6}"/>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Tekstvak 71">
              <a:extLst>
                <a:ext uri="{FF2B5EF4-FFF2-40B4-BE49-F238E27FC236}">
                  <a16:creationId xmlns:a16="http://schemas.microsoft.com/office/drawing/2014/main" id="{AE0B40DE-F776-7AB5-DADA-F279A844E59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78" name="Groep 77">
            <a:extLst>
              <a:ext uri="{FF2B5EF4-FFF2-40B4-BE49-F238E27FC236}">
                <a16:creationId xmlns:a16="http://schemas.microsoft.com/office/drawing/2014/main" id="{11F6E0E6-9310-BFFD-C2D5-929F7DBF26E8}"/>
              </a:ext>
            </a:extLst>
          </p:cNvPr>
          <p:cNvGrpSpPr/>
          <p:nvPr/>
        </p:nvGrpSpPr>
        <p:grpSpPr>
          <a:xfrm>
            <a:off x="3681442" y="1057096"/>
            <a:ext cx="1303578" cy="1472137"/>
            <a:chOff x="2424385" y="1147494"/>
            <a:chExt cx="1303578" cy="1472137"/>
          </a:xfrm>
        </p:grpSpPr>
        <p:sp>
          <p:nvSpPr>
            <p:cNvPr id="79" name="Rechthoek: afgeronde hoeken 78">
              <a:extLst>
                <a:ext uri="{FF2B5EF4-FFF2-40B4-BE49-F238E27FC236}">
                  <a16:creationId xmlns:a16="http://schemas.microsoft.com/office/drawing/2014/main" id="{3B1C49E4-73E1-A7E3-0AE2-01F954AEA476}"/>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Tekstvak 79">
              <a:extLst>
                <a:ext uri="{FF2B5EF4-FFF2-40B4-BE49-F238E27FC236}">
                  <a16:creationId xmlns:a16="http://schemas.microsoft.com/office/drawing/2014/main" id="{9B09FAB4-9F0E-8D84-F79B-0912836D64DA}"/>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81" name="Rechthoek: afgeronde hoeken 80">
              <a:extLst>
                <a:ext uri="{FF2B5EF4-FFF2-40B4-BE49-F238E27FC236}">
                  <a16:creationId xmlns:a16="http://schemas.microsoft.com/office/drawing/2014/main" id="{01B310FD-3DA6-DBAD-E3F8-295C2CAD246D}"/>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Tekstvak 81">
              <a:extLst>
                <a:ext uri="{FF2B5EF4-FFF2-40B4-BE49-F238E27FC236}">
                  <a16:creationId xmlns:a16="http://schemas.microsoft.com/office/drawing/2014/main" id="{16170E8B-7EEB-7A95-3074-020C74A33566}"/>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3" name="Groep 102">
            <a:extLst>
              <a:ext uri="{FF2B5EF4-FFF2-40B4-BE49-F238E27FC236}">
                <a16:creationId xmlns:a16="http://schemas.microsoft.com/office/drawing/2014/main" id="{22198082-8444-658D-72B9-830AB7E5DEAA}"/>
              </a:ext>
            </a:extLst>
          </p:cNvPr>
          <p:cNvGrpSpPr/>
          <p:nvPr/>
        </p:nvGrpSpPr>
        <p:grpSpPr>
          <a:xfrm>
            <a:off x="4925481" y="1061592"/>
            <a:ext cx="1303578" cy="1472137"/>
            <a:chOff x="2424385" y="1147494"/>
            <a:chExt cx="1303578" cy="1472137"/>
          </a:xfrm>
        </p:grpSpPr>
        <p:sp>
          <p:nvSpPr>
            <p:cNvPr id="104" name="Rechthoek: afgeronde hoeken 103">
              <a:extLst>
                <a:ext uri="{FF2B5EF4-FFF2-40B4-BE49-F238E27FC236}">
                  <a16:creationId xmlns:a16="http://schemas.microsoft.com/office/drawing/2014/main" id="{F9778041-3835-02E7-C33D-FF83978AF215}"/>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Tekstvak 104">
              <a:extLst>
                <a:ext uri="{FF2B5EF4-FFF2-40B4-BE49-F238E27FC236}">
                  <a16:creationId xmlns:a16="http://schemas.microsoft.com/office/drawing/2014/main" id="{0C7A66E0-1675-2875-1750-EB4A4034131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06" name="Rechthoek: afgeronde hoeken 105">
              <a:extLst>
                <a:ext uri="{FF2B5EF4-FFF2-40B4-BE49-F238E27FC236}">
                  <a16:creationId xmlns:a16="http://schemas.microsoft.com/office/drawing/2014/main" id="{CC767CF5-1FE5-B557-279D-35CAD1214C91}"/>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Tekstvak 106">
              <a:extLst>
                <a:ext uri="{FF2B5EF4-FFF2-40B4-BE49-F238E27FC236}">
                  <a16:creationId xmlns:a16="http://schemas.microsoft.com/office/drawing/2014/main" id="{178ED7F8-2DF6-3B63-378E-46E20F3775D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08" name="Groep 107">
            <a:extLst>
              <a:ext uri="{FF2B5EF4-FFF2-40B4-BE49-F238E27FC236}">
                <a16:creationId xmlns:a16="http://schemas.microsoft.com/office/drawing/2014/main" id="{EF416FFA-0D86-A7BD-EB86-643B2DA350A2}"/>
              </a:ext>
            </a:extLst>
          </p:cNvPr>
          <p:cNvGrpSpPr/>
          <p:nvPr/>
        </p:nvGrpSpPr>
        <p:grpSpPr>
          <a:xfrm>
            <a:off x="6169520" y="1066088"/>
            <a:ext cx="1303578" cy="1472137"/>
            <a:chOff x="2424385" y="1147494"/>
            <a:chExt cx="1303578" cy="1472137"/>
          </a:xfrm>
        </p:grpSpPr>
        <p:sp>
          <p:nvSpPr>
            <p:cNvPr id="109" name="Rechthoek: afgeronde hoeken 108">
              <a:extLst>
                <a:ext uri="{FF2B5EF4-FFF2-40B4-BE49-F238E27FC236}">
                  <a16:creationId xmlns:a16="http://schemas.microsoft.com/office/drawing/2014/main" id="{8A12A136-8547-7D61-B67D-8226DBBDDFDD}"/>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Tekstvak 109">
              <a:extLst>
                <a:ext uri="{FF2B5EF4-FFF2-40B4-BE49-F238E27FC236}">
                  <a16:creationId xmlns:a16="http://schemas.microsoft.com/office/drawing/2014/main" id="{97AB87DC-963D-8749-F005-CCED5A971F7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1" name="Rechthoek: afgeronde hoeken 110">
              <a:extLst>
                <a:ext uri="{FF2B5EF4-FFF2-40B4-BE49-F238E27FC236}">
                  <a16:creationId xmlns:a16="http://schemas.microsoft.com/office/drawing/2014/main" id="{23D919AF-B21D-E0B0-4137-0E5C2454CD7C}"/>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Tekstvak 111">
              <a:extLst>
                <a:ext uri="{FF2B5EF4-FFF2-40B4-BE49-F238E27FC236}">
                  <a16:creationId xmlns:a16="http://schemas.microsoft.com/office/drawing/2014/main" id="{51161C8D-258D-8D02-DCE4-747C8D5C6D41}"/>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3" name="Groep 112">
            <a:extLst>
              <a:ext uri="{FF2B5EF4-FFF2-40B4-BE49-F238E27FC236}">
                <a16:creationId xmlns:a16="http://schemas.microsoft.com/office/drawing/2014/main" id="{B0FE133C-B65B-348B-FC32-08763EB09859}"/>
              </a:ext>
            </a:extLst>
          </p:cNvPr>
          <p:cNvGrpSpPr/>
          <p:nvPr/>
        </p:nvGrpSpPr>
        <p:grpSpPr>
          <a:xfrm>
            <a:off x="7413559" y="1070584"/>
            <a:ext cx="1303578" cy="1472137"/>
            <a:chOff x="2424385" y="1147494"/>
            <a:chExt cx="1303578" cy="1472137"/>
          </a:xfrm>
        </p:grpSpPr>
        <p:sp>
          <p:nvSpPr>
            <p:cNvPr id="114" name="Rechthoek: afgeronde hoeken 113">
              <a:extLst>
                <a:ext uri="{FF2B5EF4-FFF2-40B4-BE49-F238E27FC236}">
                  <a16:creationId xmlns:a16="http://schemas.microsoft.com/office/drawing/2014/main" id="{5628AE6F-EB01-0B39-B799-F6B9CD6BA0A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Tekstvak 114">
              <a:extLst>
                <a:ext uri="{FF2B5EF4-FFF2-40B4-BE49-F238E27FC236}">
                  <a16:creationId xmlns:a16="http://schemas.microsoft.com/office/drawing/2014/main" id="{BA71448D-6381-0E62-F0DB-AD8F97CDB995}"/>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16" name="Rechthoek: afgeronde hoeken 115">
              <a:extLst>
                <a:ext uri="{FF2B5EF4-FFF2-40B4-BE49-F238E27FC236}">
                  <a16:creationId xmlns:a16="http://schemas.microsoft.com/office/drawing/2014/main" id="{8F54945D-564F-A9EC-42E6-769E5F0FB86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Tekstvak 116">
              <a:extLst>
                <a:ext uri="{FF2B5EF4-FFF2-40B4-BE49-F238E27FC236}">
                  <a16:creationId xmlns:a16="http://schemas.microsoft.com/office/drawing/2014/main" id="{F80873AD-0E45-D204-D313-807C5C5BDEC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18" name="Groep 117">
            <a:extLst>
              <a:ext uri="{FF2B5EF4-FFF2-40B4-BE49-F238E27FC236}">
                <a16:creationId xmlns:a16="http://schemas.microsoft.com/office/drawing/2014/main" id="{485C09EF-E07F-3104-17EC-C22329DC53DE}"/>
              </a:ext>
            </a:extLst>
          </p:cNvPr>
          <p:cNvGrpSpPr/>
          <p:nvPr/>
        </p:nvGrpSpPr>
        <p:grpSpPr>
          <a:xfrm>
            <a:off x="8657598" y="1075080"/>
            <a:ext cx="1303578" cy="1472137"/>
            <a:chOff x="2424385" y="1147494"/>
            <a:chExt cx="1303578" cy="1472137"/>
          </a:xfrm>
        </p:grpSpPr>
        <p:sp>
          <p:nvSpPr>
            <p:cNvPr id="119" name="Rechthoek: afgeronde hoeken 118">
              <a:extLst>
                <a:ext uri="{FF2B5EF4-FFF2-40B4-BE49-F238E27FC236}">
                  <a16:creationId xmlns:a16="http://schemas.microsoft.com/office/drawing/2014/main" id="{B4E3D4E7-8BDA-C107-C5C2-AD20424B4A1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Tekstvak 119">
              <a:extLst>
                <a:ext uri="{FF2B5EF4-FFF2-40B4-BE49-F238E27FC236}">
                  <a16:creationId xmlns:a16="http://schemas.microsoft.com/office/drawing/2014/main" id="{C1C9315A-693A-58E1-23C6-C45C919857DF}"/>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1" name="Rechthoek: afgeronde hoeken 120">
              <a:extLst>
                <a:ext uri="{FF2B5EF4-FFF2-40B4-BE49-F238E27FC236}">
                  <a16:creationId xmlns:a16="http://schemas.microsoft.com/office/drawing/2014/main" id="{6F9CA184-FB9B-A502-79C7-A003409DC19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Tekstvak 121">
              <a:extLst>
                <a:ext uri="{FF2B5EF4-FFF2-40B4-BE49-F238E27FC236}">
                  <a16:creationId xmlns:a16="http://schemas.microsoft.com/office/drawing/2014/main" id="{10249583-8E33-CD53-DF07-F31C74487509}"/>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23" name="Groep 122">
            <a:extLst>
              <a:ext uri="{FF2B5EF4-FFF2-40B4-BE49-F238E27FC236}">
                <a16:creationId xmlns:a16="http://schemas.microsoft.com/office/drawing/2014/main" id="{7C824846-9113-AF26-1815-406FDB7F7B0E}"/>
              </a:ext>
            </a:extLst>
          </p:cNvPr>
          <p:cNvGrpSpPr/>
          <p:nvPr/>
        </p:nvGrpSpPr>
        <p:grpSpPr>
          <a:xfrm>
            <a:off x="9901637" y="1079576"/>
            <a:ext cx="1303578" cy="1472137"/>
            <a:chOff x="2424385" y="1147494"/>
            <a:chExt cx="1303578" cy="1472137"/>
          </a:xfrm>
        </p:grpSpPr>
        <p:sp>
          <p:nvSpPr>
            <p:cNvPr id="124" name="Rechthoek: afgeronde hoeken 123">
              <a:extLst>
                <a:ext uri="{FF2B5EF4-FFF2-40B4-BE49-F238E27FC236}">
                  <a16:creationId xmlns:a16="http://schemas.microsoft.com/office/drawing/2014/main" id="{BE85AA61-73AB-DB4B-C631-F8897C057A6C}"/>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kstvak 124">
              <a:extLst>
                <a:ext uri="{FF2B5EF4-FFF2-40B4-BE49-F238E27FC236}">
                  <a16:creationId xmlns:a16="http://schemas.microsoft.com/office/drawing/2014/main" id="{4B1A4CC4-6C7B-06FA-0F30-A15E378F981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26" name="Rechthoek: afgeronde hoeken 125">
              <a:extLst>
                <a:ext uri="{FF2B5EF4-FFF2-40B4-BE49-F238E27FC236}">
                  <a16:creationId xmlns:a16="http://schemas.microsoft.com/office/drawing/2014/main" id="{F972BD56-FF18-27AA-32C7-454E2F1048D5}"/>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Tekstvak 126">
              <a:extLst>
                <a:ext uri="{FF2B5EF4-FFF2-40B4-BE49-F238E27FC236}">
                  <a16:creationId xmlns:a16="http://schemas.microsoft.com/office/drawing/2014/main" id="{0D185ED3-5D48-298A-4185-92EEA1D097CF}"/>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3" name="Groep 162">
            <a:extLst>
              <a:ext uri="{FF2B5EF4-FFF2-40B4-BE49-F238E27FC236}">
                <a16:creationId xmlns:a16="http://schemas.microsoft.com/office/drawing/2014/main" id="{7ACF944A-77FE-CE24-3F99-9485079896FD}"/>
              </a:ext>
            </a:extLst>
          </p:cNvPr>
          <p:cNvGrpSpPr/>
          <p:nvPr/>
        </p:nvGrpSpPr>
        <p:grpSpPr>
          <a:xfrm>
            <a:off x="2462916" y="2672866"/>
            <a:ext cx="1303578" cy="1472137"/>
            <a:chOff x="2424385" y="1147494"/>
            <a:chExt cx="1303578" cy="1472137"/>
          </a:xfrm>
        </p:grpSpPr>
        <p:sp>
          <p:nvSpPr>
            <p:cNvPr id="164" name="Rechthoek: afgeronde hoeken 163">
              <a:extLst>
                <a:ext uri="{FF2B5EF4-FFF2-40B4-BE49-F238E27FC236}">
                  <a16:creationId xmlns:a16="http://schemas.microsoft.com/office/drawing/2014/main" id="{8EAE7589-7B8D-94EB-599D-BF9DBA29D79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5" name="Tekstvak 164">
              <a:extLst>
                <a:ext uri="{FF2B5EF4-FFF2-40B4-BE49-F238E27FC236}">
                  <a16:creationId xmlns:a16="http://schemas.microsoft.com/office/drawing/2014/main" id="{CBA581AC-7D2F-DAB5-5392-4EAD60A0EE43}"/>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66" name="Rechthoek: afgeronde hoeken 165">
              <a:extLst>
                <a:ext uri="{FF2B5EF4-FFF2-40B4-BE49-F238E27FC236}">
                  <a16:creationId xmlns:a16="http://schemas.microsoft.com/office/drawing/2014/main" id="{051D805E-4B0F-60D4-B4E4-3BB402CC8E8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ekstvak 166">
              <a:extLst>
                <a:ext uri="{FF2B5EF4-FFF2-40B4-BE49-F238E27FC236}">
                  <a16:creationId xmlns:a16="http://schemas.microsoft.com/office/drawing/2014/main" id="{818F790D-7C88-DB5B-EB1B-4C5A7D3EEFC8}"/>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68" name="Groep 167">
            <a:extLst>
              <a:ext uri="{FF2B5EF4-FFF2-40B4-BE49-F238E27FC236}">
                <a16:creationId xmlns:a16="http://schemas.microsoft.com/office/drawing/2014/main" id="{AE9C51B5-7604-2575-816D-1227517CAEC4}"/>
              </a:ext>
            </a:extLst>
          </p:cNvPr>
          <p:cNvGrpSpPr/>
          <p:nvPr/>
        </p:nvGrpSpPr>
        <p:grpSpPr>
          <a:xfrm>
            <a:off x="3692986" y="2675752"/>
            <a:ext cx="1303578" cy="1472137"/>
            <a:chOff x="2424385" y="1147494"/>
            <a:chExt cx="1303578" cy="1472137"/>
          </a:xfrm>
        </p:grpSpPr>
        <p:sp>
          <p:nvSpPr>
            <p:cNvPr id="169" name="Rechthoek: afgeronde hoeken 168">
              <a:extLst>
                <a:ext uri="{FF2B5EF4-FFF2-40B4-BE49-F238E27FC236}">
                  <a16:creationId xmlns:a16="http://schemas.microsoft.com/office/drawing/2014/main" id="{82FEB545-3C4A-90A5-8512-F7215BC6E3D0}"/>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Tekstvak 169">
              <a:extLst>
                <a:ext uri="{FF2B5EF4-FFF2-40B4-BE49-F238E27FC236}">
                  <a16:creationId xmlns:a16="http://schemas.microsoft.com/office/drawing/2014/main" id="{8019FC05-682C-093E-6B86-9204A2682314}"/>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1" name="Rechthoek: afgeronde hoeken 170">
              <a:extLst>
                <a:ext uri="{FF2B5EF4-FFF2-40B4-BE49-F238E27FC236}">
                  <a16:creationId xmlns:a16="http://schemas.microsoft.com/office/drawing/2014/main" id="{531F3EC2-12F3-05A2-7013-995134AEE5FA}"/>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Tekstvak 171">
              <a:extLst>
                <a:ext uri="{FF2B5EF4-FFF2-40B4-BE49-F238E27FC236}">
                  <a16:creationId xmlns:a16="http://schemas.microsoft.com/office/drawing/2014/main" id="{959925EE-15FD-17B9-6644-2BDF0F25550B}"/>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3" name="Groep 172">
            <a:extLst>
              <a:ext uri="{FF2B5EF4-FFF2-40B4-BE49-F238E27FC236}">
                <a16:creationId xmlns:a16="http://schemas.microsoft.com/office/drawing/2014/main" id="{A6EBAFA2-FEF6-84E9-FC2C-157F89A2C745}"/>
              </a:ext>
            </a:extLst>
          </p:cNvPr>
          <p:cNvGrpSpPr/>
          <p:nvPr/>
        </p:nvGrpSpPr>
        <p:grpSpPr>
          <a:xfrm>
            <a:off x="4937025" y="2680248"/>
            <a:ext cx="1303578" cy="1472137"/>
            <a:chOff x="2424385" y="1147494"/>
            <a:chExt cx="1303578" cy="1472137"/>
          </a:xfrm>
        </p:grpSpPr>
        <p:sp>
          <p:nvSpPr>
            <p:cNvPr id="174" name="Rechthoek: afgeronde hoeken 173">
              <a:extLst>
                <a:ext uri="{FF2B5EF4-FFF2-40B4-BE49-F238E27FC236}">
                  <a16:creationId xmlns:a16="http://schemas.microsoft.com/office/drawing/2014/main" id="{A911AF6B-6949-FD27-E5BF-EA8C89FA1888}"/>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Tekstvak 174">
              <a:extLst>
                <a:ext uri="{FF2B5EF4-FFF2-40B4-BE49-F238E27FC236}">
                  <a16:creationId xmlns:a16="http://schemas.microsoft.com/office/drawing/2014/main" id="{DB26D193-82C2-0DC5-F1E1-1A63E22269B5}"/>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76" name="Rechthoek: afgeronde hoeken 175">
              <a:extLst>
                <a:ext uri="{FF2B5EF4-FFF2-40B4-BE49-F238E27FC236}">
                  <a16:creationId xmlns:a16="http://schemas.microsoft.com/office/drawing/2014/main" id="{A783BE50-584F-696D-226A-71B98EAE7284}"/>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Tekstvak 176">
              <a:extLst>
                <a:ext uri="{FF2B5EF4-FFF2-40B4-BE49-F238E27FC236}">
                  <a16:creationId xmlns:a16="http://schemas.microsoft.com/office/drawing/2014/main" id="{D9ABAA6C-F4EB-5B9D-9267-3C4D499955B5}"/>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78" name="Groep 177">
            <a:extLst>
              <a:ext uri="{FF2B5EF4-FFF2-40B4-BE49-F238E27FC236}">
                <a16:creationId xmlns:a16="http://schemas.microsoft.com/office/drawing/2014/main" id="{7035EC1D-C316-C2EF-EE12-36F32DCD2238}"/>
              </a:ext>
            </a:extLst>
          </p:cNvPr>
          <p:cNvGrpSpPr/>
          <p:nvPr/>
        </p:nvGrpSpPr>
        <p:grpSpPr>
          <a:xfrm>
            <a:off x="6181064" y="2684744"/>
            <a:ext cx="1303578" cy="1472137"/>
            <a:chOff x="2424385" y="1147494"/>
            <a:chExt cx="1303578" cy="1472137"/>
          </a:xfrm>
        </p:grpSpPr>
        <p:sp>
          <p:nvSpPr>
            <p:cNvPr id="179" name="Rechthoek: afgeronde hoeken 178">
              <a:extLst>
                <a:ext uri="{FF2B5EF4-FFF2-40B4-BE49-F238E27FC236}">
                  <a16:creationId xmlns:a16="http://schemas.microsoft.com/office/drawing/2014/main" id="{A1C7930C-BF21-796C-8298-B8C011C03CCD}"/>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Tekstvak 179">
              <a:extLst>
                <a:ext uri="{FF2B5EF4-FFF2-40B4-BE49-F238E27FC236}">
                  <a16:creationId xmlns:a16="http://schemas.microsoft.com/office/drawing/2014/main" id="{9BFF2DD4-53B5-F18E-116A-D49B243C0D8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1" name="Rechthoek: afgeronde hoeken 180">
              <a:extLst>
                <a:ext uri="{FF2B5EF4-FFF2-40B4-BE49-F238E27FC236}">
                  <a16:creationId xmlns:a16="http://schemas.microsoft.com/office/drawing/2014/main" id="{CCC22DC6-1AAC-F096-438F-898A06B970F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Tekstvak 181">
              <a:extLst>
                <a:ext uri="{FF2B5EF4-FFF2-40B4-BE49-F238E27FC236}">
                  <a16:creationId xmlns:a16="http://schemas.microsoft.com/office/drawing/2014/main" id="{3E75D6BC-9B63-2EC3-9A60-91251A30269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3" name="Groep 182">
            <a:extLst>
              <a:ext uri="{FF2B5EF4-FFF2-40B4-BE49-F238E27FC236}">
                <a16:creationId xmlns:a16="http://schemas.microsoft.com/office/drawing/2014/main" id="{E69C8D88-C71E-FCBA-D9F3-7C1E64C9A665}"/>
              </a:ext>
            </a:extLst>
          </p:cNvPr>
          <p:cNvGrpSpPr/>
          <p:nvPr/>
        </p:nvGrpSpPr>
        <p:grpSpPr>
          <a:xfrm>
            <a:off x="7425103" y="2689240"/>
            <a:ext cx="1303578" cy="1472137"/>
            <a:chOff x="2424385" y="1147494"/>
            <a:chExt cx="1303578" cy="1472137"/>
          </a:xfrm>
        </p:grpSpPr>
        <p:sp>
          <p:nvSpPr>
            <p:cNvPr id="184" name="Rechthoek: afgeronde hoeken 183">
              <a:extLst>
                <a:ext uri="{FF2B5EF4-FFF2-40B4-BE49-F238E27FC236}">
                  <a16:creationId xmlns:a16="http://schemas.microsoft.com/office/drawing/2014/main" id="{80252C92-0273-44BB-7C33-302A00170D57}"/>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Tekstvak 184">
              <a:extLst>
                <a:ext uri="{FF2B5EF4-FFF2-40B4-BE49-F238E27FC236}">
                  <a16:creationId xmlns:a16="http://schemas.microsoft.com/office/drawing/2014/main" id="{B98B63B9-1F04-0D74-BF3D-CF2F225015F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86" name="Rechthoek: afgeronde hoeken 185">
              <a:extLst>
                <a:ext uri="{FF2B5EF4-FFF2-40B4-BE49-F238E27FC236}">
                  <a16:creationId xmlns:a16="http://schemas.microsoft.com/office/drawing/2014/main" id="{7304E8B6-5881-EDF9-2BFC-94B7960E31EF}"/>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EC0FAE8D-CCAD-581D-12BF-04051590D6C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88" name="Groep 187">
            <a:extLst>
              <a:ext uri="{FF2B5EF4-FFF2-40B4-BE49-F238E27FC236}">
                <a16:creationId xmlns:a16="http://schemas.microsoft.com/office/drawing/2014/main" id="{FDE65F18-63A1-A2A0-0477-EC284C701CC9}"/>
              </a:ext>
            </a:extLst>
          </p:cNvPr>
          <p:cNvGrpSpPr/>
          <p:nvPr/>
        </p:nvGrpSpPr>
        <p:grpSpPr>
          <a:xfrm>
            <a:off x="8669142" y="2693736"/>
            <a:ext cx="1303578" cy="1472137"/>
            <a:chOff x="2424385" y="1147494"/>
            <a:chExt cx="1303578" cy="1472137"/>
          </a:xfrm>
        </p:grpSpPr>
        <p:sp>
          <p:nvSpPr>
            <p:cNvPr id="189" name="Rechthoek: afgeronde hoeken 188">
              <a:extLst>
                <a:ext uri="{FF2B5EF4-FFF2-40B4-BE49-F238E27FC236}">
                  <a16:creationId xmlns:a16="http://schemas.microsoft.com/office/drawing/2014/main" id="{5A8341DE-1446-CA39-1716-98406FF89DAD}"/>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Tekstvak 189">
              <a:extLst>
                <a:ext uri="{FF2B5EF4-FFF2-40B4-BE49-F238E27FC236}">
                  <a16:creationId xmlns:a16="http://schemas.microsoft.com/office/drawing/2014/main" id="{6C00F60B-949C-6D60-21D0-D35794CFC4E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1" name="Rechthoek: afgeronde hoeken 190">
              <a:extLst>
                <a:ext uri="{FF2B5EF4-FFF2-40B4-BE49-F238E27FC236}">
                  <a16:creationId xmlns:a16="http://schemas.microsoft.com/office/drawing/2014/main" id="{11BE819E-7006-5CAD-F38A-D04C8CD597B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Tekstvak 191">
              <a:extLst>
                <a:ext uri="{FF2B5EF4-FFF2-40B4-BE49-F238E27FC236}">
                  <a16:creationId xmlns:a16="http://schemas.microsoft.com/office/drawing/2014/main" id="{FED4D688-B224-0821-8839-9DD723B51C67}"/>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3" name="Groep 192">
            <a:extLst>
              <a:ext uri="{FF2B5EF4-FFF2-40B4-BE49-F238E27FC236}">
                <a16:creationId xmlns:a16="http://schemas.microsoft.com/office/drawing/2014/main" id="{7B35E21D-16F8-BB8C-2A0D-360CB8A7ED1B}"/>
              </a:ext>
            </a:extLst>
          </p:cNvPr>
          <p:cNvGrpSpPr/>
          <p:nvPr/>
        </p:nvGrpSpPr>
        <p:grpSpPr>
          <a:xfrm>
            <a:off x="9913181" y="2698232"/>
            <a:ext cx="1303578" cy="1472137"/>
            <a:chOff x="2424385" y="1147494"/>
            <a:chExt cx="1303578" cy="1472137"/>
          </a:xfrm>
        </p:grpSpPr>
        <p:sp>
          <p:nvSpPr>
            <p:cNvPr id="194" name="Rechthoek: afgeronde hoeken 193">
              <a:extLst>
                <a:ext uri="{FF2B5EF4-FFF2-40B4-BE49-F238E27FC236}">
                  <a16:creationId xmlns:a16="http://schemas.microsoft.com/office/drawing/2014/main" id="{DC29048D-C681-9579-57F3-3B37AC407F8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Tekstvak 194">
              <a:extLst>
                <a:ext uri="{FF2B5EF4-FFF2-40B4-BE49-F238E27FC236}">
                  <a16:creationId xmlns:a16="http://schemas.microsoft.com/office/drawing/2014/main" id="{5E7EAE5E-FC6D-131B-BCFD-F74E06AFF7B2}"/>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196" name="Rechthoek: afgeronde hoeken 195">
              <a:extLst>
                <a:ext uri="{FF2B5EF4-FFF2-40B4-BE49-F238E27FC236}">
                  <a16:creationId xmlns:a16="http://schemas.microsoft.com/office/drawing/2014/main" id="{E950087F-92EB-533F-AF2E-3606AF185AB0}"/>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Tekstvak 196">
              <a:extLst>
                <a:ext uri="{FF2B5EF4-FFF2-40B4-BE49-F238E27FC236}">
                  <a16:creationId xmlns:a16="http://schemas.microsoft.com/office/drawing/2014/main" id="{FDC43B42-0D88-70DE-0898-93AF150A7237}"/>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198" name="Groep 197">
            <a:extLst>
              <a:ext uri="{FF2B5EF4-FFF2-40B4-BE49-F238E27FC236}">
                <a16:creationId xmlns:a16="http://schemas.microsoft.com/office/drawing/2014/main" id="{C77263DE-00B8-EED5-70F3-41B8F2CBC0C8}"/>
              </a:ext>
            </a:extLst>
          </p:cNvPr>
          <p:cNvGrpSpPr/>
          <p:nvPr/>
        </p:nvGrpSpPr>
        <p:grpSpPr>
          <a:xfrm>
            <a:off x="2475970" y="4291422"/>
            <a:ext cx="1303578" cy="1472137"/>
            <a:chOff x="2424385" y="1147494"/>
            <a:chExt cx="1303578" cy="1472137"/>
          </a:xfrm>
        </p:grpSpPr>
        <p:sp>
          <p:nvSpPr>
            <p:cNvPr id="199" name="Rechthoek: afgeronde hoeken 198">
              <a:extLst>
                <a:ext uri="{FF2B5EF4-FFF2-40B4-BE49-F238E27FC236}">
                  <a16:creationId xmlns:a16="http://schemas.microsoft.com/office/drawing/2014/main" id="{4CF83598-14CD-1D97-9594-3D3D86A2A3EE}"/>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0" name="Tekstvak 199">
              <a:extLst>
                <a:ext uri="{FF2B5EF4-FFF2-40B4-BE49-F238E27FC236}">
                  <a16:creationId xmlns:a16="http://schemas.microsoft.com/office/drawing/2014/main" id="{8145E6C4-00C6-F7E5-EFCD-382026B9497B}"/>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1" name="Rechthoek: afgeronde hoeken 200">
              <a:extLst>
                <a:ext uri="{FF2B5EF4-FFF2-40B4-BE49-F238E27FC236}">
                  <a16:creationId xmlns:a16="http://schemas.microsoft.com/office/drawing/2014/main" id="{11FA5B97-5F81-B412-09C6-55EA82926F9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2" name="Tekstvak 201">
              <a:extLst>
                <a:ext uri="{FF2B5EF4-FFF2-40B4-BE49-F238E27FC236}">
                  <a16:creationId xmlns:a16="http://schemas.microsoft.com/office/drawing/2014/main" id="{9542EFBD-6E6E-CA69-025B-324B37A014D3}"/>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3" name="Groep 202">
            <a:extLst>
              <a:ext uri="{FF2B5EF4-FFF2-40B4-BE49-F238E27FC236}">
                <a16:creationId xmlns:a16="http://schemas.microsoft.com/office/drawing/2014/main" id="{4993AFCA-74B0-750D-922F-CB66C7D89C75}"/>
              </a:ext>
            </a:extLst>
          </p:cNvPr>
          <p:cNvGrpSpPr/>
          <p:nvPr/>
        </p:nvGrpSpPr>
        <p:grpSpPr>
          <a:xfrm>
            <a:off x="3706040" y="4294308"/>
            <a:ext cx="1303578" cy="1472137"/>
            <a:chOff x="2424385" y="1147494"/>
            <a:chExt cx="1303578" cy="1472137"/>
          </a:xfrm>
        </p:grpSpPr>
        <p:sp>
          <p:nvSpPr>
            <p:cNvPr id="204" name="Rechthoek: afgeronde hoeken 203">
              <a:extLst>
                <a:ext uri="{FF2B5EF4-FFF2-40B4-BE49-F238E27FC236}">
                  <a16:creationId xmlns:a16="http://schemas.microsoft.com/office/drawing/2014/main" id="{4FA7744B-60C0-2F1B-9AE9-82379AB98C4D}"/>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 name="Tekstvak 204">
              <a:extLst>
                <a:ext uri="{FF2B5EF4-FFF2-40B4-BE49-F238E27FC236}">
                  <a16:creationId xmlns:a16="http://schemas.microsoft.com/office/drawing/2014/main" id="{DA85C91B-4E4D-A4FE-9B90-6600F9532653}"/>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06" name="Rechthoek: afgeronde hoeken 205">
              <a:extLst>
                <a:ext uri="{FF2B5EF4-FFF2-40B4-BE49-F238E27FC236}">
                  <a16:creationId xmlns:a16="http://schemas.microsoft.com/office/drawing/2014/main" id="{E4CB42AD-5E5D-5419-D372-DC4E9D44D373}"/>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7" name="Tekstvak 206">
              <a:extLst>
                <a:ext uri="{FF2B5EF4-FFF2-40B4-BE49-F238E27FC236}">
                  <a16:creationId xmlns:a16="http://schemas.microsoft.com/office/drawing/2014/main" id="{4795221C-3773-0843-53AC-D270645E2B39}"/>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08" name="Groep 207">
            <a:extLst>
              <a:ext uri="{FF2B5EF4-FFF2-40B4-BE49-F238E27FC236}">
                <a16:creationId xmlns:a16="http://schemas.microsoft.com/office/drawing/2014/main" id="{6CE3CDFA-21CF-8B2A-95FD-5CA7C956713E}"/>
              </a:ext>
            </a:extLst>
          </p:cNvPr>
          <p:cNvGrpSpPr/>
          <p:nvPr/>
        </p:nvGrpSpPr>
        <p:grpSpPr>
          <a:xfrm>
            <a:off x="4950079" y="4298804"/>
            <a:ext cx="1303578" cy="1472137"/>
            <a:chOff x="2424385" y="1147494"/>
            <a:chExt cx="1303578" cy="1472137"/>
          </a:xfrm>
        </p:grpSpPr>
        <p:sp>
          <p:nvSpPr>
            <p:cNvPr id="209" name="Rechthoek: afgeronde hoeken 208">
              <a:extLst>
                <a:ext uri="{FF2B5EF4-FFF2-40B4-BE49-F238E27FC236}">
                  <a16:creationId xmlns:a16="http://schemas.microsoft.com/office/drawing/2014/main" id="{E56E7782-2CED-8346-2C31-485B8F3D03C2}"/>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Tekstvak 209">
              <a:extLst>
                <a:ext uri="{FF2B5EF4-FFF2-40B4-BE49-F238E27FC236}">
                  <a16:creationId xmlns:a16="http://schemas.microsoft.com/office/drawing/2014/main" id="{EBA543B6-40FD-301B-D051-6DF31C189CAC}"/>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1" name="Rechthoek: afgeronde hoeken 210">
              <a:extLst>
                <a:ext uri="{FF2B5EF4-FFF2-40B4-BE49-F238E27FC236}">
                  <a16:creationId xmlns:a16="http://schemas.microsoft.com/office/drawing/2014/main" id="{70580403-C5EB-B21B-6840-4205EC183AF8}"/>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Tekstvak 211">
              <a:extLst>
                <a:ext uri="{FF2B5EF4-FFF2-40B4-BE49-F238E27FC236}">
                  <a16:creationId xmlns:a16="http://schemas.microsoft.com/office/drawing/2014/main" id="{C2D99113-7A3B-5075-B987-29E4B37E55FF}"/>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3" name="Groep 212">
            <a:extLst>
              <a:ext uri="{FF2B5EF4-FFF2-40B4-BE49-F238E27FC236}">
                <a16:creationId xmlns:a16="http://schemas.microsoft.com/office/drawing/2014/main" id="{2E4C472E-C0BC-81BB-63AF-3551571F141D}"/>
              </a:ext>
            </a:extLst>
          </p:cNvPr>
          <p:cNvGrpSpPr/>
          <p:nvPr/>
        </p:nvGrpSpPr>
        <p:grpSpPr>
          <a:xfrm>
            <a:off x="6194118" y="4303300"/>
            <a:ext cx="1303578" cy="1472137"/>
            <a:chOff x="2424385" y="1147494"/>
            <a:chExt cx="1303578" cy="1472137"/>
          </a:xfrm>
        </p:grpSpPr>
        <p:sp>
          <p:nvSpPr>
            <p:cNvPr id="214" name="Rechthoek: afgeronde hoeken 213">
              <a:extLst>
                <a:ext uri="{FF2B5EF4-FFF2-40B4-BE49-F238E27FC236}">
                  <a16:creationId xmlns:a16="http://schemas.microsoft.com/office/drawing/2014/main" id="{B8A05FD8-25C2-5527-4170-1410D189E5C9}"/>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Tekstvak 214">
              <a:extLst>
                <a:ext uri="{FF2B5EF4-FFF2-40B4-BE49-F238E27FC236}">
                  <a16:creationId xmlns:a16="http://schemas.microsoft.com/office/drawing/2014/main" id="{8F9A988C-D8E9-EE03-B94B-D609D2CF3DBF}"/>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16" name="Rechthoek: afgeronde hoeken 215">
              <a:extLst>
                <a:ext uri="{FF2B5EF4-FFF2-40B4-BE49-F238E27FC236}">
                  <a16:creationId xmlns:a16="http://schemas.microsoft.com/office/drawing/2014/main" id="{38ADB8AC-50F6-D60E-D930-8EC4C0A78A4E}"/>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kstvak 216">
              <a:extLst>
                <a:ext uri="{FF2B5EF4-FFF2-40B4-BE49-F238E27FC236}">
                  <a16:creationId xmlns:a16="http://schemas.microsoft.com/office/drawing/2014/main" id="{8E685048-5BE1-6C9F-E6BF-1DD3CBA2805F}"/>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18" name="Groep 217">
            <a:extLst>
              <a:ext uri="{FF2B5EF4-FFF2-40B4-BE49-F238E27FC236}">
                <a16:creationId xmlns:a16="http://schemas.microsoft.com/office/drawing/2014/main" id="{20622564-96FB-E464-EC24-6445DCA760C0}"/>
              </a:ext>
            </a:extLst>
          </p:cNvPr>
          <p:cNvGrpSpPr/>
          <p:nvPr/>
        </p:nvGrpSpPr>
        <p:grpSpPr>
          <a:xfrm>
            <a:off x="7438157" y="4307796"/>
            <a:ext cx="1303578" cy="1472137"/>
            <a:chOff x="2424385" y="1147494"/>
            <a:chExt cx="1303578" cy="1472137"/>
          </a:xfrm>
        </p:grpSpPr>
        <p:sp>
          <p:nvSpPr>
            <p:cNvPr id="219" name="Rechthoek: afgeronde hoeken 218">
              <a:extLst>
                <a:ext uri="{FF2B5EF4-FFF2-40B4-BE49-F238E27FC236}">
                  <a16:creationId xmlns:a16="http://schemas.microsoft.com/office/drawing/2014/main" id="{0F7A43BB-2931-341B-29E5-A23195272293}"/>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0" name="Tekstvak 219">
              <a:extLst>
                <a:ext uri="{FF2B5EF4-FFF2-40B4-BE49-F238E27FC236}">
                  <a16:creationId xmlns:a16="http://schemas.microsoft.com/office/drawing/2014/main" id="{F1377818-ED0F-6344-74A7-9F3CDA3FCAC8}"/>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1" name="Rechthoek: afgeronde hoeken 220">
              <a:extLst>
                <a:ext uri="{FF2B5EF4-FFF2-40B4-BE49-F238E27FC236}">
                  <a16:creationId xmlns:a16="http://schemas.microsoft.com/office/drawing/2014/main" id="{4BA9D52D-C884-8E80-D36E-1EA275A19D22}"/>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2" name="Tekstvak 221">
              <a:extLst>
                <a:ext uri="{FF2B5EF4-FFF2-40B4-BE49-F238E27FC236}">
                  <a16:creationId xmlns:a16="http://schemas.microsoft.com/office/drawing/2014/main" id="{0A1AAF03-DFDD-62BF-6747-87D25E1C8280}"/>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3" name="Groep 222">
            <a:extLst>
              <a:ext uri="{FF2B5EF4-FFF2-40B4-BE49-F238E27FC236}">
                <a16:creationId xmlns:a16="http://schemas.microsoft.com/office/drawing/2014/main" id="{89DC26D9-BAB0-EB41-A790-4D51707087D6}"/>
              </a:ext>
            </a:extLst>
          </p:cNvPr>
          <p:cNvGrpSpPr/>
          <p:nvPr/>
        </p:nvGrpSpPr>
        <p:grpSpPr>
          <a:xfrm>
            <a:off x="8682196" y="4312292"/>
            <a:ext cx="1303578" cy="1472137"/>
            <a:chOff x="2424385" y="1147494"/>
            <a:chExt cx="1303578" cy="1472137"/>
          </a:xfrm>
        </p:grpSpPr>
        <p:sp>
          <p:nvSpPr>
            <p:cNvPr id="224" name="Rechthoek: afgeronde hoeken 223">
              <a:extLst>
                <a:ext uri="{FF2B5EF4-FFF2-40B4-BE49-F238E27FC236}">
                  <a16:creationId xmlns:a16="http://schemas.microsoft.com/office/drawing/2014/main" id="{B8D661DD-7F27-F901-BE88-4785A7ECBD7B}"/>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5" name="Tekstvak 224">
              <a:extLst>
                <a:ext uri="{FF2B5EF4-FFF2-40B4-BE49-F238E27FC236}">
                  <a16:creationId xmlns:a16="http://schemas.microsoft.com/office/drawing/2014/main" id="{9D879A6C-F470-A21C-AA5E-F8E3C0C11B11}"/>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26" name="Rechthoek: afgeronde hoeken 225">
              <a:extLst>
                <a:ext uri="{FF2B5EF4-FFF2-40B4-BE49-F238E27FC236}">
                  <a16:creationId xmlns:a16="http://schemas.microsoft.com/office/drawing/2014/main" id="{F9973327-C01F-9AEB-A952-EC3B81F76F06}"/>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7" name="Tekstvak 226">
              <a:extLst>
                <a:ext uri="{FF2B5EF4-FFF2-40B4-BE49-F238E27FC236}">
                  <a16:creationId xmlns:a16="http://schemas.microsoft.com/office/drawing/2014/main" id="{0F441D5D-2A08-3EE9-BE5C-F0682DCC71AA}"/>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grpSp>
        <p:nvGrpSpPr>
          <p:cNvPr id="228" name="Groep 227">
            <a:extLst>
              <a:ext uri="{FF2B5EF4-FFF2-40B4-BE49-F238E27FC236}">
                <a16:creationId xmlns:a16="http://schemas.microsoft.com/office/drawing/2014/main" id="{BEC8E665-C353-EDC5-E163-CD832A9D1C23}"/>
              </a:ext>
            </a:extLst>
          </p:cNvPr>
          <p:cNvGrpSpPr/>
          <p:nvPr/>
        </p:nvGrpSpPr>
        <p:grpSpPr>
          <a:xfrm>
            <a:off x="9926235" y="4316788"/>
            <a:ext cx="1303578" cy="1472137"/>
            <a:chOff x="2424385" y="1147494"/>
            <a:chExt cx="1303578" cy="1472137"/>
          </a:xfrm>
        </p:grpSpPr>
        <p:sp>
          <p:nvSpPr>
            <p:cNvPr id="229" name="Rechthoek: afgeronde hoeken 228">
              <a:extLst>
                <a:ext uri="{FF2B5EF4-FFF2-40B4-BE49-F238E27FC236}">
                  <a16:creationId xmlns:a16="http://schemas.microsoft.com/office/drawing/2014/main" id="{29B2F8B0-44F4-BD6C-953D-C9450B79D816}"/>
                </a:ext>
              </a:extLst>
            </p:cNvPr>
            <p:cNvSpPr/>
            <p:nvPr/>
          </p:nvSpPr>
          <p:spPr>
            <a:xfrm>
              <a:off x="2553667" y="1147494"/>
              <a:ext cx="1080000" cy="1472137"/>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0" name="Tekstvak 229">
              <a:extLst>
                <a:ext uri="{FF2B5EF4-FFF2-40B4-BE49-F238E27FC236}">
                  <a16:creationId xmlns:a16="http://schemas.microsoft.com/office/drawing/2014/main" id="{33F3D160-9DD0-E000-BD31-91FE337ACB57}"/>
                </a:ext>
              </a:extLst>
            </p:cNvPr>
            <p:cNvSpPr txBox="1"/>
            <p:nvPr/>
          </p:nvSpPr>
          <p:spPr>
            <a:xfrm>
              <a:off x="2433803" y="2236294"/>
              <a:ext cx="1294160" cy="215444"/>
            </a:xfrm>
            <a:prstGeom prst="rect">
              <a:avLst/>
            </a:prstGeom>
            <a:noFill/>
          </p:spPr>
          <p:txBody>
            <a:bodyPr wrap="square" rtlCol="0">
              <a:spAutoFit/>
            </a:bodyPr>
            <a:lstStyle/>
            <a:p>
              <a:pPr algn="ctr"/>
              <a:r>
                <a:rPr lang="nl-NL" sz="800"/>
                <a:t>[Playlist/album </a:t>
              </a:r>
              <a:r>
                <a:rPr lang="nl-NL" sz="800" err="1"/>
                <a:t>enz</a:t>
              </a:r>
              <a:r>
                <a:rPr lang="nl-NL" sz="800"/>
                <a:t>]</a:t>
              </a:r>
            </a:p>
          </p:txBody>
        </p:sp>
        <p:sp>
          <p:nvSpPr>
            <p:cNvPr id="231" name="Rechthoek: afgeronde hoeken 230">
              <a:extLst>
                <a:ext uri="{FF2B5EF4-FFF2-40B4-BE49-F238E27FC236}">
                  <a16:creationId xmlns:a16="http://schemas.microsoft.com/office/drawing/2014/main" id="{02A4FB6B-3632-C708-8DA1-2002F55136F0}"/>
                </a:ext>
              </a:extLst>
            </p:cNvPr>
            <p:cNvSpPr/>
            <p:nvPr/>
          </p:nvSpPr>
          <p:spPr>
            <a:xfrm>
              <a:off x="2608574" y="1187498"/>
              <a:ext cx="972000" cy="972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2" name="Tekstvak 231">
              <a:extLst>
                <a:ext uri="{FF2B5EF4-FFF2-40B4-BE49-F238E27FC236}">
                  <a16:creationId xmlns:a16="http://schemas.microsoft.com/office/drawing/2014/main" id="{57849810-1F0D-20C8-295E-9F053890B0DD}"/>
                </a:ext>
              </a:extLst>
            </p:cNvPr>
            <p:cNvSpPr txBox="1"/>
            <p:nvPr/>
          </p:nvSpPr>
          <p:spPr>
            <a:xfrm>
              <a:off x="2424385" y="1557731"/>
              <a:ext cx="1294160" cy="215444"/>
            </a:xfrm>
            <a:prstGeom prst="rect">
              <a:avLst/>
            </a:prstGeom>
            <a:noFill/>
          </p:spPr>
          <p:txBody>
            <a:bodyPr wrap="square" rtlCol="0">
              <a:spAutoFit/>
            </a:bodyPr>
            <a:lstStyle/>
            <a:p>
              <a:pPr algn="ctr"/>
              <a:r>
                <a:rPr lang="nl-NL" sz="800"/>
                <a:t>[Cover]</a:t>
              </a:r>
            </a:p>
          </p:txBody>
        </p:sp>
      </p:grpSp>
      <p:sp>
        <p:nvSpPr>
          <p:cNvPr id="254" name="Rechthoek 253">
            <a:extLst>
              <a:ext uri="{FF2B5EF4-FFF2-40B4-BE49-F238E27FC236}">
                <a16:creationId xmlns:a16="http://schemas.microsoft.com/office/drawing/2014/main" id="{C0317B36-C380-07CB-5F63-DB585287629D}"/>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3CE043CB-DF6D-9C3B-6E32-DBD553B474C1}"/>
              </a:ext>
            </a:extLst>
          </p:cNvPr>
          <p:cNvSpPr/>
          <p:nvPr/>
        </p:nvSpPr>
        <p:spPr>
          <a:xfrm>
            <a:off x="2246916" y="6589145"/>
            <a:ext cx="216000" cy="216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BB2D1B59-D279-B353-7738-237A918B1575}"/>
              </a:ext>
            </a:extLst>
          </p:cNvPr>
          <p:cNvSpPr txBox="1"/>
          <p:nvPr/>
        </p:nvSpPr>
        <p:spPr>
          <a:xfrm>
            <a:off x="2160749" y="6620201"/>
            <a:ext cx="388334" cy="153888"/>
          </a:xfrm>
          <a:prstGeom prst="rect">
            <a:avLst/>
          </a:prstGeom>
          <a:noFill/>
        </p:spPr>
        <p:txBody>
          <a:bodyPr wrap="square" rtlCol="0">
            <a:spAutoFit/>
          </a:bodyPr>
          <a:lstStyle/>
          <a:p>
            <a:pPr algn="ctr"/>
            <a:r>
              <a:rPr lang="nl-NL" sz="400"/>
              <a:t>[Cover]</a:t>
            </a:r>
          </a:p>
        </p:txBody>
      </p:sp>
      <p:sp>
        <p:nvSpPr>
          <p:cNvPr id="257" name="Tekstvak 256">
            <a:extLst>
              <a:ext uri="{FF2B5EF4-FFF2-40B4-BE49-F238E27FC236}">
                <a16:creationId xmlns:a16="http://schemas.microsoft.com/office/drawing/2014/main" id="{77265A18-7D5E-AECC-FE39-647CA9BACE51}"/>
              </a:ext>
            </a:extLst>
          </p:cNvPr>
          <p:cNvSpPr txBox="1"/>
          <p:nvPr/>
        </p:nvSpPr>
        <p:spPr>
          <a:xfrm>
            <a:off x="2429165" y="6600962"/>
            <a:ext cx="1066304" cy="215444"/>
          </a:xfrm>
          <a:prstGeom prst="rect">
            <a:avLst/>
          </a:prstGeom>
          <a:noFill/>
        </p:spPr>
        <p:txBody>
          <a:bodyPr wrap="square" rtlCol="0">
            <a:spAutoFit/>
          </a:bodyPr>
          <a:lstStyle/>
          <a:p>
            <a:pPr algn="ctr"/>
            <a:r>
              <a:rPr lang="nl-NL" sz="800"/>
              <a:t>[Playlist/album </a:t>
            </a:r>
            <a:r>
              <a:rPr lang="nl-NL" sz="800" err="1"/>
              <a:t>enz</a:t>
            </a:r>
            <a:r>
              <a:rPr lang="nl-NL" sz="800"/>
              <a:t>]</a:t>
            </a:r>
          </a:p>
        </p:txBody>
      </p:sp>
      <p:pic>
        <p:nvPicPr>
          <p:cNvPr id="259" name="Graphic 258" descr="Badge volgen met effen opvulling">
            <a:extLst>
              <a:ext uri="{FF2B5EF4-FFF2-40B4-BE49-F238E27FC236}">
                <a16:creationId xmlns:a16="http://schemas.microsoft.com/office/drawing/2014/main" id="{EBE1C04F-F62D-41A3-4F88-F19F75F75C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AA8AA2A9-DAA2-9CE8-D849-D4E5AB0FBDEB}"/>
              </a:ext>
            </a:extLst>
          </p:cNvPr>
          <p:cNvCxnSpPr>
            <a:cxnSpLocks/>
          </p:cNvCxnSpPr>
          <p:nvPr/>
        </p:nvCxnSpPr>
        <p:spPr>
          <a:xfrm>
            <a:off x="4523183" y="6787215"/>
            <a:ext cx="4099632" cy="0"/>
          </a:xfrm>
          <a:prstGeom prst="line">
            <a:avLst/>
          </a:prstGeom>
          <a:ln>
            <a:solidFill>
              <a:schemeClr val="tx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F1C4B61F-831B-E714-FE43-5C6FC7F2E0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0EFF4723-1A6A-5CAB-A3EE-FD6481E26E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4F9F65F0-6105-85E1-9A1F-5A84002120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C795D9E3-23C8-A2B8-55AD-74121048DD94}"/>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CBE05E0E-DE77-0506-A46C-221ED45266E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8CBF9177-2EBE-6411-0F4F-2DC4EEFAEBE1}"/>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F0FA1AAE-AC02-B0FB-E98B-886175B4388F}"/>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C471752B-5FF4-523D-63D8-F1D69C618E2B}"/>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C432D4A4-271A-B837-617A-29B574211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344BD242-9402-AE92-55A7-18D5AF82C45A}"/>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9C3F4F67-0FA9-2046-3B2F-AB66BF0DD409}"/>
                </a:ext>
              </a:extLst>
            </p:cNvPr>
            <p:cNvPicPr>
              <a:picLocks noChangeAspect="1"/>
            </p:cNvPicPr>
            <p:nvPr/>
          </p:nvPicPr>
          <p:blipFill>
            <a:blip r:embed="rId18">
              <a:extLst>
                <a:ext uri="{96DAC541-7B7A-43D3-8B79-37D633B846F1}">
                  <asvg:svgBlip xmlns:asvg="http://schemas.microsoft.com/office/drawing/2016/SVG/main" r:embed="rId19"/>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199AA258-00A5-A973-C747-54CCDD211F9A}"/>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4041AD4E-D229-2501-CDF9-967A68D7350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E55F6C99-6793-982A-DB08-BDA0DA7832DF}"/>
              </a:ext>
            </a:extLst>
          </p:cNvPr>
          <p:cNvSpPr/>
          <p:nvPr/>
        </p:nvSpPr>
        <p:spPr>
          <a:xfrm>
            <a:off x="11263183" y="6674285"/>
            <a:ext cx="859094" cy="45719"/>
          </a:xfrm>
          <a:prstGeom prst="roundRect">
            <a:avLst>
              <a:gd name="adj" fmla="val 50000"/>
            </a:avLst>
          </a:prstGeom>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16" name="Groep 15">
            <a:extLst>
              <a:ext uri="{FF2B5EF4-FFF2-40B4-BE49-F238E27FC236}">
                <a16:creationId xmlns:a16="http://schemas.microsoft.com/office/drawing/2014/main" id="{BF5AA385-D3C3-5AF2-D52A-9D33A1E2F2B0}"/>
              </a:ext>
            </a:extLst>
          </p:cNvPr>
          <p:cNvGrpSpPr/>
          <p:nvPr/>
        </p:nvGrpSpPr>
        <p:grpSpPr>
          <a:xfrm>
            <a:off x="206192" y="-63925"/>
            <a:ext cx="757545" cy="464399"/>
            <a:chOff x="206192" y="-63925"/>
            <a:chExt cx="757545" cy="464399"/>
          </a:xfrm>
        </p:grpSpPr>
        <p:pic>
          <p:nvPicPr>
            <p:cNvPr id="27" name="Graphic 26" descr="Lijn met pijl: Recht met effen opvulling">
              <a:hlinkClick r:id="rId22" action="ppaction://hlinksldjump"/>
              <a:extLst>
                <a:ext uri="{FF2B5EF4-FFF2-40B4-BE49-F238E27FC236}">
                  <a16:creationId xmlns:a16="http://schemas.microsoft.com/office/drawing/2014/main" id="{54F9C684-AFF7-DC0B-34B9-C0AAB89754E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99338" y="-63925"/>
              <a:ext cx="464399" cy="464399"/>
            </a:xfrm>
            <a:prstGeom prst="rect">
              <a:avLst/>
            </a:prstGeom>
          </p:spPr>
        </p:pic>
        <p:pic>
          <p:nvPicPr>
            <p:cNvPr id="28" name="Graphic 27" descr="Introductiepagina met effen opvulling">
              <a:hlinkClick r:id="rId22" action="ppaction://hlinksldjump"/>
              <a:extLst>
                <a:ext uri="{FF2B5EF4-FFF2-40B4-BE49-F238E27FC236}">
                  <a16:creationId xmlns:a16="http://schemas.microsoft.com/office/drawing/2014/main" id="{473990EC-82A2-113D-AF0C-380D1D7B9C8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6192" y="16887"/>
              <a:ext cx="293146" cy="293146"/>
            </a:xfrm>
            <a:prstGeom prst="rect">
              <a:avLst/>
            </a:prstGeom>
          </p:spPr>
        </p:pic>
      </p:grpSp>
      <p:pic>
        <p:nvPicPr>
          <p:cNvPr id="29" name="Graphic 28" descr="Lijn met pijl: Recht met effen opvulling">
            <a:hlinkClick r:id="rId27" action="ppaction://hlinksldjump"/>
            <a:extLst>
              <a:ext uri="{FF2B5EF4-FFF2-40B4-BE49-F238E27FC236}">
                <a16:creationId xmlns:a16="http://schemas.microsoft.com/office/drawing/2014/main" id="{BDA92445-E35C-5636-3583-00B9601A84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377542" y="294968"/>
            <a:ext cx="584775" cy="584775"/>
          </a:xfrm>
          <a:prstGeom prst="rect">
            <a:avLst/>
          </a:prstGeom>
        </p:spPr>
      </p:pic>
    </p:spTree>
    <p:extLst>
      <p:ext uri="{BB962C8B-B14F-4D97-AF65-F5344CB8AC3E}">
        <p14:creationId xmlns:p14="http://schemas.microsoft.com/office/powerpoint/2010/main" val="60954610"/>
      </p:ext>
    </p:extLst>
  </p:cSld>
  <p:clrMapOvr>
    <a:masterClrMapping/>
  </p:clrMapOvr>
  <p:transition spd="slow" advClick="0">
    <p:cover dir="r"/>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29AC1AD3-1AE1-43EC-32D3-3AC26DB3A3B6}"/>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AB62A87C-AD49-5BAE-1604-BBAE804B0DB4}"/>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4C81108B-D487-82E8-E38C-3D5EE7497A41}"/>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2E5C6F89-A3E2-3D68-B494-0E017D0436FE}"/>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3E9E975F-3E1F-62C2-6260-6A55B7D8B868}"/>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1F56E3B7-C74B-615F-73AE-1F9DAA636E2B}"/>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F92BCC9F-6364-2A93-E21B-591F984721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88C8D09B-4918-0835-07A9-DFC4D6283EF8}"/>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CFD9624E-5328-B5A4-8F70-3CBDB458DF95}"/>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7356CE1F-19E2-9518-6BE1-108B71AFADE2}"/>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80F5A9CF-9F2A-2D6C-E0D2-FDFFFBBABA0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72488681-BB85-FC67-3901-DC299D464C83}"/>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5CCF3319-C4D1-8E60-FE03-33EDB6BB774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 name="Groep 2">
            <a:extLst>
              <a:ext uri="{FF2B5EF4-FFF2-40B4-BE49-F238E27FC236}">
                <a16:creationId xmlns:a16="http://schemas.microsoft.com/office/drawing/2014/main" id="{D20D30F7-6B69-235C-FBD8-F086E5EE4C4B}"/>
              </a:ext>
            </a:extLst>
          </p:cNvPr>
          <p:cNvGrpSpPr/>
          <p:nvPr/>
        </p:nvGrpSpPr>
        <p:grpSpPr>
          <a:xfrm>
            <a:off x="3416494" y="1211960"/>
            <a:ext cx="8327832" cy="797981"/>
            <a:chOff x="3416494" y="1211960"/>
            <a:chExt cx="8327832" cy="797981"/>
          </a:xfrm>
        </p:grpSpPr>
        <p:sp>
          <p:nvSpPr>
            <p:cNvPr id="190" name="Rechthoek: afgeronde hoeken 189">
              <a:extLst>
                <a:ext uri="{FF2B5EF4-FFF2-40B4-BE49-F238E27FC236}">
                  <a16:creationId xmlns:a16="http://schemas.microsoft.com/office/drawing/2014/main" id="{9D826A3F-B69A-2373-8220-52D42146302C}"/>
                </a:ext>
              </a:extLst>
            </p:cNvPr>
            <p:cNvSpPr>
              <a:spLocks/>
            </p:cNvSpPr>
            <p:nvPr/>
          </p:nvSpPr>
          <p:spPr>
            <a:xfrm>
              <a:off x="3416494" y="1211960"/>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D8234DF0-832C-A454-3EE0-D193A626992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94511" y="1455128"/>
              <a:ext cx="356154" cy="356154"/>
            </a:xfrm>
            <a:prstGeom prst="rect">
              <a:avLst/>
            </a:prstGeom>
          </p:spPr>
        </p:pic>
        <p:sp>
          <p:nvSpPr>
            <p:cNvPr id="258" name="Tekstvak 257">
              <a:extLst>
                <a:ext uri="{FF2B5EF4-FFF2-40B4-BE49-F238E27FC236}">
                  <a16:creationId xmlns:a16="http://schemas.microsoft.com/office/drawing/2014/main" id="{52A93E5B-2D28-35F1-EF7E-6E9EEFB4484F}"/>
                </a:ext>
              </a:extLst>
            </p:cNvPr>
            <p:cNvSpPr txBox="1"/>
            <p:nvPr/>
          </p:nvSpPr>
          <p:spPr>
            <a:xfrm>
              <a:off x="4119549" y="1362794"/>
              <a:ext cx="6922359" cy="307777"/>
            </a:xfrm>
            <a:prstGeom prst="rect">
              <a:avLst/>
            </a:prstGeom>
            <a:noFill/>
          </p:spPr>
          <p:txBody>
            <a:bodyPr wrap="square" rtlCol="0">
              <a:spAutoFit/>
            </a:bodyPr>
            <a:lstStyle/>
            <a:p>
              <a:r>
                <a:rPr lang="nl-NL" sz="1400" b="1" dirty="0"/>
                <a:t>Feedback Verzenden</a:t>
              </a:r>
            </a:p>
          </p:txBody>
        </p:sp>
        <p:sp>
          <p:nvSpPr>
            <p:cNvPr id="259" name="Tekstvak 258">
              <a:extLst>
                <a:ext uri="{FF2B5EF4-FFF2-40B4-BE49-F238E27FC236}">
                  <a16:creationId xmlns:a16="http://schemas.microsoft.com/office/drawing/2014/main" id="{91E211A8-8532-B126-B425-6722D6B3AB4E}"/>
                </a:ext>
              </a:extLst>
            </p:cNvPr>
            <p:cNvSpPr txBox="1"/>
            <p:nvPr/>
          </p:nvSpPr>
          <p:spPr>
            <a:xfrm>
              <a:off x="4119549" y="1636818"/>
              <a:ext cx="6922359" cy="246221"/>
            </a:xfrm>
            <a:prstGeom prst="rect">
              <a:avLst/>
            </a:prstGeom>
            <a:noFill/>
          </p:spPr>
          <p:txBody>
            <a:bodyPr wrap="square" rtlCol="0">
              <a:spAutoFit/>
            </a:bodyPr>
            <a:lstStyle/>
            <a:p>
              <a:r>
                <a:rPr lang="nl-NL" sz="1000" dirty="0">
                  <a:solidFill>
                    <a:schemeClr val="bg1">
                      <a:lumMod val="50000"/>
                    </a:schemeClr>
                  </a:solidFill>
                </a:rPr>
                <a:t>Geef feedback over je ervaring met de app</a:t>
              </a:r>
            </a:p>
          </p:txBody>
        </p:sp>
        <p:pic>
          <p:nvPicPr>
            <p:cNvPr id="312" name="Graphic 311" descr="Open enveloppe met effen opvulling">
              <a:extLst>
                <a:ext uri="{FF2B5EF4-FFF2-40B4-BE49-F238E27FC236}">
                  <a16:creationId xmlns:a16="http://schemas.microsoft.com/office/drawing/2014/main" id="{28562573-25B4-6C52-F7F9-BAF88BD7ED3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94910" y="1384226"/>
              <a:ext cx="499029" cy="499029"/>
            </a:xfrm>
            <a:prstGeom prst="rect">
              <a:avLst/>
            </a:prstGeom>
          </p:spPr>
        </p:pic>
      </p:grpSp>
      <p:grpSp>
        <p:nvGrpSpPr>
          <p:cNvPr id="314" name="Groep 313">
            <a:extLst>
              <a:ext uri="{FF2B5EF4-FFF2-40B4-BE49-F238E27FC236}">
                <a16:creationId xmlns:a16="http://schemas.microsoft.com/office/drawing/2014/main" id="{FD6C820F-9D4D-9FCF-B325-EEE9D63137D3}"/>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976F0046-DBCC-ADDC-7E81-CE13C3F86AD2}"/>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extLst>
                <a:ext uri="{FF2B5EF4-FFF2-40B4-BE49-F238E27FC236}">
                  <a16:creationId xmlns:a16="http://schemas.microsoft.com/office/drawing/2014/main" id="{138C4375-2994-C999-C962-81170AE5E0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17" name="Tekstvak 316">
              <a:extLst>
                <a:ext uri="{FF2B5EF4-FFF2-40B4-BE49-F238E27FC236}">
                  <a16:creationId xmlns:a16="http://schemas.microsoft.com/office/drawing/2014/main" id="{C087ED8A-7D15-4041-BBEA-4C47855A429A}"/>
                </a:ext>
              </a:extLst>
            </p:cNvPr>
            <p:cNvSpPr txBox="1"/>
            <p:nvPr/>
          </p:nvSpPr>
          <p:spPr>
            <a:xfrm>
              <a:off x="4046331" y="1886889"/>
              <a:ext cx="6922359" cy="307777"/>
            </a:xfrm>
            <a:prstGeom prst="rect">
              <a:avLst/>
            </a:prstGeom>
            <a:noFill/>
          </p:spPr>
          <p:txBody>
            <a:bodyPr wrap="square" rtlCol="0">
              <a:spAutoFit/>
            </a:bodyPr>
            <a:lstStyle/>
            <a:p>
              <a:r>
                <a:rPr lang="nl-NL" sz="1400" b="1" dirty="0"/>
                <a:t>Probleemoplossing</a:t>
              </a:r>
            </a:p>
          </p:txBody>
        </p:sp>
        <p:sp>
          <p:nvSpPr>
            <p:cNvPr id="318" name="Tekstvak 317">
              <a:extLst>
                <a:ext uri="{FF2B5EF4-FFF2-40B4-BE49-F238E27FC236}">
                  <a16:creationId xmlns:a16="http://schemas.microsoft.com/office/drawing/2014/main" id="{E4ADFA95-0F23-500E-3D25-C089CD15F511}"/>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Krijg hulp bij veelvoorkomende problemen</a:t>
              </a:r>
            </a:p>
          </p:txBody>
        </p:sp>
        <p:pic>
          <p:nvPicPr>
            <p:cNvPr id="319" name="Graphic 318" descr="Moersleutel met effen opvulling">
              <a:extLst>
                <a:ext uri="{FF2B5EF4-FFF2-40B4-BE49-F238E27FC236}">
                  <a16:creationId xmlns:a16="http://schemas.microsoft.com/office/drawing/2014/main" id="{A07F9F41-79D4-74DA-7CE4-9EBEC725929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5B34ADC9-AA35-EB56-A92B-57C0817F98F2}"/>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09BC16DC-D564-38F5-18D5-F55C7D8EADF5}"/>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extLst>
                <a:ext uri="{FF2B5EF4-FFF2-40B4-BE49-F238E27FC236}">
                  <a16:creationId xmlns:a16="http://schemas.microsoft.com/office/drawing/2014/main" id="{FE5B9DF1-D7D8-31C7-16A1-370153F7358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3" name="Tekstvak 322">
              <a:extLst>
                <a:ext uri="{FF2B5EF4-FFF2-40B4-BE49-F238E27FC236}">
                  <a16:creationId xmlns:a16="http://schemas.microsoft.com/office/drawing/2014/main" id="{C1DB1743-DD5C-ECB4-8B43-50AE7973C2AD}"/>
                </a:ext>
              </a:extLst>
            </p:cNvPr>
            <p:cNvSpPr txBox="1"/>
            <p:nvPr/>
          </p:nvSpPr>
          <p:spPr>
            <a:xfrm>
              <a:off x="4046331" y="1886889"/>
              <a:ext cx="6922359" cy="307777"/>
            </a:xfrm>
            <a:prstGeom prst="rect">
              <a:avLst/>
            </a:prstGeom>
            <a:noFill/>
          </p:spPr>
          <p:txBody>
            <a:bodyPr wrap="square" rtlCol="0">
              <a:spAutoFit/>
            </a:bodyPr>
            <a:lstStyle/>
            <a:p>
              <a:r>
                <a:rPr lang="nl-NL" sz="1400" b="1" dirty="0"/>
                <a:t>Klantenservice</a:t>
              </a:r>
            </a:p>
          </p:txBody>
        </p:sp>
        <p:sp>
          <p:nvSpPr>
            <p:cNvPr id="324" name="Tekstvak 323">
              <a:extLst>
                <a:ext uri="{FF2B5EF4-FFF2-40B4-BE49-F238E27FC236}">
                  <a16:creationId xmlns:a16="http://schemas.microsoft.com/office/drawing/2014/main" id="{4F296B2F-3679-95C0-D1AB-52BD26380E75}"/>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Neem contact op met klantenservice voor hulp</a:t>
              </a:r>
            </a:p>
          </p:txBody>
        </p:sp>
        <p:pic>
          <p:nvPicPr>
            <p:cNvPr id="325" name="Graphic 324" descr="Ontvanger met effen opvulling">
              <a:extLst>
                <a:ext uri="{FF2B5EF4-FFF2-40B4-BE49-F238E27FC236}">
                  <a16:creationId xmlns:a16="http://schemas.microsoft.com/office/drawing/2014/main" id="{3E60EE66-8EA9-57CF-65D0-031FEADBE906}"/>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49CBF4F6-7BEC-8D7F-FBC6-C7998876B0F2}"/>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20FB7B5F-2483-A4FD-CF48-87F79A303240}"/>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E623FA3A-D35D-8406-A48F-E78AD6BC253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9" name="Tekstvak 328">
              <a:extLst>
                <a:ext uri="{FF2B5EF4-FFF2-40B4-BE49-F238E27FC236}">
                  <a16:creationId xmlns:a16="http://schemas.microsoft.com/office/drawing/2014/main" id="{EC708CE3-B487-F5DE-EEE6-E599F4EA71F8}"/>
                </a:ext>
              </a:extLst>
            </p:cNvPr>
            <p:cNvSpPr txBox="1"/>
            <p:nvPr/>
          </p:nvSpPr>
          <p:spPr>
            <a:xfrm>
              <a:off x="4046331" y="1886889"/>
              <a:ext cx="6922359" cy="307777"/>
            </a:xfrm>
            <a:prstGeom prst="rect">
              <a:avLst/>
            </a:prstGeom>
            <a:noFill/>
          </p:spPr>
          <p:txBody>
            <a:bodyPr wrap="square" rtlCol="0">
              <a:spAutoFit/>
            </a:bodyPr>
            <a:lstStyle/>
            <a:p>
              <a:r>
                <a:rPr lang="nl-NL" sz="1400" b="1" dirty="0"/>
                <a:t>Handleidingen &amp; Tutorials</a:t>
              </a:r>
            </a:p>
          </p:txBody>
        </p:sp>
        <p:sp>
          <p:nvSpPr>
            <p:cNvPr id="330" name="Tekstvak 329">
              <a:extLst>
                <a:ext uri="{FF2B5EF4-FFF2-40B4-BE49-F238E27FC236}">
                  <a16:creationId xmlns:a16="http://schemas.microsoft.com/office/drawing/2014/main" id="{E2E99C36-69F7-E39D-5BDC-5036519ECCE6}"/>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Toegang tot stapsgewijze handleidingen en tutorials</a:t>
              </a:r>
            </a:p>
          </p:txBody>
        </p:sp>
        <p:pic>
          <p:nvPicPr>
            <p:cNvPr id="331" name="Graphic 330" descr="Adresboek met effen opvulling">
              <a:extLst>
                <a:ext uri="{FF2B5EF4-FFF2-40B4-BE49-F238E27FC236}">
                  <a16:creationId xmlns:a16="http://schemas.microsoft.com/office/drawing/2014/main" id="{BF9869E9-87ED-09DA-2ACE-035E9D6371E2}"/>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78E7A3FE-7DC7-C0C6-9539-A49218F69021}"/>
              </a:ext>
            </a:extLst>
          </p:cNvPr>
          <p:cNvGrpSpPr/>
          <p:nvPr/>
        </p:nvGrpSpPr>
        <p:grpSpPr>
          <a:xfrm>
            <a:off x="3416489" y="4714888"/>
            <a:ext cx="8327833" cy="797981"/>
            <a:chOff x="3343275" y="1736055"/>
            <a:chExt cx="8327833" cy="797981"/>
          </a:xfrm>
        </p:grpSpPr>
        <p:sp>
          <p:nvSpPr>
            <p:cNvPr id="333" name="Rechthoek: afgeronde hoeken 332">
              <a:extLst>
                <a:ext uri="{FF2B5EF4-FFF2-40B4-BE49-F238E27FC236}">
                  <a16:creationId xmlns:a16="http://schemas.microsoft.com/office/drawing/2014/main" id="{97FDBAC1-CB6A-61B7-C8C8-44786F51C2EA}"/>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extLst>
                <a:ext uri="{FF2B5EF4-FFF2-40B4-BE49-F238E27FC236}">
                  <a16:creationId xmlns:a16="http://schemas.microsoft.com/office/drawing/2014/main" id="{D4EF74E4-19E6-6965-D6BF-55C0B70F7A5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35" name="Tekstvak 334">
              <a:extLst>
                <a:ext uri="{FF2B5EF4-FFF2-40B4-BE49-F238E27FC236}">
                  <a16:creationId xmlns:a16="http://schemas.microsoft.com/office/drawing/2014/main" id="{8CC8EFBA-A6B4-1DAE-EA5F-68E26C4EEDD0}"/>
                </a:ext>
              </a:extLst>
            </p:cNvPr>
            <p:cNvSpPr txBox="1"/>
            <p:nvPr/>
          </p:nvSpPr>
          <p:spPr>
            <a:xfrm>
              <a:off x="4046331" y="1886889"/>
              <a:ext cx="6922359" cy="307777"/>
            </a:xfrm>
            <a:prstGeom prst="rect">
              <a:avLst/>
            </a:prstGeom>
            <a:noFill/>
          </p:spPr>
          <p:txBody>
            <a:bodyPr wrap="square" rtlCol="0">
              <a:spAutoFit/>
            </a:bodyPr>
            <a:lstStyle/>
            <a:p>
              <a:r>
                <a:rPr lang="nl-NL" sz="1400" b="1" dirty="0"/>
                <a:t>App-updates</a:t>
              </a:r>
            </a:p>
          </p:txBody>
        </p:sp>
        <p:sp>
          <p:nvSpPr>
            <p:cNvPr id="336" name="Tekstvak 335">
              <a:extLst>
                <a:ext uri="{FF2B5EF4-FFF2-40B4-BE49-F238E27FC236}">
                  <a16:creationId xmlns:a16="http://schemas.microsoft.com/office/drawing/2014/main" id="{D82289B6-F5AD-E6FD-C898-91090706C2D3}"/>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Ontvang meldingen van de laatste app-updates</a:t>
              </a:r>
            </a:p>
          </p:txBody>
        </p:sp>
        <p:pic>
          <p:nvPicPr>
            <p:cNvPr id="337" name="Graphic 336" descr="Downloaden met effen opvulling">
              <a:extLst>
                <a:ext uri="{FF2B5EF4-FFF2-40B4-BE49-F238E27FC236}">
                  <a16:creationId xmlns:a16="http://schemas.microsoft.com/office/drawing/2014/main" id="{DCB0A65C-FD00-9634-0170-EE6B410F1189}"/>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D6F0C0D2-5379-F8F7-CB64-9591E83AA949}"/>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0" action="ppaction://hlinksldjump"/>
              <a:extLst>
                <a:ext uri="{FF2B5EF4-FFF2-40B4-BE49-F238E27FC236}">
                  <a16:creationId xmlns:a16="http://schemas.microsoft.com/office/drawing/2014/main" id="{4881913C-98C5-FD86-4E73-5E17ED258F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0" action="ppaction://hlinksldjump"/>
              <a:extLst>
                <a:ext uri="{FF2B5EF4-FFF2-40B4-BE49-F238E27FC236}">
                  <a16:creationId xmlns:a16="http://schemas.microsoft.com/office/drawing/2014/main" id="{98583399-3B96-F1EC-E7CD-EDADE71645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CB0A6AFA-FEE1-B840-DF5B-536353096DB3}"/>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5" name="Groep 4">
            <a:extLst>
              <a:ext uri="{FF2B5EF4-FFF2-40B4-BE49-F238E27FC236}">
                <a16:creationId xmlns:a16="http://schemas.microsoft.com/office/drawing/2014/main" id="{DECF1CA7-54B2-429B-5DBA-D42090260EE1}"/>
              </a:ext>
            </a:extLst>
          </p:cNvPr>
          <p:cNvGrpSpPr/>
          <p:nvPr/>
        </p:nvGrpSpPr>
        <p:grpSpPr>
          <a:xfrm>
            <a:off x="194707" y="4232911"/>
            <a:ext cx="2659811" cy="349305"/>
            <a:chOff x="121489" y="4876801"/>
            <a:chExt cx="2659811" cy="349305"/>
          </a:xfrm>
        </p:grpSpPr>
        <p:grpSp>
          <p:nvGrpSpPr>
            <p:cNvPr id="6" name="Groep 5">
              <a:extLst>
                <a:ext uri="{FF2B5EF4-FFF2-40B4-BE49-F238E27FC236}">
                  <a16:creationId xmlns:a16="http://schemas.microsoft.com/office/drawing/2014/main" id="{4D57A421-24A7-A38F-800E-AD08CD7D8307}"/>
                </a:ext>
              </a:extLst>
            </p:cNvPr>
            <p:cNvGrpSpPr/>
            <p:nvPr/>
          </p:nvGrpSpPr>
          <p:grpSpPr>
            <a:xfrm>
              <a:off x="121489" y="4876801"/>
              <a:ext cx="2659811" cy="349305"/>
              <a:chOff x="121489" y="4886326"/>
              <a:chExt cx="2659811" cy="349305"/>
            </a:xfrm>
          </p:grpSpPr>
          <p:sp>
            <p:nvSpPr>
              <p:cNvPr id="8" name="Rechthoek: afgeronde hoeken 7">
                <a:extLst>
                  <a:ext uri="{FF2B5EF4-FFF2-40B4-BE49-F238E27FC236}">
                    <a16:creationId xmlns:a16="http://schemas.microsoft.com/office/drawing/2014/main" id="{E167539A-F4B4-56A0-7DC8-CC4D6F9FDAE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hlinkClick r:id="rId25" action="ppaction://hlinksldjump"/>
                <a:extLst>
                  <a:ext uri="{FF2B5EF4-FFF2-40B4-BE49-F238E27FC236}">
                    <a16:creationId xmlns:a16="http://schemas.microsoft.com/office/drawing/2014/main" id="{48CC66F0-CD06-4EF8-E98A-8890F85C1DC0}"/>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7" name="Graphic 6" descr="Creditcard met effen opvulling">
              <a:hlinkClick r:id="rId25" action="ppaction://hlinksldjump"/>
              <a:extLst>
                <a:ext uri="{FF2B5EF4-FFF2-40B4-BE49-F238E27FC236}">
                  <a16:creationId xmlns:a16="http://schemas.microsoft.com/office/drawing/2014/main" id="{ACB8A9E6-5DDA-1B9C-78FC-4BE3EC3915E8}"/>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213143" y="4894876"/>
              <a:ext cx="313151" cy="313151"/>
            </a:xfrm>
            <a:prstGeom prst="rect">
              <a:avLst/>
            </a:prstGeom>
          </p:spPr>
        </p:pic>
      </p:grpSp>
      <p:grpSp>
        <p:nvGrpSpPr>
          <p:cNvPr id="10" name="Groep 9">
            <a:extLst>
              <a:ext uri="{FF2B5EF4-FFF2-40B4-BE49-F238E27FC236}">
                <a16:creationId xmlns:a16="http://schemas.microsoft.com/office/drawing/2014/main" id="{11A9298D-0C6E-8D65-B3C7-3555ED74A37C}"/>
              </a:ext>
            </a:extLst>
          </p:cNvPr>
          <p:cNvGrpSpPr/>
          <p:nvPr/>
        </p:nvGrpSpPr>
        <p:grpSpPr>
          <a:xfrm>
            <a:off x="194706" y="3805855"/>
            <a:ext cx="2659811" cy="349305"/>
            <a:chOff x="121489" y="4876801"/>
            <a:chExt cx="2659811" cy="349305"/>
          </a:xfrm>
        </p:grpSpPr>
        <p:grpSp>
          <p:nvGrpSpPr>
            <p:cNvPr id="11" name="Groep 10">
              <a:extLst>
                <a:ext uri="{FF2B5EF4-FFF2-40B4-BE49-F238E27FC236}">
                  <a16:creationId xmlns:a16="http://schemas.microsoft.com/office/drawing/2014/main" id="{27848DC7-202B-9930-5C3F-D4824B4D8190}"/>
                </a:ext>
              </a:extLst>
            </p:cNvPr>
            <p:cNvGrpSpPr/>
            <p:nvPr/>
          </p:nvGrpSpPr>
          <p:grpSpPr>
            <a:xfrm>
              <a:off x="121489" y="4876801"/>
              <a:ext cx="2659811" cy="349305"/>
              <a:chOff x="121489" y="4886326"/>
              <a:chExt cx="2659811" cy="349305"/>
            </a:xfrm>
          </p:grpSpPr>
          <p:sp>
            <p:nvSpPr>
              <p:cNvPr id="13" name="Rechthoek: afgeronde hoeken 12">
                <a:hlinkClick r:id="rId28" action="ppaction://hlinksldjump"/>
                <a:extLst>
                  <a:ext uri="{FF2B5EF4-FFF2-40B4-BE49-F238E27FC236}">
                    <a16:creationId xmlns:a16="http://schemas.microsoft.com/office/drawing/2014/main" id="{4793AADF-D7A6-47A3-BE4E-65CE5EC98BED}"/>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hlinkClick r:id="rId28" action="ppaction://hlinksldjump"/>
                <a:extLst>
                  <a:ext uri="{FF2B5EF4-FFF2-40B4-BE49-F238E27FC236}">
                    <a16:creationId xmlns:a16="http://schemas.microsoft.com/office/drawing/2014/main" id="{52EB31B1-D4CA-18F1-068A-591EB246ABD7}"/>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2" name="Graphic 11" descr="Open enveloppe met effen opvulling">
              <a:hlinkClick r:id="rId28" action="ppaction://hlinksldjump"/>
              <a:extLst>
                <a:ext uri="{FF2B5EF4-FFF2-40B4-BE49-F238E27FC236}">
                  <a16:creationId xmlns:a16="http://schemas.microsoft.com/office/drawing/2014/main" id="{774162EA-DDEB-8AAB-8057-E624AF989B0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3143" y="4894876"/>
              <a:ext cx="313151" cy="313151"/>
            </a:xfrm>
            <a:prstGeom prst="rect">
              <a:avLst/>
            </a:prstGeom>
          </p:spPr>
        </p:pic>
      </p:grpSp>
      <p:grpSp>
        <p:nvGrpSpPr>
          <p:cNvPr id="15" name="Groep 14">
            <a:extLst>
              <a:ext uri="{FF2B5EF4-FFF2-40B4-BE49-F238E27FC236}">
                <a16:creationId xmlns:a16="http://schemas.microsoft.com/office/drawing/2014/main" id="{791BC3A2-DB19-17C7-0109-9A607360CAB1}"/>
              </a:ext>
            </a:extLst>
          </p:cNvPr>
          <p:cNvGrpSpPr/>
          <p:nvPr/>
        </p:nvGrpSpPr>
        <p:grpSpPr>
          <a:xfrm>
            <a:off x="194705" y="3378799"/>
            <a:ext cx="2719166" cy="349305"/>
            <a:chOff x="121489" y="4876801"/>
            <a:chExt cx="2719166" cy="349305"/>
          </a:xfrm>
        </p:grpSpPr>
        <p:grpSp>
          <p:nvGrpSpPr>
            <p:cNvPr id="16" name="Groep 15">
              <a:extLst>
                <a:ext uri="{FF2B5EF4-FFF2-40B4-BE49-F238E27FC236}">
                  <a16:creationId xmlns:a16="http://schemas.microsoft.com/office/drawing/2014/main" id="{15251051-F37D-776E-827A-508AC35EEBAF}"/>
                </a:ext>
              </a:extLst>
            </p:cNvPr>
            <p:cNvGrpSpPr/>
            <p:nvPr/>
          </p:nvGrpSpPr>
          <p:grpSpPr>
            <a:xfrm>
              <a:off x="121489" y="4876801"/>
              <a:ext cx="2719166" cy="349305"/>
              <a:chOff x="121489" y="4886326"/>
              <a:chExt cx="2719166" cy="349305"/>
            </a:xfrm>
          </p:grpSpPr>
          <p:sp>
            <p:nvSpPr>
              <p:cNvPr id="18" name="Rechthoek: afgeronde hoeken 17">
                <a:hlinkClick r:id="rId29" action="ppaction://hlinksldjump"/>
                <a:extLst>
                  <a:ext uri="{FF2B5EF4-FFF2-40B4-BE49-F238E27FC236}">
                    <a16:creationId xmlns:a16="http://schemas.microsoft.com/office/drawing/2014/main" id="{64416419-6017-13AB-4CE6-9842369B3FF1}"/>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hlinkClick r:id="rId29" action="ppaction://hlinksldjump"/>
                <a:extLst>
                  <a:ext uri="{FF2B5EF4-FFF2-40B4-BE49-F238E27FC236}">
                    <a16:creationId xmlns:a16="http://schemas.microsoft.com/office/drawing/2014/main" id="{0A22CBFA-C5E6-B7CB-C8F6-F8E2A91DEDD0}"/>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7" name="Graphic 16" descr="Mijngereedschap met effen opvulling">
              <a:hlinkClick r:id="rId29" action="ppaction://hlinksldjump"/>
              <a:extLst>
                <a:ext uri="{FF2B5EF4-FFF2-40B4-BE49-F238E27FC236}">
                  <a16:creationId xmlns:a16="http://schemas.microsoft.com/office/drawing/2014/main" id="{1A54E346-0883-890D-ADF1-DC2ABA289C2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21" name="Groep 20">
            <a:extLst>
              <a:ext uri="{FF2B5EF4-FFF2-40B4-BE49-F238E27FC236}">
                <a16:creationId xmlns:a16="http://schemas.microsoft.com/office/drawing/2014/main" id="{70CE2C59-A4D6-76D9-41AD-041305B7F2AB}"/>
              </a:ext>
            </a:extLst>
          </p:cNvPr>
          <p:cNvGrpSpPr/>
          <p:nvPr/>
        </p:nvGrpSpPr>
        <p:grpSpPr>
          <a:xfrm>
            <a:off x="194704" y="2951743"/>
            <a:ext cx="2659811" cy="349305"/>
            <a:chOff x="121489" y="4876801"/>
            <a:chExt cx="2659811" cy="349305"/>
          </a:xfrm>
        </p:grpSpPr>
        <p:grpSp>
          <p:nvGrpSpPr>
            <p:cNvPr id="22" name="Groep 21">
              <a:extLst>
                <a:ext uri="{FF2B5EF4-FFF2-40B4-BE49-F238E27FC236}">
                  <a16:creationId xmlns:a16="http://schemas.microsoft.com/office/drawing/2014/main" id="{8E307169-FFE9-E580-2A6A-37E803ECA640}"/>
                </a:ext>
              </a:extLst>
            </p:cNvPr>
            <p:cNvGrpSpPr/>
            <p:nvPr/>
          </p:nvGrpSpPr>
          <p:grpSpPr>
            <a:xfrm>
              <a:off x="121489" y="4876801"/>
              <a:ext cx="2659811" cy="349305"/>
              <a:chOff x="121489" y="4886326"/>
              <a:chExt cx="2659811" cy="349305"/>
            </a:xfrm>
          </p:grpSpPr>
          <p:sp>
            <p:nvSpPr>
              <p:cNvPr id="24" name="Rechthoek: afgeronde hoeken 23">
                <a:hlinkClick r:id="rId32" action="ppaction://hlinksldjump"/>
                <a:extLst>
                  <a:ext uri="{FF2B5EF4-FFF2-40B4-BE49-F238E27FC236}">
                    <a16:creationId xmlns:a16="http://schemas.microsoft.com/office/drawing/2014/main" id="{DEBABA27-F3C5-1B96-9F84-EDAB936A38F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32" action="ppaction://hlinksldjump"/>
                <a:extLst>
                  <a:ext uri="{FF2B5EF4-FFF2-40B4-BE49-F238E27FC236}">
                    <a16:creationId xmlns:a16="http://schemas.microsoft.com/office/drawing/2014/main" id="{84EB53F4-BAD5-7F69-946C-C54F316E06F9}"/>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3" name="Graphic 22" descr="Schild met effen opvulling">
              <a:hlinkClick r:id="rId32" action="ppaction://hlinksldjump"/>
              <a:extLst>
                <a:ext uri="{FF2B5EF4-FFF2-40B4-BE49-F238E27FC236}">
                  <a16:creationId xmlns:a16="http://schemas.microsoft.com/office/drawing/2014/main" id="{9C5FDD0C-7F6A-F886-4134-6564A8DAF213}"/>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213143" y="4894876"/>
              <a:ext cx="313151" cy="313151"/>
            </a:xfrm>
            <a:prstGeom prst="rect">
              <a:avLst/>
            </a:prstGeom>
          </p:spPr>
        </p:pic>
      </p:grpSp>
      <p:grpSp>
        <p:nvGrpSpPr>
          <p:cNvPr id="26" name="Groep 25">
            <a:extLst>
              <a:ext uri="{FF2B5EF4-FFF2-40B4-BE49-F238E27FC236}">
                <a16:creationId xmlns:a16="http://schemas.microsoft.com/office/drawing/2014/main" id="{FEAD48C8-C836-C1BD-C18C-942D484850AF}"/>
              </a:ext>
            </a:extLst>
          </p:cNvPr>
          <p:cNvGrpSpPr/>
          <p:nvPr/>
        </p:nvGrpSpPr>
        <p:grpSpPr>
          <a:xfrm>
            <a:off x="194703" y="2524687"/>
            <a:ext cx="2659811" cy="349305"/>
            <a:chOff x="121489" y="4876801"/>
            <a:chExt cx="2659811" cy="349305"/>
          </a:xfrm>
        </p:grpSpPr>
        <p:grpSp>
          <p:nvGrpSpPr>
            <p:cNvPr id="27" name="Groep 26">
              <a:extLst>
                <a:ext uri="{FF2B5EF4-FFF2-40B4-BE49-F238E27FC236}">
                  <a16:creationId xmlns:a16="http://schemas.microsoft.com/office/drawing/2014/main" id="{270E69C1-326C-83C9-D0B2-99FBC6FD090D}"/>
                </a:ext>
              </a:extLst>
            </p:cNvPr>
            <p:cNvGrpSpPr/>
            <p:nvPr/>
          </p:nvGrpSpPr>
          <p:grpSpPr>
            <a:xfrm>
              <a:off x="121489" y="4876801"/>
              <a:ext cx="2659811" cy="349305"/>
              <a:chOff x="121489" y="4886326"/>
              <a:chExt cx="2659811" cy="349305"/>
            </a:xfrm>
          </p:grpSpPr>
          <p:sp>
            <p:nvSpPr>
              <p:cNvPr id="31" name="Rechthoek: afgeronde hoeken 30">
                <a:hlinkClick r:id="rId35" action="ppaction://hlinksldjump"/>
                <a:extLst>
                  <a:ext uri="{FF2B5EF4-FFF2-40B4-BE49-F238E27FC236}">
                    <a16:creationId xmlns:a16="http://schemas.microsoft.com/office/drawing/2014/main" id="{7B4396A3-F63B-5252-8114-41DC195A8C44}"/>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35" action="ppaction://hlinksldjump"/>
                <a:extLst>
                  <a:ext uri="{FF2B5EF4-FFF2-40B4-BE49-F238E27FC236}">
                    <a16:creationId xmlns:a16="http://schemas.microsoft.com/office/drawing/2014/main" id="{BAE65144-1F24-6104-F446-5B5985EFB08A}"/>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30" name="Graphic 29" descr="Wi-Fi met effen opvulling">
              <a:hlinkClick r:id="rId35" action="ppaction://hlinksldjump"/>
              <a:extLst>
                <a:ext uri="{FF2B5EF4-FFF2-40B4-BE49-F238E27FC236}">
                  <a16:creationId xmlns:a16="http://schemas.microsoft.com/office/drawing/2014/main" id="{D3D44315-9D12-9F3B-5541-8046817828F4}"/>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grpSp>
        <p:nvGrpSpPr>
          <p:cNvPr id="37" name="Groep 36">
            <a:extLst>
              <a:ext uri="{FF2B5EF4-FFF2-40B4-BE49-F238E27FC236}">
                <a16:creationId xmlns:a16="http://schemas.microsoft.com/office/drawing/2014/main" id="{A7605017-DDEB-B9CD-16D0-845F10831DF7}"/>
              </a:ext>
            </a:extLst>
          </p:cNvPr>
          <p:cNvGrpSpPr/>
          <p:nvPr/>
        </p:nvGrpSpPr>
        <p:grpSpPr>
          <a:xfrm>
            <a:off x="194702" y="2097631"/>
            <a:ext cx="2659811" cy="349305"/>
            <a:chOff x="121489" y="4876801"/>
            <a:chExt cx="2659811" cy="349305"/>
          </a:xfrm>
        </p:grpSpPr>
        <p:grpSp>
          <p:nvGrpSpPr>
            <p:cNvPr id="39" name="Groep 38">
              <a:extLst>
                <a:ext uri="{FF2B5EF4-FFF2-40B4-BE49-F238E27FC236}">
                  <a16:creationId xmlns:a16="http://schemas.microsoft.com/office/drawing/2014/main" id="{5D1ADBE4-26EC-745D-7D4F-EB5B86C18383}"/>
                </a:ext>
              </a:extLst>
            </p:cNvPr>
            <p:cNvGrpSpPr/>
            <p:nvPr/>
          </p:nvGrpSpPr>
          <p:grpSpPr>
            <a:xfrm>
              <a:off x="121489" y="4876801"/>
              <a:ext cx="2659811" cy="349305"/>
              <a:chOff x="121489" y="4886326"/>
              <a:chExt cx="2659811" cy="349305"/>
            </a:xfrm>
          </p:grpSpPr>
          <p:sp>
            <p:nvSpPr>
              <p:cNvPr id="41" name="Rechthoek: afgeronde hoeken 40">
                <a:hlinkClick r:id="rId38" action="ppaction://hlinksldjump"/>
                <a:extLst>
                  <a:ext uri="{FF2B5EF4-FFF2-40B4-BE49-F238E27FC236}">
                    <a16:creationId xmlns:a16="http://schemas.microsoft.com/office/drawing/2014/main" id="{F4AD35D0-448F-7D28-AB68-67973FA4283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a:hlinkClick r:id="rId38" action="ppaction://hlinksldjump"/>
                <a:extLst>
                  <a:ext uri="{FF2B5EF4-FFF2-40B4-BE49-F238E27FC236}">
                    <a16:creationId xmlns:a16="http://schemas.microsoft.com/office/drawing/2014/main" id="{BFEEF4C5-DF6B-9ACD-1CE9-0288368A9318}"/>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40" name="Graphic 39" descr="Beltoon met effen opvulling">
              <a:extLst>
                <a:ext uri="{FF2B5EF4-FFF2-40B4-BE49-F238E27FC236}">
                  <a16:creationId xmlns:a16="http://schemas.microsoft.com/office/drawing/2014/main" id="{0125D7AF-E8BD-22D5-F231-346D45694B3D}"/>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grpSp>
        <p:nvGrpSpPr>
          <p:cNvPr id="43" name="Groep 42">
            <a:extLst>
              <a:ext uri="{FF2B5EF4-FFF2-40B4-BE49-F238E27FC236}">
                <a16:creationId xmlns:a16="http://schemas.microsoft.com/office/drawing/2014/main" id="{2A0A525B-2E2A-A1EA-55AD-A1F6BD77AA71}"/>
              </a:ext>
            </a:extLst>
          </p:cNvPr>
          <p:cNvGrpSpPr/>
          <p:nvPr/>
        </p:nvGrpSpPr>
        <p:grpSpPr>
          <a:xfrm>
            <a:off x="194701" y="1670575"/>
            <a:ext cx="2659811" cy="349305"/>
            <a:chOff x="121489" y="4876801"/>
            <a:chExt cx="2659811" cy="349305"/>
          </a:xfrm>
        </p:grpSpPr>
        <p:grpSp>
          <p:nvGrpSpPr>
            <p:cNvPr id="44" name="Groep 43">
              <a:extLst>
                <a:ext uri="{FF2B5EF4-FFF2-40B4-BE49-F238E27FC236}">
                  <a16:creationId xmlns:a16="http://schemas.microsoft.com/office/drawing/2014/main" id="{E6A521A7-9102-AF68-B21E-E502BFC98948}"/>
                </a:ext>
              </a:extLst>
            </p:cNvPr>
            <p:cNvGrpSpPr/>
            <p:nvPr/>
          </p:nvGrpSpPr>
          <p:grpSpPr>
            <a:xfrm>
              <a:off x="121489" y="4876801"/>
              <a:ext cx="2659811" cy="349305"/>
              <a:chOff x="121489" y="4886326"/>
              <a:chExt cx="2659811" cy="349305"/>
            </a:xfrm>
          </p:grpSpPr>
          <p:sp>
            <p:nvSpPr>
              <p:cNvPr id="46" name="Rechthoek: afgeronde hoeken 45">
                <a:hlinkClick r:id="rId41" action="ppaction://hlinksldjump"/>
                <a:extLst>
                  <a:ext uri="{FF2B5EF4-FFF2-40B4-BE49-F238E27FC236}">
                    <a16:creationId xmlns:a16="http://schemas.microsoft.com/office/drawing/2014/main" id="{DC14CC2D-78A3-DEE1-6451-B8DC8384CB0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Tekstvak 46">
                <a:hlinkClick r:id="rId41" action="ppaction://hlinksldjump"/>
                <a:extLst>
                  <a:ext uri="{FF2B5EF4-FFF2-40B4-BE49-F238E27FC236}">
                    <a16:creationId xmlns:a16="http://schemas.microsoft.com/office/drawing/2014/main" id="{F4BDF96C-5ED8-57D4-4C40-B4A5B602B9E7}"/>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5" name="Graphic 44" descr="Palette met effen opvulling">
              <a:hlinkClick r:id="rId42" action="ppaction://hlinksldjump"/>
              <a:extLst>
                <a:ext uri="{FF2B5EF4-FFF2-40B4-BE49-F238E27FC236}">
                  <a16:creationId xmlns:a16="http://schemas.microsoft.com/office/drawing/2014/main" id="{591A8506-8978-CFC2-C07A-C9D2CDF964F2}"/>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48" name="Groep 47">
            <a:extLst>
              <a:ext uri="{FF2B5EF4-FFF2-40B4-BE49-F238E27FC236}">
                <a16:creationId xmlns:a16="http://schemas.microsoft.com/office/drawing/2014/main" id="{5C15AC35-5ACC-804E-BC5D-A1A55DCF2D42}"/>
              </a:ext>
            </a:extLst>
          </p:cNvPr>
          <p:cNvGrpSpPr/>
          <p:nvPr/>
        </p:nvGrpSpPr>
        <p:grpSpPr>
          <a:xfrm>
            <a:off x="194700" y="1243519"/>
            <a:ext cx="2659811" cy="349305"/>
            <a:chOff x="121489" y="4876801"/>
            <a:chExt cx="2659811" cy="349305"/>
          </a:xfrm>
        </p:grpSpPr>
        <p:grpSp>
          <p:nvGrpSpPr>
            <p:cNvPr id="49" name="Groep 48">
              <a:extLst>
                <a:ext uri="{FF2B5EF4-FFF2-40B4-BE49-F238E27FC236}">
                  <a16:creationId xmlns:a16="http://schemas.microsoft.com/office/drawing/2014/main" id="{74B9619B-0624-EA6C-1EB6-FF18F3BE38DD}"/>
                </a:ext>
              </a:extLst>
            </p:cNvPr>
            <p:cNvGrpSpPr/>
            <p:nvPr/>
          </p:nvGrpSpPr>
          <p:grpSpPr>
            <a:xfrm>
              <a:off x="121489" y="4876801"/>
              <a:ext cx="2659811" cy="349305"/>
              <a:chOff x="121489" y="4886326"/>
              <a:chExt cx="2659811" cy="349305"/>
            </a:xfrm>
          </p:grpSpPr>
          <p:sp>
            <p:nvSpPr>
              <p:cNvPr id="51" name="Rechthoek: afgeronde hoeken 50">
                <a:hlinkClick r:id="rId42" action="ppaction://hlinksldjump"/>
                <a:extLst>
                  <a:ext uri="{FF2B5EF4-FFF2-40B4-BE49-F238E27FC236}">
                    <a16:creationId xmlns:a16="http://schemas.microsoft.com/office/drawing/2014/main" id="{6ED1EF57-8E7D-5473-F2EC-5D4D0591F75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42" action="ppaction://hlinksldjump"/>
                <a:extLst>
                  <a:ext uri="{FF2B5EF4-FFF2-40B4-BE49-F238E27FC236}">
                    <a16:creationId xmlns:a16="http://schemas.microsoft.com/office/drawing/2014/main" id="{5BE9AB05-5757-65CA-9729-4C8FB81E3A00}"/>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50" name="Graphic 49" descr="Computer met effen opvulling">
              <a:hlinkClick r:id="rId42" action="ppaction://hlinksldjump"/>
              <a:extLst>
                <a:ext uri="{FF2B5EF4-FFF2-40B4-BE49-F238E27FC236}">
                  <a16:creationId xmlns:a16="http://schemas.microsoft.com/office/drawing/2014/main" id="{50EC5A29-030F-29B7-AFC5-926A0268C27E}"/>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213143" y="4894876"/>
              <a:ext cx="313151" cy="313151"/>
            </a:xfrm>
            <a:prstGeom prst="rect">
              <a:avLst/>
            </a:prstGeom>
          </p:spPr>
        </p:pic>
      </p:grpSp>
      <p:sp>
        <p:nvSpPr>
          <p:cNvPr id="33" name="Tekstvak 32">
            <a:extLst>
              <a:ext uri="{FF2B5EF4-FFF2-40B4-BE49-F238E27FC236}">
                <a16:creationId xmlns:a16="http://schemas.microsoft.com/office/drawing/2014/main" id="{D6782D05-99AF-2519-3546-17BA714A7C5F}"/>
              </a:ext>
            </a:extLst>
          </p:cNvPr>
          <p:cNvSpPr txBox="1"/>
          <p:nvPr/>
        </p:nvSpPr>
        <p:spPr>
          <a:xfrm rot="576451">
            <a:off x="7048017" y="1630823"/>
            <a:ext cx="6284740" cy="369332"/>
          </a:xfrm>
          <a:prstGeom prst="rect">
            <a:avLst/>
          </a:prstGeom>
          <a:noFill/>
        </p:spPr>
        <p:txBody>
          <a:bodyPr wrap="square">
            <a:spAutoFit/>
          </a:bodyPr>
          <a:lstStyle/>
          <a:p>
            <a:r>
              <a:rPr lang="nl-NL" dirty="0"/>
              <a:t>https://forms.office.com/e/WLFvuPEUPj</a:t>
            </a:r>
          </a:p>
        </p:txBody>
      </p:sp>
    </p:spTree>
    <p:extLst>
      <p:ext uri="{BB962C8B-B14F-4D97-AF65-F5344CB8AC3E}">
        <p14:creationId xmlns:p14="http://schemas.microsoft.com/office/powerpoint/2010/main" val="3218627445"/>
      </p:ext>
    </p:extLst>
  </p:cSld>
  <p:clrMapOvr>
    <a:masterClrMapping/>
  </p:clrMapOvr>
  <p:transition spd="slow" advClick="0">
    <p:cover dir="r"/>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64A46240-C196-9629-BF78-B7CA7162A444}"/>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74AF2C3E-F13C-11BD-5006-E1E81B146D46}"/>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470D4396-7558-73BA-D89A-AA1076F10705}"/>
              </a:ext>
            </a:extLst>
          </p:cNvPr>
          <p:cNvSpPr>
            <a:spLocks/>
          </p:cNvSpPr>
          <p:nvPr/>
        </p:nvSpPr>
        <p:spPr>
          <a:xfrm>
            <a:off x="3145030"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6FC6FEF-AAC2-DB52-B88A-571CEF1EE2B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6" name="Groep 35">
            <a:extLst>
              <a:ext uri="{FF2B5EF4-FFF2-40B4-BE49-F238E27FC236}">
                <a16:creationId xmlns:a16="http://schemas.microsoft.com/office/drawing/2014/main" id="{8F23AE43-F7AF-D993-DBA9-322BEFA4E370}"/>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57761F36-BFC6-AC0D-4C28-0DF492316944}"/>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B3FBBAF5-28FF-A09B-34E2-77DD5BE5BD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3357C465-76D9-DE3E-F024-27259BB1BC59}"/>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BDD56432-853C-B32B-C28F-D183AAACF3E8}"/>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81" name="Groep 180">
            <a:extLst>
              <a:ext uri="{FF2B5EF4-FFF2-40B4-BE49-F238E27FC236}">
                <a16:creationId xmlns:a16="http://schemas.microsoft.com/office/drawing/2014/main" id="{0DE57A44-43C1-CE16-B0B3-F826F171BA7E}"/>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3CDCCDF4-2A09-6ABB-E071-3E8D9CEE8B6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D8420F13-A711-2AF1-FA8E-895A4594798D}"/>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8F8CED5D-33AC-032D-1CCC-54F5ED2584B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nvGrpSpPr>
          <p:cNvPr id="3" name="Groep 2">
            <a:extLst>
              <a:ext uri="{FF2B5EF4-FFF2-40B4-BE49-F238E27FC236}">
                <a16:creationId xmlns:a16="http://schemas.microsoft.com/office/drawing/2014/main" id="{B15891A0-8866-7C5E-DEB7-02328E45F847}"/>
              </a:ext>
            </a:extLst>
          </p:cNvPr>
          <p:cNvGrpSpPr/>
          <p:nvPr/>
        </p:nvGrpSpPr>
        <p:grpSpPr>
          <a:xfrm>
            <a:off x="3416494" y="1211960"/>
            <a:ext cx="8327832" cy="797981"/>
            <a:chOff x="3416494" y="1211960"/>
            <a:chExt cx="8327832" cy="797981"/>
          </a:xfrm>
        </p:grpSpPr>
        <p:sp>
          <p:nvSpPr>
            <p:cNvPr id="190" name="Rechthoek: afgeronde hoeken 189">
              <a:extLst>
                <a:ext uri="{FF2B5EF4-FFF2-40B4-BE49-F238E27FC236}">
                  <a16:creationId xmlns:a16="http://schemas.microsoft.com/office/drawing/2014/main" id="{E9E5074A-B55D-B1DE-4562-337ABFAF72B1}"/>
                </a:ext>
              </a:extLst>
            </p:cNvPr>
            <p:cNvSpPr>
              <a:spLocks/>
            </p:cNvSpPr>
            <p:nvPr/>
          </p:nvSpPr>
          <p:spPr>
            <a:xfrm>
              <a:off x="3416494" y="1211960"/>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57" name="Graphic 256" descr="Caret naar rechts silhouet">
              <a:extLst>
                <a:ext uri="{FF2B5EF4-FFF2-40B4-BE49-F238E27FC236}">
                  <a16:creationId xmlns:a16="http://schemas.microsoft.com/office/drawing/2014/main" id="{22F14BE0-1574-D3BD-D508-979876E3147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94511" y="1455128"/>
              <a:ext cx="356154" cy="356154"/>
            </a:xfrm>
            <a:prstGeom prst="rect">
              <a:avLst/>
            </a:prstGeom>
          </p:spPr>
        </p:pic>
        <p:sp>
          <p:nvSpPr>
            <p:cNvPr id="258" name="Tekstvak 257">
              <a:extLst>
                <a:ext uri="{FF2B5EF4-FFF2-40B4-BE49-F238E27FC236}">
                  <a16:creationId xmlns:a16="http://schemas.microsoft.com/office/drawing/2014/main" id="{387AD5D2-694B-89BD-C2F0-ACBBE5755BE5}"/>
                </a:ext>
              </a:extLst>
            </p:cNvPr>
            <p:cNvSpPr txBox="1"/>
            <p:nvPr/>
          </p:nvSpPr>
          <p:spPr>
            <a:xfrm>
              <a:off x="4119549" y="1362794"/>
              <a:ext cx="6922359" cy="307777"/>
            </a:xfrm>
            <a:prstGeom prst="rect">
              <a:avLst/>
            </a:prstGeom>
            <a:noFill/>
          </p:spPr>
          <p:txBody>
            <a:bodyPr wrap="square" rtlCol="0">
              <a:spAutoFit/>
            </a:bodyPr>
            <a:lstStyle/>
            <a:p>
              <a:r>
                <a:rPr lang="nl-NL" sz="1400" b="1" dirty="0"/>
                <a:t>Betalingsmethoden</a:t>
              </a:r>
            </a:p>
          </p:txBody>
        </p:sp>
        <p:sp>
          <p:nvSpPr>
            <p:cNvPr id="259" name="Tekstvak 258">
              <a:extLst>
                <a:ext uri="{FF2B5EF4-FFF2-40B4-BE49-F238E27FC236}">
                  <a16:creationId xmlns:a16="http://schemas.microsoft.com/office/drawing/2014/main" id="{2B3180B6-AB17-B6C1-706E-DA33D6F48F6D}"/>
                </a:ext>
              </a:extLst>
            </p:cNvPr>
            <p:cNvSpPr txBox="1"/>
            <p:nvPr/>
          </p:nvSpPr>
          <p:spPr>
            <a:xfrm>
              <a:off x="4119549" y="1636818"/>
              <a:ext cx="6922359" cy="246221"/>
            </a:xfrm>
            <a:prstGeom prst="rect">
              <a:avLst/>
            </a:prstGeom>
            <a:noFill/>
          </p:spPr>
          <p:txBody>
            <a:bodyPr wrap="square" rtlCol="0">
              <a:spAutoFit/>
            </a:bodyPr>
            <a:lstStyle/>
            <a:p>
              <a:r>
                <a:rPr lang="nl-NL" sz="1000" dirty="0">
                  <a:solidFill>
                    <a:schemeClr val="bg1">
                      <a:lumMod val="50000"/>
                    </a:schemeClr>
                  </a:solidFill>
                </a:rPr>
                <a:t>Beheer je betaalmethoden en factureringsopties</a:t>
              </a:r>
            </a:p>
          </p:txBody>
        </p:sp>
        <p:pic>
          <p:nvPicPr>
            <p:cNvPr id="312" name="Graphic 311" descr="Creditcard met effen opvulling">
              <a:extLst>
                <a:ext uri="{FF2B5EF4-FFF2-40B4-BE49-F238E27FC236}">
                  <a16:creationId xmlns:a16="http://schemas.microsoft.com/office/drawing/2014/main" id="{23001040-C8E4-3AD5-3FD2-BD9DD729D47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594910" y="1384226"/>
              <a:ext cx="499029" cy="499029"/>
            </a:xfrm>
            <a:prstGeom prst="rect">
              <a:avLst/>
            </a:prstGeom>
          </p:spPr>
        </p:pic>
      </p:grpSp>
      <p:grpSp>
        <p:nvGrpSpPr>
          <p:cNvPr id="314" name="Groep 313">
            <a:extLst>
              <a:ext uri="{FF2B5EF4-FFF2-40B4-BE49-F238E27FC236}">
                <a16:creationId xmlns:a16="http://schemas.microsoft.com/office/drawing/2014/main" id="{2AC3AB18-A187-3DD0-1823-0409B322597E}"/>
              </a:ext>
            </a:extLst>
          </p:cNvPr>
          <p:cNvGrpSpPr/>
          <p:nvPr/>
        </p:nvGrpSpPr>
        <p:grpSpPr>
          <a:xfrm>
            <a:off x="3416492" y="2087692"/>
            <a:ext cx="8327833" cy="797981"/>
            <a:chOff x="3343275" y="1736055"/>
            <a:chExt cx="8327833" cy="797981"/>
          </a:xfrm>
        </p:grpSpPr>
        <p:sp>
          <p:nvSpPr>
            <p:cNvPr id="315" name="Rechthoek: afgeronde hoeken 314">
              <a:extLst>
                <a:ext uri="{FF2B5EF4-FFF2-40B4-BE49-F238E27FC236}">
                  <a16:creationId xmlns:a16="http://schemas.microsoft.com/office/drawing/2014/main" id="{2A41BC25-D72F-9B5A-0DEE-0C44F040E57C}"/>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16" name="Graphic 315" descr="Caret naar rechts silhouet">
              <a:extLst>
                <a:ext uri="{FF2B5EF4-FFF2-40B4-BE49-F238E27FC236}">
                  <a16:creationId xmlns:a16="http://schemas.microsoft.com/office/drawing/2014/main" id="{1347D80F-3D70-9648-B9B8-F056A0242A2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17" name="Tekstvak 316">
              <a:extLst>
                <a:ext uri="{FF2B5EF4-FFF2-40B4-BE49-F238E27FC236}">
                  <a16:creationId xmlns:a16="http://schemas.microsoft.com/office/drawing/2014/main" id="{8D401646-AD3D-06EB-8039-252946EE2E35}"/>
                </a:ext>
              </a:extLst>
            </p:cNvPr>
            <p:cNvSpPr txBox="1"/>
            <p:nvPr/>
          </p:nvSpPr>
          <p:spPr>
            <a:xfrm>
              <a:off x="4046331" y="1886889"/>
              <a:ext cx="6922359" cy="307777"/>
            </a:xfrm>
            <a:prstGeom prst="rect">
              <a:avLst/>
            </a:prstGeom>
            <a:noFill/>
          </p:spPr>
          <p:txBody>
            <a:bodyPr wrap="square" rtlCol="0">
              <a:spAutoFit/>
            </a:bodyPr>
            <a:lstStyle/>
            <a:p>
              <a:r>
                <a:rPr lang="nl-NL" sz="1400" b="1" dirty="0"/>
                <a:t>Abonnementen beheren</a:t>
              </a:r>
            </a:p>
          </p:txBody>
        </p:sp>
        <p:sp>
          <p:nvSpPr>
            <p:cNvPr id="318" name="Tekstvak 317">
              <a:extLst>
                <a:ext uri="{FF2B5EF4-FFF2-40B4-BE49-F238E27FC236}">
                  <a16:creationId xmlns:a16="http://schemas.microsoft.com/office/drawing/2014/main" id="{BBBFA932-DDFD-F857-D77D-A8D8E044F4EC}"/>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en beheer je actieve abonnementen</a:t>
              </a:r>
            </a:p>
          </p:txBody>
        </p:sp>
        <p:pic>
          <p:nvPicPr>
            <p:cNvPr id="319" name="Graphic 318" descr="Maandkalender met effen opvulling">
              <a:extLst>
                <a:ext uri="{FF2B5EF4-FFF2-40B4-BE49-F238E27FC236}">
                  <a16:creationId xmlns:a16="http://schemas.microsoft.com/office/drawing/2014/main" id="{06E54D2C-4F8A-239A-4381-2BDCC9E10BF2}"/>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21692" y="1908321"/>
              <a:ext cx="499029" cy="499029"/>
            </a:xfrm>
            <a:prstGeom prst="rect">
              <a:avLst/>
            </a:prstGeom>
          </p:spPr>
        </p:pic>
      </p:grpSp>
      <p:grpSp>
        <p:nvGrpSpPr>
          <p:cNvPr id="320" name="Groep 319">
            <a:extLst>
              <a:ext uri="{FF2B5EF4-FFF2-40B4-BE49-F238E27FC236}">
                <a16:creationId xmlns:a16="http://schemas.microsoft.com/office/drawing/2014/main" id="{A3E257AC-2881-5B17-1168-9FD4D7262623}"/>
              </a:ext>
            </a:extLst>
          </p:cNvPr>
          <p:cNvGrpSpPr/>
          <p:nvPr/>
        </p:nvGrpSpPr>
        <p:grpSpPr>
          <a:xfrm>
            <a:off x="3416491" y="2963424"/>
            <a:ext cx="8327833" cy="797981"/>
            <a:chOff x="3343275" y="1736055"/>
            <a:chExt cx="8327833" cy="797981"/>
          </a:xfrm>
        </p:grpSpPr>
        <p:sp>
          <p:nvSpPr>
            <p:cNvPr id="321" name="Rechthoek: afgeronde hoeken 320">
              <a:extLst>
                <a:ext uri="{FF2B5EF4-FFF2-40B4-BE49-F238E27FC236}">
                  <a16:creationId xmlns:a16="http://schemas.microsoft.com/office/drawing/2014/main" id="{AE409F09-8F53-99B9-317C-E0779265F92E}"/>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2" name="Graphic 321" descr="Caret naar rechts silhouet">
              <a:extLst>
                <a:ext uri="{FF2B5EF4-FFF2-40B4-BE49-F238E27FC236}">
                  <a16:creationId xmlns:a16="http://schemas.microsoft.com/office/drawing/2014/main" id="{431490A8-DE73-FC79-489B-A7B5FBF1660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3" name="Tekstvak 322">
              <a:extLst>
                <a:ext uri="{FF2B5EF4-FFF2-40B4-BE49-F238E27FC236}">
                  <a16:creationId xmlns:a16="http://schemas.microsoft.com/office/drawing/2014/main" id="{72C3BFF7-8D06-0997-F399-C2B512DD419D}"/>
                </a:ext>
              </a:extLst>
            </p:cNvPr>
            <p:cNvSpPr txBox="1"/>
            <p:nvPr/>
          </p:nvSpPr>
          <p:spPr>
            <a:xfrm>
              <a:off x="4046331" y="1886889"/>
              <a:ext cx="6922359" cy="307777"/>
            </a:xfrm>
            <a:prstGeom prst="rect">
              <a:avLst/>
            </a:prstGeom>
            <a:noFill/>
          </p:spPr>
          <p:txBody>
            <a:bodyPr wrap="square" rtlCol="0">
              <a:spAutoFit/>
            </a:bodyPr>
            <a:lstStyle/>
            <a:p>
              <a:r>
                <a:rPr lang="nl-NL" sz="1400" b="1" dirty="0"/>
                <a:t>Betalingsgeschiedenis</a:t>
              </a:r>
            </a:p>
          </p:txBody>
        </p:sp>
        <p:sp>
          <p:nvSpPr>
            <p:cNvPr id="324" name="Tekstvak 323">
              <a:extLst>
                <a:ext uri="{FF2B5EF4-FFF2-40B4-BE49-F238E27FC236}">
                  <a16:creationId xmlns:a16="http://schemas.microsoft.com/office/drawing/2014/main" id="{009E195E-3FF9-1A05-CAC1-2D48178089BD}"/>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Bekijk een overzicht van je betaaltransacties</a:t>
              </a:r>
            </a:p>
          </p:txBody>
        </p:sp>
        <p:pic>
          <p:nvPicPr>
            <p:cNvPr id="325" name="Graphic 324" descr="Geschiedenis met effen opvulling">
              <a:extLst>
                <a:ext uri="{FF2B5EF4-FFF2-40B4-BE49-F238E27FC236}">
                  <a16:creationId xmlns:a16="http://schemas.microsoft.com/office/drawing/2014/main" id="{C6B0AA3C-DE09-7FEF-AE21-419F94364B8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521692" y="1908321"/>
              <a:ext cx="499029" cy="499029"/>
            </a:xfrm>
            <a:prstGeom prst="rect">
              <a:avLst/>
            </a:prstGeom>
          </p:spPr>
        </p:pic>
      </p:grpSp>
      <p:grpSp>
        <p:nvGrpSpPr>
          <p:cNvPr id="326" name="Groep 325">
            <a:extLst>
              <a:ext uri="{FF2B5EF4-FFF2-40B4-BE49-F238E27FC236}">
                <a16:creationId xmlns:a16="http://schemas.microsoft.com/office/drawing/2014/main" id="{96F716C4-85D3-68EE-3303-CC8715605CDD}"/>
              </a:ext>
            </a:extLst>
          </p:cNvPr>
          <p:cNvGrpSpPr/>
          <p:nvPr/>
        </p:nvGrpSpPr>
        <p:grpSpPr>
          <a:xfrm>
            <a:off x="3416491" y="3839156"/>
            <a:ext cx="8327834" cy="797981"/>
            <a:chOff x="3343276" y="1736055"/>
            <a:chExt cx="8327834" cy="797981"/>
          </a:xfrm>
        </p:grpSpPr>
        <p:sp>
          <p:nvSpPr>
            <p:cNvPr id="327" name="Rechthoek: afgeronde hoeken 326">
              <a:extLst>
                <a:ext uri="{FF2B5EF4-FFF2-40B4-BE49-F238E27FC236}">
                  <a16:creationId xmlns:a16="http://schemas.microsoft.com/office/drawing/2014/main" id="{A7E485A4-31B8-4181-2740-117DEEDF5F67}"/>
                </a:ext>
              </a:extLst>
            </p:cNvPr>
            <p:cNvSpPr>
              <a:spLocks/>
            </p:cNvSpPr>
            <p:nvPr/>
          </p:nvSpPr>
          <p:spPr>
            <a:xfrm>
              <a:off x="3343276" y="1736055"/>
              <a:ext cx="8327834"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28" name="Graphic 327" descr="Caret naar rechts silhouet">
              <a:extLst>
                <a:ext uri="{FF2B5EF4-FFF2-40B4-BE49-F238E27FC236}">
                  <a16:creationId xmlns:a16="http://schemas.microsoft.com/office/drawing/2014/main" id="{19DDB827-0EAF-F0D7-1BCA-A87FFB8A6C5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29" name="Tekstvak 328">
              <a:extLst>
                <a:ext uri="{FF2B5EF4-FFF2-40B4-BE49-F238E27FC236}">
                  <a16:creationId xmlns:a16="http://schemas.microsoft.com/office/drawing/2014/main" id="{CCF4B96D-DABF-31F5-DB94-B74B76602E82}"/>
                </a:ext>
              </a:extLst>
            </p:cNvPr>
            <p:cNvSpPr txBox="1"/>
            <p:nvPr/>
          </p:nvSpPr>
          <p:spPr>
            <a:xfrm>
              <a:off x="4046331" y="1886889"/>
              <a:ext cx="6922359" cy="307777"/>
            </a:xfrm>
            <a:prstGeom prst="rect">
              <a:avLst/>
            </a:prstGeom>
            <a:noFill/>
          </p:spPr>
          <p:txBody>
            <a:bodyPr wrap="square" rtlCol="0">
              <a:spAutoFit/>
            </a:bodyPr>
            <a:lstStyle/>
            <a:p>
              <a:r>
                <a:rPr lang="nl-NL" sz="1400" b="1" dirty="0"/>
                <a:t>Betalingsbeveiliging</a:t>
              </a:r>
            </a:p>
          </p:txBody>
        </p:sp>
        <p:sp>
          <p:nvSpPr>
            <p:cNvPr id="330" name="Tekstvak 329">
              <a:extLst>
                <a:ext uri="{FF2B5EF4-FFF2-40B4-BE49-F238E27FC236}">
                  <a16:creationId xmlns:a16="http://schemas.microsoft.com/office/drawing/2014/main" id="{83DA081F-E143-68CE-7720-78C8E67BB480}"/>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Beveilig je betalingsgegevens met extra authenticatie</a:t>
              </a:r>
            </a:p>
          </p:txBody>
        </p:sp>
        <p:pic>
          <p:nvPicPr>
            <p:cNvPr id="331" name="Graphic 330" descr="Internetbankieren met effen opvulling">
              <a:extLst>
                <a:ext uri="{FF2B5EF4-FFF2-40B4-BE49-F238E27FC236}">
                  <a16:creationId xmlns:a16="http://schemas.microsoft.com/office/drawing/2014/main" id="{21DAAADF-EAE1-2CEF-5914-60EDAE338396}"/>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3521692" y="1908321"/>
              <a:ext cx="499029" cy="499029"/>
            </a:xfrm>
            <a:prstGeom prst="rect">
              <a:avLst/>
            </a:prstGeom>
          </p:spPr>
        </p:pic>
      </p:grpSp>
      <p:grpSp>
        <p:nvGrpSpPr>
          <p:cNvPr id="332" name="Groep 331">
            <a:extLst>
              <a:ext uri="{FF2B5EF4-FFF2-40B4-BE49-F238E27FC236}">
                <a16:creationId xmlns:a16="http://schemas.microsoft.com/office/drawing/2014/main" id="{65179E4D-1328-A568-0E25-25B8159E4218}"/>
              </a:ext>
            </a:extLst>
          </p:cNvPr>
          <p:cNvGrpSpPr/>
          <p:nvPr/>
        </p:nvGrpSpPr>
        <p:grpSpPr>
          <a:xfrm>
            <a:off x="3416489" y="4714888"/>
            <a:ext cx="8327833" cy="797981"/>
            <a:chOff x="3343275" y="1736055"/>
            <a:chExt cx="8327833" cy="797981"/>
          </a:xfrm>
        </p:grpSpPr>
        <p:sp>
          <p:nvSpPr>
            <p:cNvPr id="333" name="Rechthoek: afgeronde hoeken 332">
              <a:extLst>
                <a:ext uri="{FF2B5EF4-FFF2-40B4-BE49-F238E27FC236}">
                  <a16:creationId xmlns:a16="http://schemas.microsoft.com/office/drawing/2014/main" id="{C4233CD4-CB23-1273-2E07-362BC352FEF7}"/>
                </a:ext>
              </a:extLst>
            </p:cNvPr>
            <p:cNvSpPr>
              <a:spLocks/>
            </p:cNvSpPr>
            <p:nvPr/>
          </p:nvSpPr>
          <p:spPr>
            <a:xfrm>
              <a:off x="3343275" y="1736055"/>
              <a:ext cx="8327833"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34" name="Graphic 333" descr="Caret naar rechts silhouet">
              <a:extLst>
                <a:ext uri="{FF2B5EF4-FFF2-40B4-BE49-F238E27FC236}">
                  <a16:creationId xmlns:a16="http://schemas.microsoft.com/office/drawing/2014/main" id="{5F30972A-8A10-BC28-19C4-CD38CBD73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221293" y="1979223"/>
              <a:ext cx="356154" cy="356154"/>
            </a:xfrm>
            <a:prstGeom prst="rect">
              <a:avLst/>
            </a:prstGeom>
          </p:spPr>
        </p:pic>
        <p:sp>
          <p:nvSpPr>
            <p:cNvPr id="335" name="Tekstvak 334">
              <a:extLst>
                <a:ext uri="{FF2B5EF4-FFF2-40B4-BE49-F238E27FC236}">
                  <a16:creationId xmlns:a16="http://schemas.microsoft.com/office/drawing/2014/main" id="{92830268-5ECD-4847-F43F-D75708A5881C}"/>
                </a:ext>
              </a:extLst>
            </p:cNvPr>
            <p:cNvSpPr txBox="1"/>
            <p:nvPr/>
          </p:nvSpPr>
          <p:spPr>
            <a:xfrm>
              <a:off x="4046331" y="1886889"/>
              <a:ext cx="6922359" cy="307777"/>
            </a:xfrm>
            <a:prstGeom prst="rect">
              <a:avLst/>
            </a:prstGeom>
            <a:noFill/>
          </p:spPr>
          <p:txBody>
            <a:bodyPr wrap="square" rtlCol="0">
              <a:spAutoFit/>
            </a:bodyPr>
            <a:lstStyle/>
            <a:p>
              <a:r>
                <a:rPr lang="nl-NL" sz="1400" b="1" dirty="0"/>
                <a:t>Factureringsinstellingen</a:t>
              </a:r>
            </a:p>
          </p:txBody>
        </p:sp>
        <p:sp>
          <p:nvSpPr>
            <p:cNvPr id="336" name="Tekstvak 335">
              <a:extLst>
                <a:ext uri="{FF2B5EF4-FFF2-40B4-BE49-F238E27FC236}">
                  <a16:creationId xmlns:a16="http://schemas.microsoft.com/office/drawing/2014/main" id="{402CDD95-913C-E7FB-E047-A9E215E4C238}"/>
                </a:ext>
              </a:extLst>
            </p:cNvPr>
            <p:cNvSpPr txBox="1"/>
            <p:nvPr/>
          </p:nvSpPr>
          <p:spPr>
            <a:xfrm>
              <a:off x="4046331" y="2160913"/>
              <a:ext cx="6922359" cy="246221"/>
            </a:xfrm>
            <a:prstGeom prst="rect">
              <a:avLst/>
            </a:prstGeom>
            <a:noFill/>
          </p:spPr>
          <p:txBody>
            <a:bodyPr wrap="square" rtlCol="0">
              <a:spAutoFit/>
            </a:bodyPr>
            <a:lstStyle/>
            <a:p>
              <a:r>
                <a:rPr lang="nl-NL" sz="1000" dirty="0">
                  <a:solidFill>
                    <a:schemeClr val="bg1">
                      <a:lumMod val="50000"/>
                    </a:schemeClr>
                  </a:solidFill>
                </a:rPr>
                <a:t>Beheer je factureringsinstellingen en betaalopties</a:t>
              </a:r>
            </a:p>
          </p:txBody>
        </p:sp>
        <p:pic>
          <p:nvPicPr>
            <p:cNvPr id="337" name="Graphic 336" descr="Bank met effen opvulling">
              <a:extLst>
                <a:ext uri="{FF2B5EF4-FFF2-40B4-BE49-F238E27FC236}">
                  <a16:creationId xmlns:a16="http://schemas.microsoft.com/office/drawing/2014/main" id="{C2D2D4F4-803D-3BDC-8499-21039D3E96D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3521692" y="1908321"/>
              <a:ext cx="499029" cy="499029"/>
            </a:xfrm>
            <a:prstGeom prst="rect">
              <a:avLst/>
            </a:prstGeom>
          </p:spPr>
        </p:pic>
      </p:grpSp>
      <p:grpSp>
        <p:nvGrpSpPr>
          <p:cNvPr id="338" name="Groep 337">
            <a:extLst>
              <a:ext uri="{FF2B5EF4-FFF2-40B4-BE49-F238E27FC236}">
                <a16:creationId xmlns:a16="http://schemas.microsoft.com/office/drawing/2014/main" id="{8AC4B413-F4A6-EB16-4C96-6F4D96EFE711}"/>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20" action="ppaction://hlinksldjump"/>
              <a:extLst>
                <a:ext uri="{FF2B5EF4-FFF2-40B4-BE49-F238E27FC236}">
                  <a16:creationId xmlns:a16="http://schemas.microsoft.com/office/drawing/2014/main" id="{FC7C1C2E-5197-C02F-D634-8FD2CB5E5F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20" action="ppaction://hlinksldjump"/>
              <a:extLst>
                <a:ext uri="{FF2B5EF4-FFF2-40B4-BE49-F238E27FC236}">
                  <a16:creationId xmlns:a16="http://schemas.microsoft.com/office/drawing/2014/main" id="{ED5956E9-3449-E171-81FE-FCD4EA98D40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7465" y="-1944"/>
              <a:ext cx="293146" cy="293146"/>
            </a:xfrm>
            <a:prstGeom prst="rect">
              <a:avLst/>
            </a:prstGeom>
          </p:spPr>
        </p:pic>
      </p:grpSp>
      <p:sp>
        <p:nvSpPr>
          <p:cNvPr id="2" name="Tekstvak 1">
            <a:extLst>
              <a:ext uri="{FF2B5EF4-FFF2-40B4-BE49-F238E27FC236}">
                <a16:creationId xmlns:a16="http://schemas.microsoft.com/office/drawing/2014/main" id="{1A61CAEE-264A-E484-7484-47DB4B637A8B}"/>
              </a:ext>
            </a:extLst>
          </p:cNvPr>
          <p:cNvSpPr txBox="1"/>
          <p:nvPr/>
        </p:nvSpPr>
        <p:spPr>
          <a:xfrm>
            <a:off x="1127209" y="5578329"/>
            <a:ext cx="1616278" cy="246221"/>
          </a:xfrm>
          <a:prstGeom prst="rect">
            <a:avLst/>
          </a:prstGeom>
          <a:noFill/>
        </p:spPr>
        <p:txBody>
          <a:bodyPr wrap="square" rtlCol="0">
            <a:spAutoFit/>
          </a:bodyPr>
          <a:lstStyle/>
          <a:p>
            <a:pPr algn="ctr"/>
            <a:r>
              <a:rPr lang="nl-NL" sz="1000" dirty="0">
                <a:solidFill>
                  <a:schemeClr val="bg1">
                    <a:lumMod val="50000"/>
                  </a:schemeClr>
                </a:solidFill>
              </a:rPr>
              <a:t>Account kaart</a:t>
            </a:r>
          </a:p>
        </p:txBody>
      </p:sp>
      <p:grpSp>
        <p:nvGrpSpPr>
          <p:cNvPr id="5" name="Groep 4">
            <a:extLst>
              <a:ext uri="{FF2B5EF4-FFF2-40B4-BE49-F238E27FC236}">
                <a16:creationId xmlns:a16="http://schemas.microsoft.com/office/drawing/2014/main" id="{C6D6D5AF-3173-EA67-9C2B-D6F7B08DF511}"/>
              </a:ext>
            </a:extLst>
          </p:cNvPr>
          <p:cNvGrpSpPr/>
          <p:nvPr/>
        </p:nvGrpSpPr>
        <p:grpSpPr>
          <a:xfrm>
            <a:off x="194707" y="4232911"/>
            <a:ext cx="2659811" cy="349305"/>
            <a:chOff x="121489" y="4876801"/>
            <a:chExt cx="2659811" cy="349305"/>
          </a:xfrm>
        </p:grpSpPr>
        <p:grpSp>
          <p:nvGrpSpPr>
            <p:cNvPr id="6" name="Groep 5">
              <a:extLst>
                <a:ext uri="{FF2B5EF4-FFF2-40B4-BE49-F238E27FC236}">
                  <a16:creationId xmlns:a16="http://schemas.microsoft.com/office/drawing/2014/main" id="{4B5D28CA-4440-F52D-C3B6-4DEF0EA17B79}"/>
                </a:ext>
              </a:extLst>
            </p:cNvPr>
            <p:cNvGrpSpPr/>
            <p:nvPr/>
          </p:nvGrpSpPr>
          <p:grpSpPr>
            <a:xfrm>
              <a:off x="121489" y="4876801"/>
              <a:ext cx="2659811" cy="349305"/>
              <a:chOff x="121489" y="4886326"/>
              <a:chExt cx="2659811" cy="349305"/>
            </a:xfrm>
          </p:grpSpPr>
          <p:sp>
            <p:nvSpPr>
              <p:cNvPr id="8" name="Rechthoek: afgeronde hoeken 7">
                <a:extLst>
                  <a:ext uri="{FF2B5EF4-FFF2-40B4-BE49-F238E27FC236}">
                    <a16:creationId xmlns:a16="http://schemas.microsoft.com/office/drawing/2014/main" id="{836DCB46-3774-71BC-5E56-2C790C30C94B}"/>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hlinkClick r:id="rId25" action="ppaction://hlinksldjump"/>
                <a:extLst>
                  <a:ext uri="{FF2B5EF4-FFF2-40B4-BE49-F238E27FC236}">
                    <a16:creationId xmlns:a16="http://schemas.microsoft.com/office/drawing/2014/main" id="{C35DB26D-CBDD-0472-8719-5AC05B856C45}"/>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7" name="Graphic 6" descr="Creditcard met effen opvulling">
              <a:hlinkClick r:id="rId25" action="ppaction://hlinksldjump"/>
              <a:extLst>
                <a:ext uri="{FF2B5EF4-FFF2-40B4-BE49-F238E27FC236}">
                  <a16:creationId xmlns:a16="http://schemas.microsoft.com/office/drawing/2014/main" id="{06E5E4F9-8C65-0CB4-A313-7A12A78BAF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13143" y="4894876"/>
              <a:ext cx="313151" cy="313151"/>
            </a:xfrm>
            <a:prstGeom prst="rect">
              <a:avLst/>
            </a:prstGeom>
          </p:spPr>
        </p:pic>
      </p:grpSp>
      <p:grpSp>
        <p:nvGrpSpPr>
          <p:cNvPr id="10" name="Groep 9">
            <a:extLst>
              <a:ext uri="{FF2B5EF4-FFF2-40B4-BE49-F238E27FC236}">
                <a16:creationId xmlns:a16="http://schemas.microsoft.com/office/drawing/2014/main" id="{67A72D0E-255B-4AB3-AA12-2631C8820012}"/>
              </a:ext>
            </a:extLst>
          </p:cNvPr>
          <p:cNvGrpSpPr/>
          <p:nvPr/>
        </p:nvGrpSpPr>
        <p:grpSpPr>
          <a:xfrm>
            <a:off x="194706" y="3805855"/>
            <a:ext cx="2659811" cy="349305"/>
            <a:chOff x="121489" y="4876801"/>
            <a:chExt cx="2659811" cy="349305"/>
          </a:xfrm>
        </p:grpSpPr>
        <p:grpSp>
          <p:nvGrpSpPr>
            <p:cNvPr id="11" name="Groep 10">
              <a:extLst>
                <a:ext uri="{FF2B5EF4-FFF2-40B4-BE49-F238E27FC236}">
                  <a16:creationId xmlns:a16="http://schemas.microsoft.com/office/drawing/2014/main" id="{36AC1D69-B051-0AF7-8A82-6F386F60202A}"/>
                </a:ext>
              </a:extLst>
            </p:cNvPr>
            <p:cNvGrpSpPr/>
            <p:nvPr/>
          </p:nvGrpSpPr>
          <p:grpSpPr>
            <a:xfrm>
              <a:off x="121489" y="4876801"/>
              <a:ext cx="2659811" cy="349305"/>
              <a:chOff x="121489" y="4886326"/>
              <a:chExt cx="2659811" cy="349305"/>
            </a:xfrm>
          </p:grpSpPr>
          <p:sp>
            <p:nvSpPr>
              <p:cNvPr id="13" name="Rechthoek: afgeronde hoeken 12">
                <a:hlinkClick r:id="rId26" action="ppaction://hlinksldjump"/>
                <a:extLst>
                  <a:ext uri="{FF2B5EF4-FFF2-40B4-BE49-F238E27FC236}">
                    <a16:creationId xmlns:a16="http://schemas.microsoft.com/office/drawing/2014/main" id="{437747C3-DB3E-B61F-69AC-14BD3075310F}"/>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 name="Tekstvak 13">
                <a:hlinkClick r:id="rId26" action="ppaction://hlinksldjump"/>
                <a:extLst>
                  <a:ext uri="{FF2B5EF4-FFF2-40B4-BE49-F238E27FC236}">
                    <a16:creationId xmlns:a16="http://schemas.microsoft.com/office/drawing/2014/main" id="{9B42CD87-01DB-E085-13CA-DE7993682A69}"/>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2" name="Graphic 11" descr="Open enveloppe met effen opvulling">
              <a:hlinkClick r:id="rId26" action="ppaction://hlinksldjump"/>
              <a:extLst>
                <a:ext uri="{FF2B5EF4-FFF2-40B4-BE49-F238E27FC236}">
                  <a16:creationId xmlns:a16="http://schemas.microsoft.com/office/drawing/2014/main" id="{A1B5215E-BABE-554F-7592-C0FFE0D32579}"/>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213143" y="4894876"/>
              <a:ext cx="313151" cy="313151"/>
            </a:xfrm>
            <a:prstGeom prst="rect">
              <a:avLst/>
            </a:prstGeom>
          </p:spPr>
        </p:pic>
      </p:grpSp>
      <p:grpSp>
        <p:nvGrpSpPr>
          <p:cNvPr id="15" name="Groep 14">
            <a:extLst>
              <a:ext uri="{FF2B5EF4-FFF2-40B4-BE49-F238E27FC236}">
                <a16:creationId xmlns:a16="http://schemas.microsoft.com/office/drawing/2014/main" id="{14C77E15-23C7-2671-FCA7-0DF60BDD0506}"/>
              </a:ext>
            </a:extLst>
          </p:cNvPr>
          <p:cNvGrpSpPr/>
          <p:nvPr/>
        </p:nvGrpSpPr>
        <p:grpSpPr>
          <a:xfrm>
            <a:off x="194705" y="3378799"/>
            <a:ext cx="2719166" cy="349305"/>
            <a:chOff x="121489" y="4876801"/>
            <a:chExt cx="2719166" cy="349305"/>
          </a:xfrm>
        </p:grpSpPr>
        <p:grpSp>
          <p:nvGrpSpPr>
            <p:cNvPr id="16" name="Groep 15">
              <a:extLst>
                <a:ext uri="{FF2B5EF4-FFF2-40B4-BE49-F238E27FC236}">
                  <a16:creationId xmlns:a16="http://schemas.microsoft.com/office/drawing/2014/main" id="{631AE8A8-E8C7-623D-0C24-6C86DFB1E5BB}"/>
                </a:ext>
              </a:extLst>
            </p:cNvPr>
            <p:cNvGrpSpPr/>
            <p:nvPr/>
          </p:nvGrpSpPr>
          <p:grpSpPr>
            <a:xfrm>
              <a:off x="121489" y="4876801"/>
              <a:ext cx="2719166" cy="349305"/>
              <a:chOff x="121489" y="4886326"/>
              <a:chExt cx="2719166" cy="349305"/>
            </a:xfrm>
          </p:grpSpPr>
          <p:sp>
            <p:nvSpPr>
              <p:cNvPr id="18" name="Rechthoek: afgeronde hoeken 17">
                <a:hlinkClick r:id="rId29" action="ppaction://hlinksldjump"/>
                <a:extLst>
                  <a:ext uri="{FF2B5EF4-FFF2-40B4-BE49-F238E27FC236}">
                    <a16:creationId xmlns:a16="http://schemas.microsoft.com/office/drawing/2014/main" id="{B9ED245C-E563-9A21-3A50-14FACCC18E26}"/>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Tekstvak 18">
                <a:hlinkClick r:id="rId29" action="ppaction://hlinksldjump"/>
                <a:extLst>
                  <a:ext uri="{FF2B5EF4-FFF2-40B4-BE49-F238E27FC236}">
                    <a16:creationId xmlns:a16="http://schemas.microsoft.com/office/drawing/2014/main" id="{59ED8CF6-D007-2C28-D5AB-CB8E8CE3379C}"/>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7" name="Graphic 16" descr="Mijngereedschap met effen opvulling">
              <a:hlinkClick r:id="rId29" action="ppaction://hlinksldjump"/>
              <a:extLst>
                <a:ext uri="{FF2B5EF4-FFF2-40B4-BE49-F238E27FC236}">
                  <a16:creationId xmlns:a16="http://schemas.microsoft.com/office/drawing/2014/main" id="{CD92E19F-36EF-B61A-5B1E-93E1DFE785F6}"/>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213143" y="4894876"/>
              <a:ext cx="313151" cy="313151"/>
            </a:xfrm>
            <a:prstGeom prst="rect">
              <a:avLst/>
            </a:prstGeom>
          </p:spPr>
        </p:pic>
      </p:grpSp>
      <p:grpSp>
        <p:nvGrpSpPr>
          <p:cNvPr id="21" name="Groep 20">
            <a:extLst>
              <a:ext uri="{FF2B5EF4-FFF2-40B4-BE49-F238E27FC236}">
                <a16:creationId xmlns:a16="http://schemas.microsoft.com/office/drawing/2014/main" id="{E9972051-C81B-EAFE-5885-B2C2E830C6AA}"/>
              </a:ext>
            </a:extLst>
          </p:cNvPr>
          <p:cNvGrpSpPr/>
          <p:nvPr/>
        </p:nvGrpSpPr>
        <p:grpSpPr>
          <a:xfrm>
            <a:off x="194704" y="2951743"/>
            <a:ext cx="2659811" cy="349305"/>
            <a:chOff x="121489" y="4876801"/>
            <a:chExt cx="2659811" cy="349305"/>
          </a:xfrm>
        </p:grpSpPr>
        <p:grpSp>
          <p:nvGrpSpPr>
            <p:cNvPr id="22" name="Groep 21">
              <a:extLst>
                <a:ext uri="{FF2B5EF4-FFF2-40B4-BE49-F238E27FC236}">
                  <a16:creationId xmlns:a16="http://schemas.microsoft.com/office/drawing/2014/main" id="{47BE1FB9-5221-5935-A0E5-9A1527B1A9AB}"/>
                </a:ext>
              </a:extLst>
            </p:cNvPr>
            <p:cNvGrpSpPr/>
            <p:nvPr/>
          </p:nvGrpSpPr>
          <p:grpSpPr>
            <a:xfrm>
              <a:off x="121489" y="4876801"/>
              <a:ext cx="2659811" cy="349305"/>
              <a:chOff x="121489" y="4886326"/>
              <a:chExt cx="2659811" cy="349305"/>
            </a:xfrm>
          </p:grpSpPr>
          <p:sp>
            <p:nvSpPr>
              <p:cNvPr id="24" name="Rechthoek: afgeronde hoeken 23">
                <a:hlinkClick r:id="rId32" action="ppaction://hlinksldjump"/>
                <a:extLst>
                  <a:ext uri="{FF2B5EF4-FFF2-40B4-BE49-F238E27FC236}">
                    <a16:creationId xmlns:a16="http://schemas.microsoft.com/office/drawing/2014/main" id="{56A4DB7D-8F06-3793-AD2E-2B9E5D96412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Tekstvak 24">
                <a:hlinkClick r:id="rId32" action="ppaction://hlinksldjump"/>
                <a:extLst>
                  <a:ext uri="{FF2B5EF4-FFF2-40B4-BE49-F238E27FC236}">
                    <a16:creationId xmlns:a16="http://schemas.microsoft.com/office/drawing/2014/main" id="{76A5098B-1C46-EBE1-6A50-6FABDB05FBFE}"/>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3" name="Graphic 22" descr="Schild met effen opvulling">
              <a:hlinkClick r:id="rId32" action="ppaction://hlinksldjump"/>
              <a:extLst>
                <a:ext uri="{FF2B5EF4-FFF2-40B4-BE49-F238E27FC236}">
                  <a16:creationId xmlns:a16="http://schemas.microsoft.com/office/drawing/2014/main" id="{DF23C51E-9EF2-EE13-ADA4-C30F3347F033}"/>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213143" y="4894876"/>
              <a:ext cx="313151" cy="313151"/>
            </a:xfrm>
            <a:prstGeom prst="rect">
              <a:avLst/>
            </a:prstGeom>
          </p:spPr>
        </p:pic>
      </p:grpSp>
      <p:grpSp>
        <p:nvGrpSpPr>
          <p:cNvPr id="26" name="Groep 25">
            <a:extLst>
              <a:ext uri="{FF2B5EF4-FFF2-40B4-BE49-F238E27FC236}">
                <a16:creationId xmlns:a16="http://schemas.microsoft.com/office/drawing/2014/main" id="{0B8EB458-2A0C-75FF-6B2B-F81E6CB1871F}"/>
              </a:ext>
            </a:extLst>
          </p:cNvPr>
          <p:cNvGrpSpPr/>
          <p:nvPr/>
        </p:nvGrpSpPr>
        <p:grpSpPr>
          <a:xfrm>
            <a:off x="194703" y="2524687"/>
            <a:ext cx="2659811" cy="349305"/>
            <a:chOff x="121489" y="4876801"/>
            <a:chExt cx="2659811" cy="349305"/>
          </a:xfrm>
        </p:grpSpPr>
        <p:grpSp>
          <p:nvGrpSpPr>
            <p:cNvPr id="27" name="Groep 26">
              <a:extLst>
                <a:ext uri="{FF2B5EF4-FFF2-40B4-BE49-F238E27FC236}">
                  <a16:creationId xmlns:a16="http://schemas.microsoft.com/office/drawing/2014/main" id="{F7C45DFC-C957-6307-056A-64DF49EB71DC}"/>
                </a:ext>
              </a:extLst>
            </p:cNvPr>
            <p:cNvGrpSpPr/>
            <p:nvPr/>
          </p:nvGrpSpPr>
          <p:grpSpPr>
            <a:xfrm>
              <a:off x="121489" y="4876801"/>
              <a:ext cx="2659811" cy="349305"/>
              <a:chOff x="121489" y="4886326"/>
              <a:chExt cx="2659811" cy="349305"/>
            </a:xfrm>
          </p:grpSpPr>
          <p:sp>
            <p:nvSpPr>
              <p:cNvPr id="31" name="Rechthoek: afgeronde hoeken 30">
                <a:hlinkClick r:id="rId35" action="ppaction://hlinksldjump"/>
                <a:extLst>
                  <a:ext uri="{FF2B5EF4-FFF2-40B4-BE49-F238E27FC236}">
                    <a16:creationId xmlns:a16="http://schemas.microsoft.com/office/drawing/2014/main" id="{24A46982-3CEF-5F0F-2512-7078C2023C0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5" name="Tekstvak 34">
                <a:hlinkClick r:id="rId35" action="ppaction://hlinksldjump"/>
                <a:extLst>
                  <a:ext uri="{FF2B5EF4-FFF2-40B4-BE49-F238E27FC236}">
                    <a16:creationId xmlns:a16="http://schemas.microsoft.com/office/drawing/2014/main" id="{64D2BBAD-8C36-E21F-AAD6-04D241BFC30D}"/>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30" name="Graphic 29" descr="Wi-Fi met effen opvulling">
              <a:hlinkClick r:id="rId35" action="ppaction://hlinksldjump"/>
              <a:extLst>
                <a:ext uri="{FF2B5EF4-FFF2-40B4-BE49-F238E27FC236}">
                  <a16:creationId xmlns:a16="http://schemas.microsoft.com/office/drawing/2014/main" id="{0580B7B8-F479-6E50-1E81-2435DBF85DE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213143" y="4894876"/>
              <a:ext cx="313151" cy="313151"/>
            </a:xfrm>
            <a:prstGeom prst="rect">
              <a:avLst/>
            </a:prstGeom>
          </p:spPr>
        </p:pic>
      </p:grpSp>
      <p:grpSp>
        <p:nvGrpSpPr>
          <p:cNvPr id="37" name="Groep 36">
            <a:extLst>
              <a:ext uri="{FF2B5EF4-FFF2-40B4-BE49-F238E27FC236}">
                <a16:creationId xmlns:a16="http://schemas.microsoft.com/office/drawing/2014/main" id="{C1153178-4A6C-3965-5928-9C71E3CECEE4}"/>
              </a:ext>
            </a:extLst>
          </p:cNvPr>
          <p:cNvGrpSpPr/>
          <p:nvPr/>
        </p:nvGrpSpPr>
        <p:grpSpPr>
          <a:xfrm>
            <a:off x="194702" y="2097631"/>
            <a:ext cx="2659811" cy="349305"/>
            <a:chOff x="121489" y="4876801"/>
            <a:chExt cx="2659811" cy="349305"/>
          </a:xfrm>
        </p:grpSpPr>
        <p:grpSp>
          <p:nvGrpSpPr>
            <p:cNvPr id="39" name="Groep 38">
              <a:extLst>
                <a:ext uri="{FF2B5EF4-FFF2-40B4-BE49-F238E27FC236}">
                  <a16:creationId xmlns:a16="http://schemas.microsoft.com/office/drawing/2014/main" id="{55BBD135-F482-A045-91B1-9AE7BA2BC111}"/>
                </a:ext>
              </a:extLst>
            </p:cNvPr>
            <p:cNvGrpSpPr/>
            <p:nvPr/>
          </p:nvGrpSpPr>
          <p:grpSpPr>
            <a:xfrm>
              <a:off x="121489" y="4876801"/>
              <a:ext cx="2659811" cy="349305"/>
              <a:chOff x="121489" y="4886326"/>
              <a:chExt cx="2659811" cy="349305"/>
            </a:xfrm>
          </p:grpSpPr>
          <p:sp>
            <p:nvSpPr>
              <p:cNvPr id="41" name="Rechthoek: afgeronde hoeken 40">
                <a:hlinkClick r:id="rId38" action="ppaction://hlinksldjump"/>
                <a:extLst>
                  <a:ext uri="{FF2B5EF4-FFF2-40B4-BE49-F238E27FC236}">
                    <a16:creationId xmlns:a16="http://schemas.microsoft.com/office/drawing/2014/main" id="{3EBDC3BB-4A8E-EE38-EECE-7A86E5252E05}"/>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2" name="Tekstvak 41">
                <a:hlinkClick r:id="rId38" action="ppaction://hlinksldjump"/>
                <a:extLst>
                  <a:ext uri="{FF2B5EF4-FFF2-40B4-BE49-F238E27FC236}">
                    <a16:creationId xmlns:a16="http://schemas.microsoft.com/office/drawing/2014/main" id="{BBE6C6CC-EA02-C6E8-3FD9-01671567E54C}"/>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40" name="Graphic 39" descr="Beltoon met effen opvulling">
              <a:extLst>
                <a:ext uri="{FF2B5EF4-FFF2-40B4-BE49-F238E27FC236}">
                  <a16:creationId xmlns:a16="http://schemas.microsoft.com/office/drawing/2014/main" id="{DB00715F-C6BD-0C7B-4EE2-0D4DE500E37D}"/>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a:off x="213143" y="4894876"/>
              <a:ext cx="313151" cy="313151"/>
            </a:xfrm>
            <a:prstGeom prst="rect">
              <a:avLst/>
            </a:prstGeom>
          </p:spPr>
        </p:pic>
      </p:grpSp>
      <p:grpSp>
        <p:nvGrpSpPr>
          <p:cNvPr id="43" name="Groep 42">
            <a:extLst>
              <a:ext uri="{FF2B5EF4-FFF2-40B4-BE49-F238E27FC236}">
                <a16:creationId xmlns:a16="http://schemas.microsoft.com/office/drawing/2014/main" id="{E8A22ED2-B7FA-3194-DC90-3279DFEB190D}"/>
              </a:ext>
            </a:extLst>
          </p:cNvPr>
          <p:cNvGrpSpPr/>
          <p:nvPr/>
        </p:nvGrpSpPr>
        <p:grpSpPr>
          <a:xfrm>
            <a:off x="194701" y="1670575"/>
            <a:ext cx="2659811" cy="349305"/>
            <a:chOff x="121489" y="4876801"/>
            <a:chExt cx="2659811" cy="349305"/>
          </a:xfrm>
        </p:grpSpPr>
        <p:grpSp>
          <p:nvGrpSpPr>
            <p:cNvPr id="44" name="Groep 43">
              <a:extLst>
                <a:ext uri="{FF2B5EF4-FFF2-40B4-BE49-F238E27FC236}">
                  <a16:creationId xmlns:a16="http://schemas.microsoft.com/office/drawing/2014/main" id="{899FE8A1-A418-2A7A-D7FF-A3612DA8CB85}"/>
                </a:ext>
              </a:extLst>
            </p:cNvPr>
            <p:cNvGrpSpPr/>
            <p:nvPr/>
          </p:nvGrpSpPr>
          <p:grpSpPr>
            <a:xfrm>
              <a:off x="121489" y="4876801"/>
              <a:ext cx="2659811" cy="349305"/>
              <a:chOff x="121489" y="4886326"/>
              <a:chExt cx="2659811" cy="349305"/>
            </a:xfrm>
          </p:grpSpPr>
          <p:sp>
            <p:nvSpPr>
              <p:cNvPr id="46" name="Rechthoek: afgeronde hoeken 45">
                <a:hlinkClick r:id="rId41" action="ppaction://hlinksldjump"/>
                <a:extLst>
                  <a:ext uri="{FF2B5EF4-FFF2-40B4-BE49-F238E27FC236}">
                    <a16:creationId xmlns:a16="http://schemas.microsoft.com/office/drawing/2014/main" id="{6BF7B46E-2525-42B4-C3DA-2E95A049740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7" name="Tekstvak 46">
                <a:hlinkClick r:id="rId41" action="ppaction://hlinksldjump"/>
                <a:extLst>
                  <a:ext uri="{FF2B5EF4-FFF2-40B4-BE49-F238E27FC236}">
                    <a16:creationId xmlns:a16="http://schemas.microsoft.com/office/drawing/2014/main" id="{B9FAFAB3-C439-7B88-18DA-79A682B16BD4}"/>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5" name="Graphic 44" descr="Palette met effen opvulling">
              <a:hlinkClick r:id="rId42" action="ppaction://hlinksldjump"/>
              <a:extLst>
                <a:ext uri="{FF2B5EF4-FFF2-40B4-BE49-F238E27FC236}">
                  <a16:creationId xmlns:a16="http://schemas.microsoft.com/office/drawing/2014/main" id="{7441D76B-73F8-942B-63B8-F4A3F6869B3D}"/>
                </a:ext>
              </a:extLst>
            </p:cNvPr>
            <p:cNvPicPr>
              <a:picLocks noChangeAspect="1"/>
            </p:cNvPicPr>
            <p:nvPr/>
          </p:nvPicPr>
          <p:blipFill>
            <a:blip r:embed="rId43">
              <a:extLst>
                <a:ext uri="{96DAC541-7B7A-43D3-8B79-37D633B846F1}">
                  <asvg:svgBlip xmlns:asvg="http://schemas.microsoft.com/office/drawing/2016/SVG/main" r:embed="rId44"/>
                </a:ext>
              </a:extLst>
            </a:blip>
            <a:srcRect/>
            <a:stretch/>
          </p:blipFill>
          <p:spPr>
            <a:xfrm>
              <a:off x="213143" y="4894876"/>
              <a:ext cx="313151" cy="313151"/>
            </a:xfrm>
            <a:prstGeom prst="rect">
              <a:avLst/>
            </a:prstGeom>
          </p:spPr>
        </p:pic>
      </p:grpSp>
      <p:grpSp>
        <p:nvGrpSpPr>
          <p:cNvPr id="48" name="Groep 47">
            <a:extLst>
              <a:ext uri="{FF2B5EF4-FFF2-40B4-BE49-F238E27FC236}">
                <a16:creationId xmlns:a16="http://schemas.microsoft.com/office/drawing/2014/main" id="{46CAA7E4-C4BF-B7A2-74D8-E2FBAFB856BA}"/>
              </a:ext>
            </a:extLst>
          </p:cNvPr>
          <p:cNvGrpSpPr/>
          <p:nvPr/>
        </p:nvGrpSpPr>
        <p:grpSpPr>
          <a:xfrm>
            <a:off x="194700" y="1243519"/>
            <a:ext cx="2659811" cy="349305"/>
            <a:chOff x="121489" y="4876801"/>
            <a:chExt cx="2659811" cy="349305"/>
          </a:xfrm>
        </p:grpSpPr>
        <p:grpSp>
          <p:nvGrpSpPr>
            <p:cNvPr id="49" name="Groep 48">
              <a:extLst>
                <a:ext uri="{FF2B5EF4-FFF2-40B4-BE49-F238E27FC236}">
                  <a16:creationId xmlns:a16="http://schemas.microsoft.com/office/drawing/2014/main" id="{E1E25BD8-225C-3B59-B50A-3AC7ABAF0733}"/>
                </a:ext>
              </a:extLst>
            </p:cNvPr>
            <p:cNvGrpSpPr/>
            <p:nvPr/>
          </p:nvGrpSpPr>
          <p:grpSpPr>
            <a:xfrm>
              <a:off x="121489" y="4876801"/>
              <a:ext cx="2659811" cy="349305"/>
              <a:chOff x="121489" y="4886326"/>
              <a:chExt cx="2659811" cy="349305"/>
            </a:xfrm>
          </p:grpSpPr>
          <p:sp>
            <p:nvSpPr>
              <p:cNvPr id="51" name="Rechthoek: afgeronde hoeken 50">
                <a:hlinkClick r:id="rId42" action="ppaction://hlinksldjump"/>
                <a:extLst>
                  <a:ext uri="{FF2B5EF4-FFF2-40B4-BE49-F238E27FC236}">
                    <a16:creationId xmlns:a16="http://schemas.microsoft.com/office/drawing/2014/main" id="{B61D6376-6E80-82CF-8C31-FE99FC702AC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2" name="Tekstvak 51">
                <a:hlinkClick r:id="rId42" action="ppaction://hlinksldjump"/>
                <a:extLst>
                  <a:ext uri="{FF2B5EF4-FFF2-40B4-BE49-F238E27FC236}">
                    <a16:creationId xmlns:a16="http://schemas.microsoft.com/office/drawing/2014/main" id="{4A3792E9-2D58-2CA9-5226-068A18C05B0E}"/>
                  </a:ext>
                </a:extLst>
              </p:cNvPr>
              <p:cNvSpPr txBox="1"/>
              <p:nvPr/>
            </p:nvSpPr>
            <p:spPr>
              <a:xfrm>
                <a:off x="519112" y="4922478"/>
                <a:ext cx="2143125" cy="276999"/>
              </a:xfrm>
              <a:prstGeom prst="rect">
                <a:avLst/>
              </a:prstGeom>
              <a:noFill/>
            </p:spPr>
            <p:txBody>
              <a:bodyPr wrap="square" rtlCol="0">
                <a:spAutoFit/>
              </a:bodyPr>
              <a:lstStyle/>
              <a:p>
                <a:r>
                  <a:rPr lang="nl-NL" sz="1200" b="1" dirty="0"/>
                  <a:t>Mijn apparaat</a:t>
                </a:r>
              </a:p>
            </p:txBody>
          </p:sp>
        </p:grpSp>
        <p:pic>
          <p:nvPicPr>
            <p:cNvPr id="50" name="Graphic 49" descr="Computer met effen opvulling">
              <a:hlinkClick r:id="rId42" action="ppaction://hlinksldjump"/>
              <a:extLst>
                <a:ext uri="{FF2B5EF4-FFF2-40B4-BE49-F238E27FC236}">
                  <a16:creationId xmlns:a16="http://schemas.microsoft.com/office/drawing/2014/main" id="{FDF4318E-F5CF-EEC7-42CE-5AB4AD99D28E}"/>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a:off x="213143" y="4894876"/>
              <a:ext cx="313151" cy="313151"/>
            </a:xfrm>
            <a:prstGeom prst="rect">
              <a:avLst/>
            </a:prstGeom>
          </p:spPr>
        </p:pic>
      </p:grpSp>
    </p:spTree>
    <p:extLst>
      <p:ext uri="{BB962C8B-B14F-4D97-AF65-F5344CB8AC3E}">
        <p14:creationId xmlns:p14="http://schemas.microsoft.com/office/powerpoint/2010/main" val="2247085876"/>
      </p:ext>
    </p:extLst>
  </p:cSld>
  <p:clrMapOvr>
    <a:masterClrMapping/>
  </p:clrMapOvr>
  <p:transition spd="slow" advClick="0">
    <p:cover dir="r"/>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67C12936-0BF0-07C5-DE7C-7AB6196F61FC}"/>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9D5AFAA6-5B77-6A04-9ABD-18C1296E4C73}"/>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3ED62FCF-B99E-A33B-4887-BEC990391D9C}"/>
              </a:ext>
            </a:extLst>
          </p:cNvPr>
          <p:cNvSpPr>
            <a:spLocks/>
          </p:cNvSpPr>
          <p:nvPr/>
        </p:nvSpPr>
        <p:spPr>
          <a:xfrm>
            <a:off x="3135782" y="-152400"/>
            <a:ext cx="9259485"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3" name="Rechthoek 52">
            <a:extLst>
              <a:ext uri="{FF2B5EF4-FFF2-40B4-BE49-F238E27FC236}">
                <a16:creationId xmlns:a16="http://schemas.microsoft.com/office/drawing/2014/main" id="{6376FABC-908A-574B-B06A-D16FA7D6ED31}"/>
              </a:ext>
            </a:extLst>
          </p:cNvPr>
          <p:cNvSpPr>
            <a:spLocks/>
          </p:cNvSpPr>
          <p:nvPr/>
        </p:nvSpPr>
        <p:spPr>
          <a:xfrm>
            <a:off x="-142875" y="-152400"/>
            <a:ext cx="3270628"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cxnSp>
        <p:nvCxnSpPr>
          <p:cNvPr id="349" name="Rechte verbindingslijn 348">
            <a:extLst>
              <a:ext uri="{FF2B5EF4-FFF2-40B4-BE49-F238E27FC236}">
                <a16:creationId xmlns:a16="http://schemas.microsoft.com/office/drawing/2014/main" id="{4B8EEB78-EAB8-B027-5126-53C6B6D05AD6}"/>
              </a:ext>
            </a:extLst>
          </p:cNvPr>
          <p:cNvCxnSpPr>
            <a:stCxn id="310" idx="3"/>
            <a:endCxn id="271" idx="1"/>
          </p:cNvCxnSpPr>
          <p:nvPr/>
        </p:nvCxnSpPr>
        <p:spPr>
          <a:xfrm flipV="1">
            <a:off x="1510489" y="1375952"/>
            <a:ext cx="212567" cy="614"/>
          </a:xfrm>
          <a:prstGeom prst="line">
            <a:avLst/>
          </a:prstGeom>
        </p:spPr>
        <p:style>
          <a:lnRef idx="2">
            <a:schemeClr val="dk1"/>
          </a:lnRef>
          <a:fillRef idx="0">
            <a:schemeClr val="dk1"/>
          </a:fillRef>
          <a:effectRef idx="1">
            <a:schemeClr val="dk1"/>
          </a:effectRef>
          <a:fontRef idx="minor">
            <a:schemeClr val="tx1"/>
          </a:fontRef>
        </p:style>
      </p:cxnSp>
      <p:grpSp>
        <p:nvGrpSpPr>
          <p:cNvPr id="36" name="Groep 35">
            <a:extLst>
              <a:ext uri="{FF2B5EF4-FFF2-40B4-BE49-F238E27FC236}">
                <a16:creationId xmlns:a16="http://schemas.microsoft.com/office/drawing/2014/main" id="{82656016-F94D-6B33-D4AC-63C843C23796}"/>
              </a:ext>
            </a:extLst>
          </p:cNvPr>
          <p:cNvGrpSpPr/>
          <p:nvPr/>
        </p:nvGrpSpPr>
        <p:grpSpPr>
          <a:xfrm>
            <a:off x="194700" y="5547719"/>
            <a:ext cx="2659811" cy="949781"/>
            <a:chOff x="121489" y="5821170"/>
            <a:chExt cx="2659811" cy="949781"/>
          </a:xfrm>
        </p:grpSpPr>
        <p:sp>
          <p:nvSpPr>
            <p:cNvPr id="4" name="Rechthoek: afgeronde hoeken 3">
              <a:extLst>
                <a:ext uri="{FF2B5EF4-FFF2-40B4-BE49-F238E27FC236}">
                  <a16:creationId xmlns:a16="http://schemas.microsoft.com/office/drawing/2014/main" id="{0BEF20E3-78FD-DE65-09DD-69AC5C6AD180}"/>
                </a:ext>
              </a:extLst>
            </p:cNvPr>
            <p:cNvSpPr>
              <a:spLocks/>
            </p:cNvSpPr>
            <p:nvPr/>
          </p:nvSpPr>
          <p:spPr>
            <a:xfrm>
              <a:off x="121489" y="5821170"/>
              <a:ext cx="2659811" cy="949781"/>
            </a:xfrm>
            <a:prstGeom prst="roundRect">
              <a:avLst>
                <a:gd name="adj" fmla="val 26728"/>
              </a:avLst>
            </a:prstGeom>
            <a:solidFill>
              <a:schemeClr val="bg1">
                <a:alpha val="50000"/>
              </a:schemeClr>
            </a:solid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28" name="Graphic 27" descr="Gebruiker met effen opvulling">
              <a:extLst>
                <a:ext uri="{FF2B5EF4-FFF2-40B4-BE49-F238E27FC236}">
                  <a16:creationId xmlns:a16="http://schemas.microsoft.com/office/drawing/2014/main" id="{F7E8A076-B529-859D-BD18-623B420D0B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700" y="6026299"/>
              <a:ext cx="676275" cy="676275"/>
            </a:xfrm>
            <a:prstGeom prst="rect">
              <a:avLst/>
            </a:prstGeom>
          </p:spPr>
        </p:pic>
        <p:sp>
          <p:nvSpPr>
            <p:cNvPr id="20" name="Ovaal 19">
              <a:extLst>
                <a:ext uri="{FF2B5EF4-FFF2-40B4-BE49-F238E27FC236}">
                  <a16:creationId xmlns:a16="http://schemas.microsoft.com/office/drawing/2014/main" id="{7AB59216-A9D1-EBD5-72BA-783B5233B22A}"/>
                </a:ext>
              </a:extLst>
            </p:cNvPr>
            <p:cNvSpPr/>
            <p:nvPr/>
          </p:nvSpPr>
          <p:spPr>
            <a:xfrm>
              <a:off x="266700" y="5957922"/>
              <a:ext cx="676275" cy="676275"/>
            </a:xfrm>
            <a:prstGeom prst="ellipse">
              <a:avLst/>
            </a:prstGeom>
            <a:noFill/>
            <a:ln w="63500">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kstvak 28">
              <a:extLst>
                <a:ext uri="{FF2B5EF4-FFF2-40B4-BE49-F238E27FC236}">
                  <a16:creationId xmlns:a16="http://schemas.microsoft.com/office/drawing/2014/main" id="{1136757C-2F6D-28A4-B447-17B94C938FFE}"/>
                </a:ext>
              </a:extLst>
            </p:cNvPr>
            <p:cNvSpPr txBox="1"/>
            <p:nvPr/>
          </p:nvSpPr>
          <p:spPr>
            <a:xfrm>
              <a:off x="1062037" y="6091740"/>
              <a:ext cx="1600200" cy="469359"/>
            </a:xfrm>
            <a:prstGeom prst="rect">
              <a:avLst/>
            </a:prstGeom>
            <a:noFill/>
          </p:spPr>
          <p:txBody>
            <a:bodyPr wrap="square" rtlCol="0">
              <a:spAutoFit/>
            </a:bodyPr>
            <a:lstStyle/>
            <a:p>
              <a:r>
                <a:rPr lang="nl-NL" sz="1400" b="1" dirty="0"/>
                <a:t>Gebruikersnaam.</a:t>
              </a:r>
            </a:p>
            <a:p>
              <a:r>
                <a:rPr lang="nl-NL" sz="1050" dirty="0"/>
                <a:t>Volledig e-mail adres.</a:t>
              </a:r>
              <a:endParaRPr lang="nl-NL" sz="1050" b="1" dirty="0"/>
            </a:p>
          </p:txBody>
        </p:sp>
      </p:grpSp>
      <p:grpSp>
        <p:nvGrpSpPr>
          <p:cNvPr id="129" name="Groep 128">
            <a:extLst>
              <a:ext uri="{FF2B5EF4-FFF2-40B4-BE49-F238E27FC236}">
                <a16:creationId xmlns:a16="http://schemas.microsoft.com/office/drawing/2014/main" id="{73684D4C-F7EF-0F7D-A889-D0F3A12D3657}"/>
              </a:ext>
            </a:extLst>
          </p:cNvPr>
          <p:cNvGrpSpPr/>
          <p:nvPr/>
        </p:nvGrpSpPr>
        <p:grpSpPr>
          <a:xfrm>
            <a:off x="194707" y="373840"/>
            <a:ext cx="2659811" cy="349305"/>
            <a:chOff x="194707" y="373840"/>
            <a:chExt cx="2659811" cy="349305"/>
          </a:xfrm>
        </p:grpSpPr>
        <p:grpSp>
          <p:nvGrpSpPr>
            <p:cNvPr id="181" name="Groep 180">
              <a:extLst>
                <a:ext uri="{FF2B5EF4-FFF2-40B4-BE49-F238E27FC236}">
                  <a16:creationId xmlns:a16="http://schemas.microsoft.com/office/drawing/2014/main" id="{EC1CDBC1-ECF9-ED03-6C06-E163A0489B38}"/>
                </a:ext>
              </a:extLst>
            </p:cNvPr>
            <p:cNvGrpSpPr/>
            <p:nvPr/>
          </p:nvGrpSpPr>
          <p:grpSpPr>
            <a:xfrm>
              <a:off x="194707" y="373840"/>
              <a:ext cx="2659811" cy="349305"/>
              <a:chOff x="121489" y="4886326"/>
              <a:chExt cx="2659811" cy="349305"/>
            </a:xfrm>
          </p:grpSpPr>
          <p:sp>
            <p:nvSpPr>
              <p:cNvPr id="182" name="Rechthoek: afgeronde hoeken 181">
                <a:extLst>
                  <a:ext uri="{FF2B5EF4-FFF2-40B4-BE49-F238E27FC236}">
                    <a16:creationId xmlns:a16="http://schemas.microsoft.com/office/drawing/2014/main" id="{7EE4A895-5443-EC40-E067-FF23D94C4F30}"/>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3" name="Tekstvak 182">
                <a:extLst>
                  <a:ext uri="{FF2B5EF4-FFF2-40B4-BE49-F238E27FC236}">
                    <a16:creationId xmlns:a16="http://schemas.microsoft.com/office/drawing/2014/main" id="{41F1CCC3-0D8D-459D-BDC8-7D5DC3E1F14F}"/>
                  </a:ext>
                </a:extLst>
              </p:cNvPr>
              <p:cNvSpPr txBox="1"/>
              <p:nvPr/>
            </p:nvSpPr>
            <p:spPr>
              <a:xfrm>
                <a:off x="213143" y="4922478"/>
                <a:ext cx="2143125" cy="276999"/>
              </a:xfrm>
              <a:prstGeom prst="rect">
                <a:avLst/>
              </a:prstGeom>
              <a:noFill/>
            </p:spPr>
            <p:txBody>
              <a:bodyPr wrap="square" rtlCol="0">
                <a:spAutoFit/>
              </a:bodyPr>
              <a:lstStyle/>
              <a:p>
                <a:r>
                  <a:rPr lang="nl-NL" sz="1200" b="1" dirty="0"/>
                  <a:t>Zoek naar</a:t>
                </a:r>
              </a:p>
            </p:txBody>
          </p:sp>
        </p:grpSp>
        <p:pic>
          <p:nvPicPr>
            <p:cNvPr id="188" name="Graphic 187" descr="Vergrootglas met effen opvulling">
              <a:extLst>
                <a:ext uri="{FF2B5EF4-FFF2-40B4-BE49-F238E27FC236}">
                  <a16:creationId xmlns:a16="http://schemas.microsoft.com/office/drawing/2014/main" id="{5A7CFFC5-E0FD-297F-6ABD-B57169A501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532048" y="439556"/>
              <a:ext cx="261592" cy="261592"/>
            </a:xfrm>
            <a:prstGeom prst="rect">
              <a:avLst/>
            </a:prstGeom>
          </p:spPr>
        </p:pic>
      </p:grpSp>
      <p:grpSp>
        <p:nvGrpSpPr>
          <p:cNvPr id="6" name="Groep 5">
            <a:extLst>
              <a:ext uri="{FF2B5EF4-FFF2-40B4-BE49-F238E27FC236}">
                <a16:creationId xmlns:a16="http://schemas.microsoft.com/office/drawing/2014/main" id="{B2FB4EA3-00C3-69E8-126C-53F05F398D07}"/>
              </a:ext>
            </a:extLst>
          </p:cNvPr>
          <p:cNvGrpSpPr/>
          <p:nvPr/>
        </p:nvGrpSpPr>
        <p:grpSpPr>
          <a:xfrm>
            <a:off x="194700" y="1243520"/>
            <a:ext cx="1315789" cy="266091"/>
            <a:chOff x="194700" y="1243520"/>
            <a:chExt cx="1315789" cy="266091"/>
          </a:xfrm>
        </p:grpSpPr>
        <p:sp>
          <p:nvSpPr>
            <p:cNvPr id="310" name="Rechthoek: afgeronde hoeken 309">
              <a:extLst>
                <a:ext uri="{FF2B5EF4-FFF2-40B4-BE49-F238E27FC236}">
                  <a16:creationId xmlns:a16="http://schemas.microsoft.com/office/drawing/2014/main" id="{353A064E-99A8-B187-E018-F27127EE7224}"/>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1" name="Tekstvak 310">
              <a:extLst>
                <a:ext uri="{FF2B5EF4-FFF2-40B4-BE49-F238E27FC236}">
                  <a16:creationId xmlns:a16="http://schemas.microsoft.com/office/drawing/2014/main" id="{3E4AAD3D-809C-D34A-CEC6-675A226128FC}"/>
                </a:ext>
              </a:extLst>
            </p:cNvPr>
            <p:cNvSpPr txBox="1"/>
            <p:nvPr/>
          </p:nvSpPr>
          <p:spPr>
            <a:xfrm>
              <a:off x="391404" y="1307437"/>
              <a:ext cx="1060188" cy="169277"/>
            </a:xfrm>
            <a:prstGeom prst="rect">
              <a:avLst/>
            </a:prstGeom>
            <a:noFill/>
          </p:spPr>
          <p:txBody>
            <a:bodyPr wrap="square" rtlCol="0">
              <a:spAutoFit/>
            </a:bodyPr>
            <a:lstStyle/>
            <a:p>
              <a:r>
                <a:rPr lang="nl-NL" sz="500" b="1" dirty="0"/>
                <a:t>Mijn apparaat</a:t>
              </a:r>
            </a:p>
          </p:txBody>
        </p:sp>
        <p:pic>
          <p:nvPicPr>
            <p:cNvPr id="309" name="Graphic 308" descr="Computer met effen opvulling">
              <a:extLst>
                <a:ext uri="{FF2B5EF4-FFF2-40B4-BE49-F238E27FC236}">
                  <a16:creationId xmlns:a16="http://schemas.microsoft.com/office/drawing/2014/main" id="{9D7EAA26-FC14-F9C2-4E8B-6455B60FAF7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40044" y="1298495"/>
              <a:ext cx="154914" cy="154914"/>
            </a:xfrm>
            <a:prstGeom prst="rect">
              <a:avLst/>
            </a:prstGeom>
          </p:spPr>
        </p:pic>
      </p:grpSp>
      <p:grpSp>
        <p:nvGrpSpPr>
          <p:cNvPr id="338" name="Groep 337">
            <a:extLst>
              <a:ext uri="{FF2B5EF4-FFF2-40B4-BE49-F238E27FC236}">
                <a16:creationId xmlns:a16="http://schemas.microsoft.com/office/drawing/2014/main" id="{7AC915F4-89F8-639A-4B8F-0C82F78AAFF3}"/>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10" action="ppaction://hlinksldjump"/>
              <a:extLst>
                <a:ext uri="{FF2B5EF4-FFF2-40B4-BE49-F238E27FC236}">
                  <a16:creationId xmlns:a16="http://schemas.microsoft.com/office/drawing/2014/main" id="{E114C897-B518-FE00-A630-43F6E26028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10" action="ppaction://hlinksldjump"/>
              <a:extLst>
                <a:ext uri="{FF2B5EF4-FFF2-40B4-BE49-F238E27FC236}">
                  <a16:creationId xmlns:a16="http://schemas.microsoft.com/office/drawing/2014/main" id="{47A7EEFB-47EE-F21C-FDF5-92A7BCD03A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465" y="-1944"/>
              <a:ext cx="293146" cy="293146"/>
            </a:xfrm>
            <a:prstGeom prst="rect">
              <a:avLst/>
            </a:prstGeom>
          </p:spPr>
        </p:pic>
      </p:grpSp>
      <p:grpSp>
        <p:nvGrpSpPr>
          <p:cNvPr id="313" name="Groep 312">
            <a:extLst>
              <a:ext uri="{FF2B5EF4-FFF2-40B4-BE49-F238E27FC236}">
                <a16:creationId xmlns:a16="http://schemas.microsoft.com/office/drawing/2014/main" id="{142650EE-CF5A-F7B5-C5D2-239FEEC11F95}"/>
              </a:ext>
            </a:extLst>
          </p:cNvPr>
          <p:cNvGrpSpPr/>
          <p:nvPr/>
        </p:nvGrpSpPr>
        <p:grpSpPr>
          <a:xfrm>
            <a:off x="3435301" y="1242907"/>
            <a:ext cx="5481929" cy="801273"/>
            <a:chOff x="3888514" y="1736055"/>
            <a:chExt cx="8314897" cy="797981"/>
          </a:xfrm>
        </p:grpSpPr>
        <p:sp>
          <p:nvSpPr>
            <p:cNvPr id="190" name="Rechthoek: afgeronde hoeken 189">
              <a:extLst>
                <a:ext uri="{FF2B5EF4-FFF2-40B4-BE49-F238E27FC236}">
                  <a16:creationId xmlns:a16="http://schemas.microsoft.com/office/drawing/2014/main" id="{6A083E99-8699-3AFC-D94E-07507B282C41}"/>
                </a:ext>
              </a:extLst>
            </p:cNvPr>
            <p:cNvSpPr>
              <a:spLocks/>
            </p:cNvSpPr>
            <p:nvPr/>
          </p:nvSpPr>
          <p:spPr>
            <a:xfrm>
              <a:off x="3888514"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8" name="Tekstvak 257">
              <a:extLst>
                <a:ext uri="{FF2B5EF4-FFF2-40B4-BE49-F238E27FC236}">
                  <a16:creationId xmlns:a16="http://schemas.microsoft.com/office/drawing/2014/main" id="{A8849F9E-9C4D-5A23-743A-11CF71D67755}"/>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259" name="Tekstvak 258">
              <a:extLst>
                <a:ext uri="{FF2B5EF4-FFF2-40B4-BE49-F238E27FC236}">
                  <a16:creationId xmlns:a16="http://schemas.microsoft.com/office/drawing/2014/main" id="{1F7AFAD7-36BC-59E3-101A-15FE73EF5893}"/>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41" name="Groep 40">
            <a:extLst>
              <a:ext uri="{FF2B5EF4-FFF2-40B4-BE49-F238E27FC236}">
                <a16:creationId xmlns:a16="http://schemas.microsoft.com/office/drawing/2014/main" id="{2A9650C8-FF13-BCF5-32AB-DC0E8DB36F50}"/>
              </a:ext>
            </a:extLst>
          </p:cNvPr>
          <p:cNvGrpSpPr/>
          <p:nvPr/>
        </p:nvGrpSpPr>
        <p:grpSpPr>
          <a:xfrm>
            <a:off x="3431038" y="2117029"/>
            <a:ext cx="5490456" cy="801273"/>
            <a:chOff x="3875580" y="1736055"/>
            <a:chExt cx="8327831" cy="797981"/>
          </a:xfrm>
        </p:grpSpPr>
        <p:sp>
          <p:nvSpPr>
            <p:cNvPr id="43" name="Rechthoek: afgeronde hoeken 42">
              <a:extLst>
                <a:ext uri="{FF2B5EF4-FFF2-40B4-BE49-F238E27FC236}">
                  <a16:creationId xmlns:a16="http://schemas.microsoft.com/office/drawing/2014/main" id="{0314410B-6A26-2EA2-6521-F961538E1905}"/>
                </a:ext>
              </a:extLst>
            </p:cNvPr>
            <p:cNvSpPr>
              <a:spLocks/>
            </p:cNvSpPr>
            <p:nvPr/>
          </p:nvSpPr>
          <p:spPr>
            <a:xfrm>
              <a:off x="3875580" y="1736055"/>
              <a:ext cx="8327831"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4" name="Tekstvak 43">
              <a:extLst>
                <a:ext uri="{FF2B5EF4-FFF2-40B4-BE49-F238E27FC236}">
                  <a16:creationId xmlns:a16="http://schemas.microsoft.com/office/drawing/2014/main" id="{22FEF31F-EEE9-0CD1-6F07-3C596A7585FC}"/>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45" name="Tekstvak 44">
              <a:extLst>
                <a:ext uri="{FF2B5EF4-FFF2-40B4-BE49-F238E27FC236}">
                  <a16:creationId xmlns:a16="http://schemas.microsoft.com/office/drawing/2014/main" id="{B869C700-2898-6A94-F0A6-D06BACEB160C}"/>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47" name="Groep 46">
            <a:extLst>
              <a:ext uri="{FF2B5EF4-FFF2-40B4-BE49-F238E27FC236}">
                <a16:creationId xmlns:a16="http://schemas.microsoft.com/office/drawing/2014/main" id="{95B017CA-1ADC-F025-9F01-C652EE150F1B}"/>
              </a:ext>
            </a:extLst>
          </p:cNvPr>
          <p:cNvGrpSpPr/>
          <p:nvPr/>
        </p:nvGrpSpPr>
        <p:grpSpPr>
          <a:xfrm>
            <a:off x="3435301" y="2991151"/>
            <a:ext cx="5481929" cy="801273"/>
            <a:chOff x="3875579" y="1736055"/>
            <a:chExt cx="8314897" cy="797981"/>
          </a:xfrm>
        </p:grpSpPr>
        <p:sp>
          <p:nvSpPr>
            <p:cNvPr id="49" name="Rechthoek: afgeronde hoeken 48">
              <a:extLst>
                <a:ext uri="{FF2B5EF4-FFF2-40B4-BE49-F238E27FC236}">
                  <a16:creationId xmlns:a16="http://schemas.microsoft.com/office/drawing/2014/main" id="{9AB4B8A5-6DDA-667D-6B87-2E72D67F8DD2}"/>
                </a:ext>
              </a:extLst>
            </p:cNvPr>
            <p:cNvSpPr>
              <a:spLocks/>
            </p:cNvSpPr>
            <p:nvPr/>
          </p:nvSpPr>
          <p:spPr>
            <a:xfrm>
              <a:off x="3875579" y="1736055"/>
              <a:ext cx="8314897"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0" name="Tekstvak 49">
              <a:extLst>
                <a:ext uri="{FF2B5EF4-FFF2-40B4-BE49-F238E27FC236}">
                  <a16:creationId xmlns:a16="http://schemas.microsoft.com/office/drawing/2014/main" id="{B9191D1E-5950-40BF-E98D-292B802712FE}"/>
                </a:ext>
              </a:extLst>
            </p:cNvPr>
            <p:cNvSpPr txBox="1"/>
            <p:nvPr/>
          </p:nvSpPr>
          <p:spPr>
            <a:xfrm>
              <a:off x="4046331" y="1886888"/>
              <a:ext cx="6922360" cy="275861"/>
            </a:xfrm>
            <a:prstGeom prst="rect">
              <a:avLst/>
            </a:prstGeom>
            <a:noFill/>
          </p:spPr>
          <p:txBody>
            <a:bodyPr wrap="square" rtlCol="0">
              <a:spAutoFit/>
            </a:bodyPr>
            <a:lstStyle/>
            <a:p>
              <a:r>
                <a:rPr lang="nl-NL" sz="1200" b="1" dirty="0"/>
                <a:t>…</a:t>
              </a:r>
              <a:r>
                <a:rPr lang="nl-NL" sz="1100" b="1" dirty="0"/>
                <a:t> </a:t>
              </a:r>
              <a:endParaRPr lang="nl-NL" sz="1400" b="1" dirty="0"/>
            </a:p>
          </p:txBody>
        </p:sp>
        <p:sp>
          <p:nvSpPr>
            <p:cNvPr id="51" name="Tekstvak 50">
              <a:extLst>
                <a:ext uri="{FF2B5EF4-FFF2-40B4-BE49-F238E27FC236}">
                  <a16:creationId xmlns:a16="http://schemas.microsoft.com/office/drawing/2014/main" id="{B540D5C8-A506-5497-8F59-9340E148C5F4}"/>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54" name="Groep 53">
            <a:extLst>
              <a:ext uri="{FF2B5EF4-FFF2-40B4-BE49-F238E27FC236}">
                <a16:creationId xmlns:a16="http://schemas.microsoft.com/office/drawing/2014/main" id="{E51A6025-CFB8-E0EE-B753-8EAF1CDE53F7}"/>
              </a:ext>
            </a:extLst>
          </p:cNvPr>
          <p:cNvGrpSpPr/>
          <p:nvPr/>
        </p:nvGrpSpPr>
        <p:grpSpPr>
          <a:xfrm>
            <a:off x="3439565" y="3865273"/>
            <a:ext cx="5481929" cy="801273"/>
            <a:chOff x="3875579" y="1736055"/>
            <a:chExt cx="8327832" cy="797981"/>
          </a:xfrm>
        </p:grpSpPr>
        <p:sp>
          <p:nvSpPr>
            <p:cNvPr id="56" name="Rechthoek: afgeronde hoeken 55">
              <a:extLst>
                <a:ext uri="{FF2B5EF4-FFF2-40B4-BE49-F238E27FC236}">
                  <a16:creationId xmlns:a16="http://schemas.microsoft.com/office/drawing/2014/main" id="{8966AEBA-F9C7-2F07-0FF6-A1964FA095B7}"/>
                </a:ext>
              </a:extLst>
            </p:cNvPr>
            <p:cNvSpPr>
              <a:spLocks/>
            </p:cNvSpPr>
            <p:nvPr/>
          </p:nvSpPr>
          <p:spPr>
            <a:xfrm>
              <a:off x="3875579"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ekstvak 56">
              <a:extLst>
                <a:ext uri="{FF2B5EF4-FFF2-40B4-BE49-F238E27FC236}">
                  <a16:creationId xmlns:a16="http://schemas.microsoft.com/office/drawing/2014/main" id="{2F60A2DC-7F0C-7165-30AB-B2F083D4F6BF}"/>
                </a:ext>
              </a:extLst>
            </p:cNvPr>
            <p:cNvSpPr txBox="1"/>
            <p:nvPr/>
          </p:nvSpPr>
          <p:spPr>
            <a:xfrm>
              <a:off x="4046331" y="1886888"/>
              <a:ext cx="6922360" cy="275861"/>
            </a:xfrm>
            <a:prstGeom prst="rect">
              <a:avLst/>
            </a:prstGeom>
            <a:noFill/>
          </p:spPr>
          <p:txBody>
            <a:bodyPr wrap="square" rtlCol="0">
              <a:spAutoFit/>
            </a:bodyPr>
            <a:lstStyle/>
            <a:p>
              <a:r>
                <a:rPr lang="nl-NL" sz="1200" b="1" dirty="0"/>
                <a:t>…</a:t>
              </a:r>
              <a:endParaRPr lang="nl-NL" sz="1600" b="1" dirty="0"/>
            </a:p>
          </p:txBody>
        </p:sp>
        <p:sp>
          <p:nvSpPr>
            <p:cNvPr id="58" name="Tekstvak 57">
              <a:extLst>
                <a:ext uri="{FF2B5EF4-FFF2-40B4-BE49-F238E27FC236}">
                  <a16:creationId xmlns:a16="http://schemas.microsoft.com/office/drawing/2014/main" id="{6B2F47D0-1B25-6F6B-1AA4-9F860424DB5E}"/>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60" name="Groep 59">
            <a:extLst>
              <a:ext uri="{FF2B5EF4-FFF2-40B4-BE49-F238E27FC236}">
                <a16:creationId xmlns:a16="http://schemas.microsoft.com/office/drawing/2014/main" id="{57BF5E30-21E1-F09B-417D-ECD13899CB25}"/>
              </a:ext>
            </a:extLst>
          </p:cNvPr>
          <p:cNvGrpSpPr/>
          <p:nvPr/>
        </p:nvGrpSpPr>
        <p:grpSpPr>
          <a:xfrm>
            <a:off x="3431037" y="4739395"/>
            <a:ext cx="5490457" cy="801273"/>
            <a:chOff x="3856176" y="1736055"/>
            <a:chExt cx="8327832" cy="797981"/>
          </a:xfrm>
        </p:grpSpPr>
        <p:sp>
          <p:nvSpPr>
            <p:cNvPr id="62" name="Rechthoek: afgeronde hoeken 61">
              <a:extLst>
                <a:ext uri="{FF2B5EF4-FFF2-40B4-BE49-F238E27FC236}">
                  <a16:creationId xmlns:a16="http://schemas.microsoft.com/office/drawing/2014/main" id="{736AFD6B-D62B-3D37-14C6-4FB35950908C}"/>
                </a:ext>
              </a:extLst>
            </p:cNvPr>
            <p:cNvSpPr>
              <a:spLocks/>
            </p:cNvSpPr>
            <p:nvPr/>
          </p:nvSpPr>
          <p:spPr>
            <a:xfrm>
              <a:off x="3856176" y="1736055"/>
              <a:ext cx="8327832" cy="797981"/>
            </a:xfrm>
            <a:prstGeom prst="roundRect">
              <a:avLst>
                <a:gd name="adj" fmla="val 16733"/>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3" name="Tekstvak 62">
              <a:extLst>
                <a:ext uri="{FF2B5EF4-FFF2-40B4-BE49-F238E27FC236}">
                  <a16:creationId xmlns:a16="http://schemas.microsoft.com/office/drawing/2014/main" id="{1D79F020-2B81-1915-58B1-1C13240394B4}"/>
                </a:ext>
              </a:extLst>
            </p:cNvPr>
            <p:cNvSpPr txBox="1"/>
            <p:nvPr/>
          </p:nvSpPr>
          <p:spPr>
            <a:xfrm>
              <a:off x="4046331" y="1886888"/>
              <a:ext cx="6922360" cy="275861"/>
            </a:xfrm>
            <a:prstGeom prst="rect">
              <a:avLst/>
            </a:prstGeom>
            <a:noFill/>
          </p:spPr>
          <p:txBody>
            <a:bodyPr wrap="square" rtlCol="0">
              <a:spAutoFit/>
            </a:bodyPr>
            <a:lstStyle/>
            <a:p>
              <a:r>
                <a:rPr lang="nl-NL" sz="1200" b="1" dirty="0"/>
                <a:t>…</a:t>
              </a:r>
              <a:r>
                <a:rPr lang="nl-NL" sz="1100" b="1" dirty="0"/>
                <a:t> </a:t>
              </a:r>
              <a:endParaRPr lang="nl-NL" sz="1400" b="1" dirty="0"/>
            </a:p>
          </p:txBody>
        </p:sp>
        <p:sp>
          <p:nvSpPr>
            <p:cNvPr id="128" name="Tekstvak 127">
              <a:extLst>
                <a:ext uri="{FF2B5EF4-FFF2-40B4-BE49-F238E27FC236}">
                  <a16:creationId xmlns:a16="http://schemas.microsoft.com/office/drawing/2014/main" id="{0429DE0D-0E40-E61A-50D4-1D89A1A5B462}"/>
                </a:ext>
              </a:extLst>
            </p:cNvPr>
            <p:cNvSpPr txBox="1"/>
            <p:nvPr/>
          </p:nvSpPr>
          <p:spPr>
            <a:xfrm>
              <a:off x="4046331" y="2160913"/>
              <a:ext cx="6922360" cy="245210"/>
            </a:xfrm>
            <a:prstGeom prst="rect">
              <a:avLst/>
            </a:prstGeom>
            <a:noFill/>
          </p:spPr>
          <p:txBody>
            <a:bodyPr wrap="square" rtlCol="0">
              <a:spAutoFit/>
            </a:bodyPr>
            <a:lstStyle/>
            <a:p>
              <a:r>
                <a:rPr lang="nl-NL" sz="1000" dirty="0">
                  <a:solidFill>
                    <a:schemeClr val="bg1">
                      <a:lumMod val="50000"/>
                    </a:schemeClr>
                  </a:solidFill>
                </a:rPr>
                <a:t>…</a:t>
              </a:r>
            </a:p>
          </p:txBody>
        </p:sp>
      </p:grpSp>
      <p:grpSp>
        <p:nvGrpSpPr>
          <p:cNvPr id="270" name="Groep 269">
            <a:extLst>
              <a:ext uri="{FF2B5EF4-FFF2-40B4-BE49-F238E27FC236}">
                <a16:creationId xmlns:a16="http://schemas.microsoft.com/office/drawing/2014/main" id="{7B36A91A-5C80-BA39-6B1D-CF5DDE62F2EB}"/>
              </a:ext>
            </a:extLst>
          </p:cNvPr>
          <p:cNvGrpSpPr/>
          <p:nvPr/>
        </p:nvGrpSpPr>
        <p:grpSpPr>
          <a:xfrm>
            <a:off x="1723056" y="1242906"/>
            <a:ext cx="1361132" cy="266091"/>
            <a:chOff x="194700" y="1243520"/>
            <a:chExt cx="1361132" cy="266091"/>
          </a:xfrm>
          <a:effectLst/>
        </p:grpSpPr>
        <p:sp>
          <p:nvSpPr>
            <p:cNvPr id="271" name="Rechthoek: afgeronde hoeken 270">
              <a:extLst>
                <a:ext uri="{FF2B5EF4-FFF2-40B4-BE49-F238E27FC236}">
                  <a16:creationId xmlns:a16="http://schemas.microsoft.com/office/drawing/2014/main" id="{7FADE7C4-BE25-B257-384C-8CBA6C0B4CE2}"/>
                </a:ext>
              </a:extLst>
            </p:cNvPr>
            <p:cNvSpPr>
              <a:spLocks/>
            </p:cNvSpPr>
            <p:nvPr/>
          </p:nvSpPr>
          <p:spPr>
            <a:xfrm>
              <a:off x="194700" y="1243520"/>
              <a:ext cx="1315789" cy="266091"/>
            </a:xfrm>
            <a:prstGeom prst="roundRect">
              <a:avLst>
                <a:gd name="adj" fmla="val 27476"/>
              </a:avLst>
            </a:prstGeom>
            <a:solidFill>
              <a:schemeClr val="bg1">
                <a:alpha val="50000"/>
              </a:schemeClr>
            </a:solidFill>
            <a:ln>
              <a:solidFill>
                <a:srgbClr val="19FFFA"/>
              </a:solid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72" name="Tekstvak 271">
              <a:extLst>
                <a:ext uri="{FF2B5EF4-FFF2-40B4-BE49-F238E27FC236}">
                  <a16:creationId xmlns:a16="http://schemas.microsoft.com/office/drawing/2014/main" id="{95607FD1-0D61-C13D-E02D-813E601F9AA0}"/>
                </a:ext>
              </a:extLst>
            </p:cNvPr>
            <p:cNvSpPr txBox="1"/>
            <p:nvPr/>
          </p:nvSpPr>
          <p:spPr>
            <a:xfrm>
              <a:off x="391403" y="1307437"/>
              <a:ext cx="1164429" cy="169277"/>
            </a:xfrm>
            <a:prstGeom prst="rect">
              <a:avLst/>
            </a:prstGeom>
            <a:noFill/>
          </p:spPr>
          <p:txBody>
            <a:bodyPr wrap="square" rtlCol="0">
              <a:spAutoFit/>
            </a:bodyPr>
            <a:lstStyle/>
            <a:p>
              <a:r>
                <a:rPr lang="nl-NL" sz="500" b="1" dirty="0"/>
                <a:t>Systeeminformatie</a:t>
              </a:r>
            </a:p>
          </p:txBody>
        </p:sp>
        <p:pic>
          <p:nvPicPr>
            <p:cNvPr id="273" name="Graphic 272" descr="Computer met effen opvulling">
              <a:extLst>
                <a:ext uri="{FF2B5EF4-FFF2-40B4-BE49-F238E27FC236}">
                  <a16:creationId xmlns:a16="http://schemas.microsoft.com/office/drawing/2014/main" id="{C0B0F7A5-BE86-4A7A-C62C-0428CB6E7547}"/>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40044" y="1298495"/>
              <a:ext cx="154914" cy="154914"/>
            </a:xfrm>
            <a:prstGeom prst="rect">
              <a:avLst/>
            </a:prstGeom>
          </p:spPr>
        </p:pic>
      </p:grpSp>
      <p:grpSp>
        <p:nvGrpSpPr>
          <p:cNvPr id="2" name="Groep 1">
            <a:extLst>
              <a:ext uri="{FF2B5EF4-FFF2-40B4-BE49-F238E27FC236}">
                <a16:creationId xmlns:a16="http://schemas.microsoft.com/office/drawing/2014/main" id="{40A2CEA0-92C1-A49F-1C17-F8A4A4AF9202}"/>
              </a:ext>
            </a:extLst>
          </p:cNvPr>
          <p:cNvGrpSpPr/>
          <p:nvPr/>
        </p:nvGrpSpPr>
        <p:grpSpPr>
          <a:xfrm>
            <a:off x="194707" y="4232911"/>
            <a:ext cx="2659811" cy="349305"/>
            <a:chOff x="121489" y="4876801"/>
            <a:chExt cx="2659811" cy="349305"/>
          </a:xfrm>
        </p:grpSpPr>
        <p:grpSp>
          <p:nvGrpSpPr>
            <p:cNvPr id="3" name="Groep 2">
              <a:extLst>
                <a:ext uri="{FF2B5EF4-FFF2-40B4-BE49-F238E27FC236}">
                  <a16:creationId xmlns:a16="http://schemas.microsoft.com/office/drawing/2014/main" id="{1E322295-C203-35F7-6736-B9D9FCF95085}"/>
                </a:ext>
              </a:extLst>
            </p:cNvPr>
            <p:cNvGrpSpPr/>
            <p:nvPr/>
          </p:nvGrpSpPr>
          <p:grpSpPr>
            <a:xfrm>
              <a:off x="121489" y="4876801"/>
              <a:ext cx="2659811" cy="349305"/>
              <a:chOff x="121489" y="4886326"/>
              <a:chExt cx="2659811" cy="349305"/>
            </a:xfrm>
          </p:grpSpPr>
          <p:sp>
            <p:nvSpPr>
              <p:cNvPr id="7" name="Rechthoek: afgeronde hoeken 6">
                <a:extLst>
                  <a:ext uri="{FF2B5EF4-FFF2-40B4-BE49-F238E27FC236}">
                    <a16:creationId xmlns:a16="http://schemas.microsoft.com/office/drawing/2014/main" id="{8769F529-543F-B203-34E3-4873EF834BEC}"/>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Tekstvak 7">
                <a:hlinkClick r:id="rId15" action="ppaction://hlinksldjump"/>
                <a:extLst>
                  <a:ext uri="{FF2B5EF4-FFF2-40B4-BE49-F238E27FC236}">
                    <a16:creationId xmlns:a16="http://schemas.microsoft.com/office/drawing/2014/main" id="{019CE6F7-723B-1391-E52A-6642F75A77F8}"/>
                  </a:ext>
                </a:extLst>
              </p:cNvPr>
              <p:cNvSpPr txBox="1"/>
              <p:nvPr/>
            </p:nvSpPr>
            <p:spPr>
              <a:xfrm>
                <a:off x="519112" y="4922478"/>
                <a:ext cx="2220237" cy="276999"/>
              </a:xfrm>
              <a:prstGeom prst="rect">
                <a:avLst/>
              </a:prstGeom>
              <a:noFill/>
            </p:spPr>
            <p:txBody>
              <a:bodyPr wrap="square" rtlCol="0">
                <a:spAutoFit/>
              </a:bodyPr>
              <a:lstStyle/>
              <a:p>
                <a:r>
                  <a:rPr lang="nl-NL" sz="1200" b="1" dirty="0"/>
                  <a:t>Abonnementen &amp; Betalingen</a:t>
                </a:r>
              </a:p>
            </p:txBody>
          </p:sp>
        </p:grpSp>
        <p:pic>
          <p:nvPicPr>
            <p:cNvPr id="5" name="Graphic 4" descr="Creditcard met effen opvulling">
              <a:hlinkClick r:id="rId15" action="ppaction://hlinksldjump"/>
              <a:extLst>
                <a:ext uri="{FF2B5EF4-FFF2-40B4-BE49-F238E27FC236}">
                  <a16:creationId xmlns:a16="http://schemas.microsoft.com/office/drawing/2014/main" id="{10E1C02B-0929-BA20-FE85-1DEB8F8E4CF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13143" y="4894876"/>
              <a:ext cx="313151" cy="313151"/>
            </a:xfrm>
            <a:prstGeom prst="rect">
              <a:avLst/>
            </a:prstGeom>
          </p:spPr>
        </p:pic>
      </p:grpSp>
      <p:grpSp>
        <p:nvGrpSpPr>
          <p:cNvPr id="9" name="Groep 8">
            <a:extLst>
              <a:ext uri="{FF2B5EF4-FFF2-40B4-BE49-F238E27FC236}">
                <a16:creationId xmlns:a16="http://schemas.microsoft.com/office/drawing/2014/main" id="{83A01D0C-A75F-623B-C93D-C59C9A57F621}"/>
              </a:ext>
            </a:extLst>
          </p:cNvPr>
          <p:cNvGrpSpPr/>
          <p:nvPr/>
        </p:nvGrpSpPr>
        <p:grpSpPr>
          <a:xfrm>
            <a:off x="194706" y="3805855"/>
            <a:ext cx="2659811" cy="349305"/>
            <a:chOff x="121489" y="4876801"/>
            <a:chExt cx="2659811" cy="349305"/>
          </a:xfrm>
        </p:grpSpPr>
        <p:grpSp>
          <p:nvGrpSpPr>
            <p:cNvPr id="10" name="Groep 9">
              <a:extLst>
                <a:ext uri="{FF2B5EF4-FFF2-40B4-BE49-F238E27FC236}">
                  <a16:creationId xmlns:a16="http://schemas.microsoft.com/office/drawing/2014/main" id="{D872C4F1-4198-1A39-0240-56E7A75F14F4}"/>
                </a:ext>
              </a:extLst>
            </p:cNvPr>
            <p:cNvGrpSpPr/>
            <p:nvPr/>
          </p:nvGrpSpPr>
          <p:grpSpPr>
            <a:xfrm>
              <a:off x="121489" y="4876801"/>
              <a:ext cx="2659811" cy="349305"/>
              <a:chOff x="121489" y="4886326"/>
              <a:chExt cx="2659811" cy="349305"/>
            </a:xfrm>
          </p:grpSpPr>
          <p:sp>
            <p:nvSpPr>
              <p:cNvPr id="12" name="Rechthoek: afgeronde hoeken 11">
                <a:hlinkClick r:id="rId18" action="ppaction://hlinksldjump"/>
                <a:extLst>
                  <a:ext uri="{FF2B5EF4-FFF2-40B4-BE49-F238E27FC236}">
                    <a16:creationId xmlns:a16="http://schemas.microsoft.com/office/drawing/2014/main" id="{2DB3BA47-82D2-53F8-A356-E3D0BA197E28}"/>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3" name="Tekstvak 12">
                <a:hlinkClick r:id="rId18" action="ppaction://hlinksldjump"/>
                <a:extLst>
                  <a:ext uri="{FF2B5EF4-FFF2-40B4-BE49-F238E27FC236}">
                    <a16:creationId xmlns:a16="http://schemas.microsoft.com/office/drawing/2014/main" id="{3B8566B5-FF3B-5924-73C9-2F2767D9C427}"/>
                  </a:ext>
                </a:extLst>
              </p:cNvPr>
              <p:cNvSpPr txBox="1"/>
              <p:nvPr/>
            </p:nvSpPr>
            <p:spPr>
              <a:xfrm>
                <a:off x="519112" y="4922478"/>
                <a:ext cx="2143125" cy="276999"/>
              </a:xfrm>
              <a:prstGeom prst="rect">
                <a:avLst/>
              </a:prstGeom>
              <a:noFill/>
            </p:spPr>
            <p:txBody>
              <a:bodyPr wrap="square" rtlCol="0">
                <a:spAutoFit/>
              </a:bodyPr>
              <a:lstStyle/>
              <a:p>
                <a:r>
                  <a:rPr lang="nl-NL" sz="1200" b="1" dirty="0"/>
                  <a:t>Ondersteuning &amp; Feedback</a:t>
                </a:r>
              </a:p>
            </p:txBody>
          </p:sp>
        </p:grpSp>
        <p:pic>
          <p:nvPicPr>
            <p:cNvPr id="11" name="Graphic 10" descr="Open enveloppe met effen opvulling">
              <a:hlinkClick r:id="rId18" action="ppaction://hlinksldjump"/>
              <a:extLst>
                <a:ext uri="{FF2B5EF4-FFF2-40B4-BE49-F238E27FC236}">
                  <a16:creationId xmlns:a16="http://schemas.microsoft.com/office/drawing/2014/main" id="{4333AC23-2B62-284D-471A-80A27EB14A10}"/>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213143" y="4894876"/>
              <a:ext cx="313151" cy="313151"/>
            </a:xfrm>
            <a:prstGeom prst="rect">
              <a:avLst/>
            </a:prstGeom>
          </p:spPr>
        </p:pic>
      </p:grpSp>
      <p:grpSp>
        <p:nvGrpSpPr>
          <p:cNvPr id="14" name="Groep 13">
            <a:extLst>
              <a:ext uri="{FF2B5EF4-FFF2-40B4-BE49-F238E27FC236}">
                <a16:creationId xmlns:a16="http://schemas.microsoft.com/office/drawing/2014/main" id="{5301CFD6-91BE-740E-BC5B-802928D8384E}"/>
              </a:ext>
            </a:extLst>
          </p:cNvPr>
          <p:cNvGrpSpPr/>
          <p:nvPr/>
        </p:nvGrpSpPr>
        <p:grpSpPr>
          <a:xfrm>
            <a:off x="194705" y="3378799"/>
            <a:ext cx="2719166" cy="349305"/>
            <a:chOff x="121489" y="4876801"/>
            <a:chExt cx="2719166" cy="349305"/>
          </a:xfrm>
        </p:grpSpPr>
        <p:grpSp>
          <p:nvGrpSpPr>
            <p:cNvPr id="15" name="Groep 14">
              <a:extLst>
                <a:ext uri="{FF2B5EF4-FFF2-40B4-BE49-F238E27FC236}">
                  <a16:creationId xmlns:a16="http://schemas.microsoft.com/office/drawing/2014/main" id="{6C97ADFB-1A3F-C631-5373-303BA29823DA}"/>
                </a:ext>
              </a:extLst>
            </p:cNvPr>
            <p:cNvGrpSpPr/>
            <p:nvPr/>
          </p:nvGrpSpPr>
          <p:grpSpPr>
            <a:xfrm>
              <a:off x="121489" y="4876801"/>
              <a:ext cx="2719166" cy="349305"/>
              <a:chOff x="121489" y="4886326"/>
              <a:chExt cx="2719166" cy="349305"/>
            </a:xfrm>
          </p:grpSpPr>
          <p:sp>
            <p:nvSpPr>
              <p:cNvPr id="17" name="Rechthoek: afgeronde hoeken 16">
                <a:hlinkClick r:id="rId21" action="ppaction://hlinksldjump"/>
                <a:extLst>
                  <a:ext uri="{FF2B5EF4-FFF2-40B4-BE49-F238E27FC236}">
                    <a16:creationId xmlns:a16="http://schemas.microsoft.com/office/drawing/2014/main" id="{BBCD696C-C93C-CE0F-7B72-5FCD15EE3212}"/>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8" name="Tekstvak 17">
                <a:hlinkClick r:id="rId21" action="ppaction://hlinksldjump"/>
                <a:extLst>
                  <a:ext uri="{FF2B5EF4-FFF2-40B4-BE49-F238E27FC236}">
                    <a16:creationId xmlns:a16="http://schemas.microsoft.com/office/drawing/2014/main" id="{664AA3D2-A463-CC7B-E341-FB3B8A7EF1DE}"/>
                  </a:ext>
                </a:extLst>
              </p:cNvPr>
              <p:cNvSpPr txBox="1"/>
              <p:nvPr/>
            </p:nvSpPr>
            <p:spPr>
              <a:xfrm>
                <a:off x="519112" y="4922478"/>
                <a:ext cx="2321543" cy="276999"/>
              </a:xfrm>
              <a:prstGeom prst="rect">
                <a:avLst/>
              </a:prstGeom>
              <a:noFill/>
            </p:spPr>
            <p:txBody>
              <a:bodyPr wrap="square" rtlCol="0">
                <a:spAutoFit/>
              </a:bodyPr>
              <a:lstStyle/>
              <a:p>
                <a:r>
                  <a:rPr lang="nl-NL" sz="1200" b="1" dirty="0"/>
                  <a:t>Geavanceerd &amp; Ontwikkelaars</a:t>
                </a:r>
              </a:p>
            </p:txBody>
          </p:sp>
        </p:grpSp>
        <p:pic>
          <p:nvPicPr>
            <p:cNvPr id="16" name="Graphic 15" descr="Mijngereedschap met effen opvulling">
              <a:hlinkClick r:id="rId21" action="ppaction://hlinksldjump"/>
              <a:extLst>
                <a:ext uri="{FF2B5EF4-FFF2-40B4-BE49-F238E27FC236}">
                  <a16:creationId xmlns:a16="http://schemas.microsoft.com/office/drawing/2014/main" id="{142A9465-DC28-3FD8-CF91-9253F8E3548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13143" y="4894876"/>
              <a:ext cx="313151" cy="313151"/>
            </a:xfrm>
            <a:prstGeom prst="rect">
              <a:avLst/>
            </a:prstGeom>
          </p:spPr>
        </p:pic>
      </p:grpSp>
      <p:grpSp>
        <p:nvGrpSpPr>
          <p:cNvPr id="19" name="Groep 18">
            <a:extLst>
              <a:ext uri="{FF2B5EF4-FFF2-40B4-BE49-F238E27FC236}">
                <a16:creationId xmlns:a16="http://schemas.microsoft.com/office/drawing/2014/main" id="{DE39BCD6-3206-F16B-14A7-A2DEAF02B1FE}"/>
              </a:ext>
            </a:extLst>
          </p:cNvPr>
          <p:cNvGrpSpPr/>
          <p:nvPr/>
        </p:nvGrpSpPr>
        <p:grpSpPr>
          <a:xfrm>
            <a:off x="194704" y="2951743"/>
            <a:ext cx="2659811" cy="349305"/>
            <a:chOff x="121489" y="4876801"/>
            <a:chExt cx="2659811" cy="349305"/>
          </a:xfrm>
        </p:grpSpPr>
        <p:grpSp>
          <p:nvGrpSpPr>
            <p:cNvPr id="21" name="Groep 20">
              <a:extLst>
                <a:ext uri="{FF2B5EF4-FFF2-40B4-BE49-F238E27FC236}">
                  <a16:creationId xmlns:a16="http://schemas.microsoft.com/office/drawing/2014/main" id="{E278935F-13A6-B9C7-C10B-75498729A18E}"/>
                </a:ext>
              </a:extLst>
            </p:cNvPr>
            <p:cNvGrpSpPr/>
            <p:nvPr/>
          </p:nvGrpSpPr>
          <p:grpSpPr>
            <a:xfrm>
              <a:off x="121489" y="4876801"/>
              <a:ext cx="2659811" cy="349305"/>
              <a:chOff x="121489" y="4886326"/>
              <a:chExt cx="2659811" cy="349305"/>
            </a:xfrm>
          </p:grpSpPr>
          <p:sp>
            <p:nvSpPr>
              <p:cNvPr id="23" name="Rechthoek: afgeronde hoeken 22">
                <a:hlinkClick r:id="rId24" action="ppaction://hlinksldjump"/>
                <a:extLst>
                  <a:ext uri="{FF2B5EF4-FFF2-40B4-BE49-F238E27FC236}">
                    <a16:creationId xmlns:a16="http://schemas.microsoft.com/office/drawing/2014/main" id="{1DD4642B-F91A-1AA1-5394-CE4A7FACBBBE}"/>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4" name="Tekstvak 23">
                <a:hlinkClick r:id="rId24" action="ppaction://hlinksldjump"/>
                <a:extLst>
                  <a:ext uri="{FF2B5EF4-FFF2-40B4-BE49-F238E27FC236}">
                    <a16:creationId xmlns:a16="http://schemas.microsoft.com/office/drawing/2014/main" id="{9569F2A7-2201-F525-19B5-5306C1C1E53A}"/>
                  </a:ext>
                </a:extLst>
              </p:cNvPr>
              <p:cNvSpPr txBox="1"/>
              <p:nvPr/>
            </p:nvSpPr>
            <p:spPr>
              <a:xfrm>
                <a:off x="519112" y="4922478"/>
                <a:ext cx="2143125" cy="276999"/>
              </a:xfrm>
              <a:prstGeom prst="rect">
                <a:avLst/>
              </a:prstGeom>
              <a:noFill/>
            </p:spPr>
            <p:txBody>
              <a:bodyPr wrap="square" rtlCol="0">
                <a:spAutoFit/>
              </a:bodyPr>
              <a:lstStyle/>
              <a:p>
                <a:r>
                  <a:rPr lang="nl-NL" sz="1200" b="1" dirty="0"/>
                  <a:t>Privacy &amp; Beveiliging</a:t>
                </a:r>
              </a:p>
            </p:txBody>
          </p:sp>
        </p:grpSp>
        <p:pic>
          <p:nvPicPr>
            <p:cNvPr id="22" name="Graphic 21" descr="Schild met effen opvulling">
              <a:hlinkClick r:id="rId24" action="ppaction://hlinksldjump"/>
              <a:extLst>
                <a:ext uri="{FF2B5EF4-FFF2-40B4-BE49-F238E27FC236}">
                  <a16:creationId xmlns:a16="http://schemas.microsoft.com/office/drawing/2014/main" id="{E27184E0-7448-2478-32CD-B6D1672C19EF}"/>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213143" y="4894876"/>
              <a:ext cx="313151" cy="313151"/>
            </a:xfrm>
            <a:prstGeom prst="rect">
              <a:avLst/>
            </a:prstGeom>
          </p:spPr>
        </p:pic>
      </p:grpSp>
      <p:grpSp>
        <p:nvGrpSpPr>
          <p:cNvPr id="25" name="Groep 24">
            <a:extLst>
              <a:ext uri="{FF2B5EF4-FFF2-40B4-BE49-F238E27FC236}">
                <a16:creationId xmlns:a16="http://schemas.microsoft.com/office/drawing/2014/main" id="{7D0B016D-7FCC-E02B-8289-628A03FB24DD}"/>
              </a:ext>
            </a:extLst>
          </p:cNvPr>
          <p:cNvGrpSpPr/>
          <p:nvPr/>
        </p:nvGrpSpPr>
        <p:grpSpPr>
          <a:xfrm>
            <a:off x="194703" y="2524687"/>
            <a:ext cx="2659811" cy="349305"/>
            <a:chOff x="121489" y="4876801"/>
            <a:chExt cx="2659811" cy="349305"/>
          </a:xfrm>
        </p:grpSpPr>
        <p:grpSp>
          <p:nvGrpSpPr>
            <p:cNvPr id="26" name="Groep 25">
              <a:extLst>
                <a:ext uri="{FF2B5EF4-FFF2-40B4-BE49-F238E27FC236}">
                  <a16:creationId xmlns:a16="http://schemas.microsoft.com/office/drawing/2014/main" id="{C65CDEAA-38ED-2A01-8976-BE7C87E448E2}"/>
                </a:ext>
              </a:extLst>
            </p:cNvPr>
            <p:cNvGrpSpPr/>
            <p:nvPr/>
          </p:nvGrpSpPr>
          <p:grpSpPr>
            <a:xfrm>
              <a:off x="121489" y="4876801"/>
              <a:ext cx="2659811" cy="349305"/>
              <a:chOff x="121489" y="4886326"/>
              <a:chExt cx="2659811" cy="349305"/>
            </a:xfrm>
          </p:grpSpPr>
          <p:sp>
            <p:nvSpPr>
              <p:cNvPr id="30" name="Rechthoek: afgeronde hoeken 29">
                <a:hlinkClick r:id="rId27" action="ppaction://hlinksldjump"/>
                <a:extLst>
                  <a:ext uri="{FF2B5EF4-FFF2-40B4-BE49-F238E27FC236}">
                    <a16:creationId xmlns:a16="http://schemas.microsoft.com/office/drawing/2014/main" id="{FADA4B1E-3BE7-D5F8-D7F4-75490F26DEC7}"/>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Tekstvak 30">
                <a:hlinkClick r:id="rId27" action="ppaction://hlinksldjump"/>
                <a:extLst>
                  <a:ext uri="{FF2B5EF4-FFF2-40B4-BE49-F238E27FC236}">
                    <a16:creationId xmlns:a16="http://schemas.microsoft.com/office/drawing/2014/main" id="{9BD70579-F47A-97CB-CDD9-DE0B568EFD00}"/>
                  </a:ext>
                </a:extLst>
              </p:cNvPr>
              <p:cNvSpPr txBox="1"/>
              <p:nvPr/>
            </p:nvSpPr>
            <p:spPr>
              <a:xfrm>
                <a:off x="519112" y="4922478"/>
                <a:ext cx="2143125" cy="276999"/>
              </a:xfrm>
              <a:prstGeom prst="rect">
                <a:avLst/>
              </a:prstGeom>
              <a:noFill/>
            </p:spPr>
            <p:txBody>
              <a:bodyPr wrap="square" rtlCol="0">
                <a:spAutoFit/>
              </a:bodyPr>
              <a:lstStyle/>
              <a:p>
                <a:r>
                  <a:rPr lang="nl-NL" sz="1200" b="1" dirty="0"/>
                  <a:t>Connectiviteit &amp; Apparaten</a:t>
                </a:r>
              </a:p>
            </p:txBody>
          </p:sp>
        </p:grpSp>
        <p:pic>
          <p:nvPicPr>
            <p:cNvPr id="27" name="Graphic 26" descr="Wi-Fi met effen opvulling">
              <a:hlinkClick r:id="rId27" action="ppaction://hlinksldjump"/>
              <a:extLst>
                <a:ext uri="{FF2B5EF4-FFF2-40B4-BE49-F238E27FC236}">
                  <a16:creationId xmlns:a16="http://schemas.microsoft.com/office/drawing/2014/main" id="{5D5F26B2-C833-932B-E297-A235AA754B7F}"/>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213143" y="4894876"/>
              <a:ext cx="313151" cy="313151"/>
            </a:xfrm>
            <a:prstGeom prst="rect">
              <a:avLst/>
            </a:prstGeom>
          </p:spPr>
        </p:pic>
      </p:grpSp>
      <p:grpSp>
        <p:nvGrpSpPr>
          <p:cNvPr id="32" name="Groep 31">
            <a:extLst>
              <a:ext uri="{FF2B5EF4-FFF2-40B4-BE49-F238E27FC236}">
                <a16:creationId xmlns:a16="http://schemas.microsoft.com/office/drawing/2014/main" id="{EF7B3C9F-8D42-9E6F-E495-98045C074ED1}"/>
              </a:ext>
            </a:extLst>
          </p:cNvPr>
          <p:cNvGrpSpPr/>
          <p:nvPr/>
        </p:nvGrpSpPr>
        <p:grpSpPr>
          <a:xfrm>
            <a:off x="194702" y="2097631"/>
            <a:ext cx="2659811" cy="349305"/>
            <a:chOff x="121489" y="4876801"/>
            <a:chExt cx="2659811" cy="349305"/>
          </a:xfrm>
        </p:grpSpPr>
        <p:grpSp>
          <p:nvGrpSpPr>
            <p:cNvPr id="33" name="Groep 32">
              <a:extLst>
                <a:ext uri="{FF2B5EF4-FFF2-40B4-BE49-F238E27FC236}">
                  <a16:creationId xmlns:a16="http://schemas.microsoft.com/office/drawing/2014/main" id="{836361E4-B4D0-2CF1-8592-30D57ADBD739}"/>
                </a:ext>
              </a:extLst>
            </p:cNvPr>
            <p:cNvGrpSpPr/>
            <p:nvPr/>
          </p:nvGrpSpPr>
          <p:grpSpPr>
            <a:xfrm>
              <a:off x="121489" y="4876801"/>
              <a:ext cx="2659811" cy="349305"/>
              <a:chOff x="121489" y="4886326"/>
              <a:chExt cx="2659811" cy="349305"/>
            </a:xfrm>
          </p:grpSpPr>
          <p:sp>
            <p:nvSpPr>
              <p:cNvPr id="37" name="Rechthoek: afgeronde hoeken 36">
                <a:hlinkClick r:id="rId30" action="ppaction://hlinksldjump"/>
                <a:extLst>
                  <a:ext uri="{FF2B5EF4-FFF2-40B4-BE49-F238E27FC236}">
                    <a16:creationId xmlns:a16="http://schemas.microsoft.com/office/drawing/2014/main" id="{57A9800C-A198-7BE9-1121-7B191F0F804A}"/>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Tekstvak 37">
                <a:hlinkClick r:id="rId30" action="ppaction://hlinksldjump"/>
                <a:extLst>
                  <a:ext uri="{FF2B5EF4-FFF2-40B4-BE49-F238E27FC236}">
                    <a16:creationId xmlns:a16="http://schemas.microsoft.com/office/drawing/2014/main" id="{91CCB5A0-78E5-AB43-9F15-5E42FEA17C9F}"/>
                  </a:ext>
                </a:extLst>
              </p:cNvPr>
              <p:cNvSpPr txBox="1"/>
              <p:nvPr/>
            </p:nvSpPr>
            <p:spPr>
              <a:xfrm>
                <a:off x="519112" y="4922478"/>
                <a:ext cx="2220242" cy="276999"/>
              </a:xfrm>
              <a:prstGeom prst="rect">
                <a:avLst/>
              </a:prstGeom>
              <a:noFill/>
            </p:spPr>
            <p:txBody>
              <a:bodyPr wrap="square" rtlCol="0">
                <a:spAutoFit/>
              </a:bodyPr>
              <a:lstStyle/>
              <a:p>
                <a:r>
                  <a:rPr lang="nl-NL" sz="1200" b="1" dirty="0"/>
                  <a:t>Meldingen &amp; Toestemmingen</a:t>
                </a:r>
              </a:p>
            </p:txBody>
          </p:sp>
        </p:grpSp>
        <p:pic>
          <p:nvPicPr>
            <p:cNvPr id="35" name="Graphic 34" descr="Beltoon met effen opvulling">
              <a:extLst>
                <a:ext uri="{FF2B5EF4-FFF2-40B4-BE49-F238E27FC236}">
                  <a16:creationId xmlns:a16="http://schemas.microsoft.com/office/drawing/2014/main" id="{A73FA9A7-53A3-1078-01FF-633BBE93D5B9}"/>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213143" y="4894876"/>
              <a:ext cx="313151" cy="313151"/>
            </a:xfrm>
            <a:prstGeom prst="rect">
              <a:avLst/>
            </a:prstGeom>
          </p:spPr>
        </p:pic>
      </p:grpSp>
      <p:grpSp>
        <p:nvGrpSpPr>
          <p:cNvPr id="39" name="Groep 38">
            <a:extLst>
              <a:ext uri="{FF2B5EF4-FFF2-40B4-BE49-F238E27FC236}">
                <a16:creationId xmlns:a16="http://schemas.microsoft.com/office/drawing/2014/main" id="{8EC901BB-6F02-3B54-FBCC-52F91D62B9F6}"/>
              </a:ext>
            </a:extLst>
          </p:cNvPr>
          <p:cNvGrpSpPr/>
          <p:nvPr/>
        </p:nvGrpSpPr>
        <p:grpSpPr>
          <a:xfrm>
            <a:off x="194701" y="1670575"/>
            <a:ext cx="2659811" cy="349305"/>
            <a:chOff x="121489" y="4876801"/>
            <a:chExt cx="2659811" cy="349305"/>
          </a:xfrm>
        </p:grpSpPr>
        <p:grpSp>
          <p:nvGrpSpPr>
            <p:cNvPr id="40" name="Groep 39">
              <a:extLst>
                <a:ext uri="{FF2B5EF4-FFF2-40B4-BE49-F238E27FC236}">
                  <a16:creationId xmlns:a16="http://schemas.microsoft.com/office/drawing/2014/main" id="{4EB8689E-11E3-D393-2CEA-506ABF1343E6}"/>
                </a:ext>
              </a:extLst>
            </p:cNvPr>
            <p:cNvGrpSpPr/>
            <p:nvPr/>
          </p:nvGrpSpPr>
          <p:grpSpPr>
            <a:xfrm>
              <a:off x="121489" y="4876801"/>
              <a:ext cx="2659811" cy="349305"/>
              <a:chOff x="121489" y="4886326"/>
              <a:chExt cx="2659811" cy="349305"/>
            </a:xfrm>
          </p:grpSpPr>
          <p:sp>
            <p:nvSpPr>
              <p:cNvPr id="46" name="Rechthoek: afgeronde hoeken 45">
                <a:hlinkClick r:id="rId33" action="ppaction://hlinksldjump"/>
                <a:extLst>
                  <a:ext uri="{FF2B5EF4-FFF2-40B4-BE49-F238E27FC236}">
                    <a16:creationId xmlns:a16="http://schemas.microsoft.com/office/drawing/2014/main" id="{DCFE0CB8-67FD-5AFD-5C68-9CEB4EE6BFA9}"/>
                  </a:ext>
                </a:extLst>
              </p:cNvPr>
              <p:cNvSpPr>
                <a:spLocks/>
              </p:cNvSpPr>
              <p:nvPr/>
            </p:nvSpPr>
            <p:spPr>
              <a:xfrm>
                <a:off x="121489" y="4886326"/>
                <a:ext cx="2659811" cy="349305"/>
              </a:xfrm>
              <a:prstGeom prst="roundRect">
                <a:avLst>
                  <a:gd name="adj" fmla="val 27476"/>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8" name="Tekstvak 47">
                <a:hlinkClick r:id="rId33" action="ppaction://hlinksldjump"/>
                <a:extLst>
                  <a:ext uri="{FF2B5EF4-FFF2-40B4-BE49-F238E27FC236}">
                    <a16:creationId xmlns:a16="http://schemas.microsoft.com/office/drawing/2014/main" id="{2BDCE569-3A44-B69D-74F2-557C07A22A05}"/>
                  </a:ext>
                </a:extLst>
              </p:cNvPr>
              <p:cNvSpPr txBox="1"/>
              <p:nvPr/>
            </p:nvSpPr>
            <p:spPr>
              <a:xfrm>
                <a:off x="519112" y="4922478"/>
                <a:ext cx="2246738" cy="276999"/>
              </a:xfrm>
              <a:prstGeom prst="rect">
                <a:avLst/>
              </a:prstGeom>
              <a:noFill/>
            </p:spPr>
            <p:txBody>
              <a:bodyPr wrap="square" rtlCol="0">
                <a:spAutoFit/>
              </a:bodyPr>
              <a:lstStyle/>
              <a:p>
                <a:r>
                  <a:rPr lang="nl-NL" sz="1200" b="1" dirty="0"/>
                  <a:t>App-voorkeuren &amp; Interface</a:t>
                </a:r>
              </a:p>
            </p:txBody>
          </p:sp>
        </p:grpSp>
        <p:pic>
          <p:nvPicPr>
            <p:cNvPr id="42" name="Graphic 41" descr="Palette met effen opvulling">
              <a:hlinkClick r:id="rId34" action="ppaction://hlinksldjump"/>
              <a:extLst>
                <a:ext uri="{FF2B5EF4-FFF2-40B4-BE49-F238E27FC236}">
                  <a16:creationId xmlns:a16="http://schemas.microsoft.com/office/drawing/2014/main" id="{B540D02B-8294-B17A-422C-49FA44986F1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a:off x="213143" y="4894876"/>
              <a:ext cx="313151" cy="313151"/>
            </a:xfrm>
            <a:prstGeom prst="rect">
              <a:avLst/>
            </a:prstGeom>
          </p:spPr>
        </p:pic>
      </p:grpSp>
      <p:grpSp>
        <p:nvGrpSpPr>
          <p:cNvPr id="138" name="Groep 137">
            <a:extLst>
              <a:ext uri="{FF2B5EF4-FFF2-40B4-BE49-F238E27FC236}">
                <a16:creationId xmlns:a16="http://schemas.microsoft.com/office/drawing/2014/main" id="{C5F3F007-8136-3295-636D-257DFDE8695B}"/>
              </a:ext>
            </a:extLst>
          </p:cNvPr>
          <p:cNvGrpSpPr/>
          <p:nvPr/>
        </p:nvGrpSpPr>
        <p:grpSpPr>
          <a:xfrm>
            <a:off x="9365306" y="1237452"/>
            <a:ext cx="2359662" cy="4303829"/>
            <a:chOff x="9365306" y="1237452"/>
            <a:chExt cx="2359662" cy="4303829"/>
          </a:xfrm>
        </p:grpSpPr>
        <p:grpSp>
          <p:nvGrpSpPr>
            <p:cNvPr id="52" name="Groep 51">
              <a:extLst>
                <a:ext uri="{FF2B5EF4-FFF2-40B4-BE49-F238E27FC236}">
                  <a16:creationId xmlns:a16="http://schemas.microsoft.com/office/drawing/2014/main" id="{D82F52B1-500E-31DB-A3E0-FB28B3425EA3}"/>
                </a:ext>
              </a:extLst>
            </p:cNvPr>
            <p:cNvGrpSpPr/>
            <p:nvPr/>
          </p:nvGrpSpPr>
          <p:grpSpPr>
            <a:xfrm>
              <a:off x="9365306" y="1243519"/>
              <a:ext cx="2359662" cy="4297762"/>
              <a:chOff x="9365306" y="1243519"/>
              <a:chExt cx="2359662" cy="4297762"/>
            </a:xfrm>
          </p:grpSpPr>
          <p:sp>
            <p:nvSpPr>
              <p:cNvPr id="55" name="Rechthoek: afgeronde hoeken 54">
                <a:extLst>
                  <a:ext uri="{FF2B5EF4-FFF2-40B4-BE49-F238E27FC236}">
                    <a16:creationId xmlns:a16="http://schemas.microsoft.com/office/drawing/2014/main" id="{DABA7152-04FD-FE10-2F6C-BFDBD22D0D44}"/>
                  </a:ext>
                </a:extLst>
              </p:cNvPr>
              <p:cNvSpPr>
                <a:spLocks/>
              </p:cNvSpPr>
              <p:nvPr/>
            </p:nvSpPr>
            <p:spPr>
              <a:xfrm>
                <a:off x="9365306" y="1243519"/>
                <a:ext cx="2359662" cy="4297762"/>
              </a:xfrm>
              <a:prstGeom prst="roundRect">
                <a:avLst>
                  <a:gd name="adj" fmla="val 9840"/>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9" name="Tekstvak 58">
                <a:extLst>
                  <a:ext uri="{FF2B5EF4-FFF2-40B4-BE49-F238E27FC236}">
                    <a16:creationId xmlns:a16="http://schemas.microsoft.com/office/drawing/2014/main" id="{B518BA74-1840-C41B-A5E4-F26A96FCD6E3}"/>
                  </a:ext>
                </a:extLst>
              </p:cNvPr>
              <p:cNvSpPr txBox="1"/>
              <p:nvPr/>
            </p:nvSpPr>
            <p:spPr>
              <a:xfrm>
                <a:off x="9429098" y="2130596"/>
                <a:ext cx="2232078" cy="276999"/>
              </a:xfrm>
              <a:prstGeom prst="rect">
                <a:avLst/>
              </a:prstGeom>
              <a:noFill/>
            </p:spPr>
            <p:txBody>
              <a:bodyPr wrap="square" rtlCol="0">
                <a:spAutoFit/>
              </a:bodyPr>
              <a:lstStyle/>
              <a:p>
                <a:pPr algn="ctr"/>
                <a:r>
                  <a:rPr lang="nl-NL" sz="1200" b="1" dirty="0"/>
                  <a:t>…</a:t>
                </a:r>
                <a:endParaRPr lang="nl-NL" sz="1600" b="1" dirty="0"/>
              </a:p>
            </p:txBody>
          </p:sp>
          <p:sp>
            <p:nvSpPr>
              <p:cNvPr id="61" name="Tekstvak 60">
                <a:extLst>
                  <a:ext uri="{FF2B5EF4-FFF2-40B4-BE49-F238E27FC236}">
                    <a16:creationId xmlns:a16="http://schemas.microsoft.com/office/drawing/2014/main" id="{52ED9775-1EF2-0888-0EB4-2DABD2E1051C}"/>
                  </a:ext>
                </a:extLst>
              </p:cNvPr>
              <p:cNvSpPr txBox="1"/>
              <p:nvPr/>
            </p:nvSpPr>
            <p:spPr>
              <a:xfrm>
                <a:off x="9429098" y="2987893"/>
                <a:ext cx="2232078" cy="276999"/>
              </a:xfrm>
              <a:prstGeom prst="rect">
                <a:avLst/>
              </a:prstGeom>
              <a:noFill/>
            </p:spPr>
            <p:txBody>
              <a:bodyPr wrap="square" rtlCol="0">
                <a:spAutoFit/>
              </a:bodyPr>
              <a:lstStyle/>
              <a:p>
                <a:pPr algn="ctr"/>
                <a:r>
                  <a:rPr lang="nl-NL" sz="1200" b="1" dirty="0"/>
                  <a:t>…</a:t>
                </a:r>
                <a:endParaRPr lang="nl-NL" sz="1600" b="1" dirty="0"/>
              </a:p>
            </p:txBody>
          </p:sp>
          <p:sp>
            <p:nvSpPr>
              <p:cNvPr id="130" name="Tekstvak 129">
                <a:extLst>
                  <a:ext uri="{FF2B5EF4-FFF2-40B4-BE49-F238E27FC236}">
                    <a16:creationId xmlns:a16="http://schemas.microsoft.com/office/drawing/2014/main" id="{6D106B49-883A-599C-4D2C-4D7E7F47744C}"/>
                  </a:ext>
                </a:extLst>
              </p:cNvPr>
              <p:cNvSpPr txBox="1"/>
              <p:nvPr/>
            </p:nvSpPr>
            <p:spPr>
              <a:xfrm>
                <a:off x="9432919" y="3865885"/>
                <a:ext cx="2232078" cy="276999"/>
              </a:xfrm>
              <a:prstGeom prst="rect">
                <a:avLst/>
              </a:prstGeom>
              <a:noFill/>
            </p:spPr>
            <p:txBody>
              <a:bodyPr wrap="square" rtlCol="0">
                <a:spAutoFit/>
              </a:bodyPr>
              <a:lstStyle/>
              <a:p>
                <a:pPr algn="ctr"/>
                <a:r>
                  <a:rPr lang="nl-NL" sz="1200" b="1" dirty="0"/>
                  <a:t>… </a:t>
                </a:r>
                <a:endParaRPr lang="nl-NL" sz="1600" b="1" dirty="0"/>
              </a:p>
            </p:txBody>
          </p:sp>
          <p:sp>
            <p:nvSpPr>
              <p:cNvPr id="131" name="Tekstvak 130">
                <a:extLst>
                  <a:ext uri="{FF2B5EF4-FFF2-40B4-BE49-F238E27FC236}">
                    <a16:creationId xmlns:a16="http://schemas.microsoft.com/office/drawing/2014/main" id="{F527BFCB-4A5A-2A8F-1BAF-0F39FD3DDB25}"/>
                  </a:ext>
                </a:extLst>
              </p:cNvPr>
              <p:cNvSpPr txBox="1"/>
              <p:nvPr/>
            </p:nvSpPr>
            <p:spPr>
              <a:xfrm>
                <a:off x="9429098" y="4740007"/>
                <a:ext cx="2232078" cy="276999"/>
              </a:xfrm>
              <a:prstGeom prst="rect">
                <a:avLst/>
              </a:prstGeom>
              <a:noFill/>
            </p:spPr>
            <p:txBody>
              <a:bodyPr wrap="square" rtlCol="0">
                <a:spAutoFit/>
              </a:bodyPr>
              <a:lstStyle/>
              <a:p>
                <a:pPr algn="ctr"/>
                <a:r>
                  <a:rPr lang="nl-NL" sz="1200" b="1" dirty="0"/>
                  <a:t>…</a:t>
                </a:r>
                <a:endParaRPr lang="nl-NL" sz="1600" b="1" dirty="0"/>
              </a:p>
            </p:txBody>
          </p:sp>
          <p:sp>
            <p:nvSpPr>
              <p:cNvPr id="132" name="Tekstvak 131">
                <a:extLst>
                  <a:ext uri="{FF2B5EF4-FFF2-40B4-BE49-F238E27FC236}">
                    <a16:creationId xmlns:a16="http://schemas.microsoft.com/office/drawing/2014/main" id="{9D8F29B6-CC49-8E23-EFC7-E2058D84BC3D}"/>
                  </a:ext>
                </a:extLst>
              </p:cNvPr>
              <p:cNvSpPr txBox="1"/>
              <p:nvPr/>
            </p:nvSpPr>
            <p:spPr>
              <a:xfrm>
                <a:off x="9426586" y="2403204"/>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3" name="Tekstvak 132">
                <a:extLst>
                  <a:ext uri="{FF2B5EF4-FFF2-40B4-BE49-F238E27FC236}">
                    <a16:creationId xmlns:a16="http://schemas.microsoft.com/office/drawing/2014/main" id="{20F96A71-1911-43A8-AFFD-7DE2B9AC4FD5}"/>
                  </a:ext>
                </a:extLst>
              </p:cNvPr>
              <p:cNvSpPr txBox="1"/>
              <p:nvPr/>
            </p:nvSpPr>
            <p:spPr>
              <a:xfrm>
                <a:off x="9411109" y="3264892"/>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4" name="Tekstvak 133">
                <a:extLst>
                  <a:ext uri="{FF2B5EF4-FFF2-40B4-BE49-F238E27FC236}">
                    <a16:creationId xmlns:a16="http://schemas.microsoft.com/office/drawing/2014/main" id="{0F69F0AE-7BFD-20D9-1C3E-F5E2DC012DF6}"/>
                  </a:ext>
                </a:extLst>
              </p:cNvPr>
              <p:cNvSpPr txBox="1"/>
              <p:nvPr/>
            </p:nvSpPr>
            <p:spPr>
              <a:xfrm>
                <a:off x="9442497" y="4125189"/>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sp>
            <p:nvSpPr>
              <p:cNvPr id="135" name="Tekstvak 134">
                <a:extLst>
                  <a:ext uri="{FF2B5EF4-FFF2-40B4-BE49-F238E27FC236}">
                    <a16:creationId xmlns:a16="http://schemas.microsoft.com/office/drawing/2014/main" id="{30C728F8-AA78-B9DF-CFA4-00B84BC567FC}"/>
                  </a:ext>
                </a:extLst>
              </p:cNvPr>
              <p:cNvSpPr txBox="1"/>
              <p:nvPr/>
            </p:nvSpPr>
            <p:spPr>
              <a:xfrm>
                <a:off x="9426586" y="4997341"/>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grpSp>
        <p:sp>
          <p:nvSpPr>
            <p:cNvPr id="136" name="Tekstvak 135">
              <a:extLst>
                <a:ext uri="{FF2B5EF4-FFF2-40B4-BE49-F238E27FC236}">
                  <a16:creationId xmlns:a16="http://schemas.microsoft.com/office/drawing/2014/main" id="{1FB6E8DD-C623-FB16-8326-E71C1B7D424C}"/>
                </a:ext>
              </a:extLst>
            </p:cNvPr>
            <p:cNvSpPr txBox="1"/>
            <p:nvPr/>
          </p:nvSpPr>
          <p:spPr>
            <a:xfrm>
              <a:off x="9426586" y="1237452"/>
              <a:ext cx="2232078" cy="276999"/>
            </a:xfrm>
            <a:prstGeom prst="rect">
              <a:avLst/>
            </a:prstGeom>
            <a:noFill/>
          </p:spPr>
          <p:txBody>
            <a:bodyPr wrap="square" rtlCol="0">
              <a:spAutoFit/>
            </a:bodyPr>
            <a:lstStyle/>
            <a:p>
              <a:pPr algn="ctr"/>
              <a:r>
                <a:rPr lang="nl-NL" sz="1200" b="1" dirty="0"/>
                <a:t>…</a:t>
              </a:r>
              <a:endParaRPr lang="nl-NL" sz="1600" b="1" dirty="0"/>
            </a:p>
          </p:txBody>
        </p:sp>
        <p:sp>
          <p:nvSpPr>
            <p:cNvPr id="137" name="Tekstvak 136">
              <a:extLst>
                <a:ext uri="{FF2B5EF4-FFF2-40B4-BE49-F238E27FC236}">
                  <a16:creationId xmlns:a16="http://schemas.microsoft.com/office/drawing/2014/main" id="{F0704B1C-C6FB-B075-D9E4-8C0D1250F036}"/>
                </a:ext>
              </a:extLst>
            </p:cNvPr>
            <p:cNvSpPr txBox="1"/>
            <p:nvPr/>
          </p:nvSpPr>
          <p:spPr>
            <a:xfrm>
              <a:off x="9426586" y="1514407"/>
              <a:ext cx="2232078" cy="215444"/>
            </a:xfrm>
            <a:prstGeom prst="rect">
              <a:avLst/>
            </a:prstGeom>
            <a:noFill/>
          </p:spPr>
          <p:txBody>
            <a:bodyPr wrap="square" rtlCol="0">
              <a:spAutoFit/>
            </a:bodyPr>
            <a:lstStyle/>
            <a:p>
              <a:pPr algn="ctr"/>
              <a:r>
                <a:rPr lang="nl-NL" sz="800" dirty="0">
                  <a:solidFill>
                    <a:schemeClr val="bg1">
                      <a:lumMod val="50000"/>
                    </a:schemeClr>
                  </a:solidFill>
                </a:rPr>
                <a:t>…</a:t>
              </a:r>
            </a:p>
          </p:txBody>
        </p:sp>
      </p:grpSp>
    </p:spTree>
    <p:extLst>
      <p:ext uri="{BB962C8B-B14F-4D97-AF65-F5344CB8AC3E}">
        <p14:creationId xmlns:p14="http://schemas.microsoft.com/office/powerpoint/2010/main" val="2905789627"/>
      </p:ext>
    </p:extLst>
  </p:cSld>
  <p:clrMapOvr>
    <a:masterClrMapping/>
  </p:clrMapOvr>
  <p:transition spd="slow" advClick="0">
    <p:cover dir="r"/>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a:extLst>
            <a:ext uri="{FF2B5EF4-FFF2-40B4-BE49-F238E27FC236}">
              <a16:creationId xmlns:a16="http://schemas.microsoft.com/office/drawing/2014/main" id="{688F75A7-17D7-2751-FBAE-CBCEACA94236}"/>
            </a:ext>
          </a:extLst>
        </p:cNvPr>
        <p:cNvGrpSpPr/>
        <p:nvPr/>
      </p:nvGrpSpPr>
      <p:grpSpPr>
        <a:xfrm>
          <a:off x="0" y="0"/>
          <a:ext cx="0" cy="0"/>
          <a:chOff x="0" y="0"/>
          <a:chExt cx="0" cy="0"/>
        </a:xfrm>
      </p:grpSpPr>
      <p:pic>
        <p:nvPicPr>
          <p:cNvPr id="34" name="Afbeelding 33" descr="Afbeelding met Symmetrie, ontwerp, grijs, kunst&#10;&#10;Automatisch gegenereerde beschrijving">
            <a:extLst>
              <a:ext uri="{FF2B5EF4-FFF2-40B4-BE49-F238E27FC236}">
                <a16:creationId xmlns:a16="http://schemas.microsoft.com/office/drawing/2014/main" id="{6EBC79CD-4AA6-4008-F694-F2F76A7E62C2}"/>
              </a:ext>
            </a:extLst>
          </p:cNvPr>
          <p:cNvPicPr>
            <a:picLocks/>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12292"/>
            <a:ext cx="12192000" cy="6858000"/>
          </a:xfrm>
          <a:prstGeom prst="rect">
            <a:avLst/>
          </a:prstGeom>
        </p:spPr>
      </p:pic>
      <p:sp>
        <p:nvSpPr>
          <p:cNvPr id="189" name="Rechthoek 188">
            <a:extLst>
              <a:ext uri="{FF2B5EF4-FFF2-40B4-BE49-F238E27FC236}">
                <a16:creationId xmlns:a16="http://schemas.microsoft.com/office/drawing/2014/main" id="{D25736B4-B7ED-02C8-D8B1-F2B78E327E26}"/>
              </a:ext>
            </a:extLst>
          </p:cNvPr>
          <p:cNvSpPr>
            <a:spLocks/>
          </p:cNvSpPr>
          <p:nvPr/>
        </p:nvSpPr>
        <p:spPr>
          <a:xfrm>
            <a:off x="-179711" y="-171450"/>
            <a:ext cx="12670970" cy="7200900"/>
          </a:xfrm>
          <a:prstGeom prst="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4" name="Vrije vorm: vorm 143">
            <a:extLst>
              <a:ext uri="{FF2B5EF4-FFF2-40B4-BE49-F238E27FC236}">
                <a16:creationId xmlns:a16="http://schemas.microsoft.com/office/drawing/2014/main" id="{F17A3673-1C34-01C3-DE4F-27535C4A91A0}"/>
              </a:ext>
            </a:extLst>
          </p:cNvPr>
          <p:cNvSpPr>
            <a:spLocks/>
          </p:cNvSpPr>
          <p:nvPr/>
        </p:nvSpPr>
        <p:spPr>
          <a:xfrm>
            <a:off x="1520575" y="72384"/>
            <a:ext cx="9187004" cy="866858"/>
          </a:xfrm>
          <a:custGeom>
            <a:avLst/>
            <a:gdLst>
              <a:gd name="connsiteX0" fmla="*/ 139503 w 9187004"/>
              <a:gd name="connsiteY0" fmla="*/ 0 h 866858"/>
              <a:gd name="connsiteX1" fmla="*/ 9047501 w 9187004"/>
              <a:gd name="connsiteY1" fmla="*/ 0 h 866858"/>
              <a:gd name="connsiteX2" fmla="*/ 9187004 w 9187004"/>
              <a:gd name="connsiteY2" fmla="*/ 139503 h 866858"/>
              <a:gd name="connsiteX3" fmla="*/ 9187004 w 9187004"/>
              <a:gd name="connsiteY3" fmla="*/ 368223 h 866858"/>
              <a:gd name="connsiteX4" fmla="*/ 9047501 w 9187004"/>
              <a:gd name="connsiteY4" fmla="*/ 507726 h 866858"/>
              <a:gd name="connsiteX5" fmla="*/ 5905329 w 9187004"/>
              <a:gd name="connsiteY5" fmla="*/ 507726 h 866858"/>
              <a:gd name="connsiteX6" fmla="*/ 5905329 w 9187004"/>
              <a:gd name="connsiteY6" fmla="*/ 727355 h 866858"/>
              <a:gd name="connsiteX7" fmla="*/ 5765826 w 9187004"/>
              <a:gd name="connsiteY7" fmla="*/ 866858 h 866858"/>
              <a:gd name="connsiteX8" fmla="*/ 3385021 w 9187004"/>
              <a:gd name="connsiteY8" fmla="*/ 866858 h 866858"/>
              <a:gd name="connsiteX9" fmla="*/ 3245518 w 9187004"/>
              <a:gd name="connsiteY9" fmla="*/ 727355 h 866858"/>
              <a:gd name="connsiteX10" fmla="*/ 3245518 w 9187004"/>
              <a:gd name="connsiteY10" fmla="*/ 507726 h 866858"/>
              <a:gd name="connsiteX11" fmla="*/ 139503 w 9187004"/>
              <a:gd name="connsiteY11" fmla="*/ 507726 h 866858"/>
              <a:gd name="connsiteX12" fmla="*/ 0 w 9187004"/>
              <a:gd name="connsiteY12" fmla="*/ 368223 h 866858"/>
              <a:gd name="connsiteX13" fmla="*/ 0 w 9187004"/>
              <a:gd name="connsiteY13" fmla="*/ 139503 h 866858"/>
              <a:gd name="connsiteX14" fmla="*/ 139503 w 9187004"/>
              <a:gd name="connsiteY14" fmla="*/ 0 h 86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87004" h="866858">
                <a:moveTo>
                  <a:pt x="139503" y="0"/>
                </a:moveTo>
                <a:lnTo>
                  <a:pt x="9047501" y="0"/>
                </a:lnTo>
                <a:cubicBezTo>
                  <a:pt x="9124546" y="0"/>
                  <a:pt x="9187004" y="62458"/>
                  <a:pt x="9187004" y="139503"/>
                </a:cubicBezTo>
                <a:lnTo>
                  <a:pt x="9187004" y="368223"/>
                </a:lnTo>
                <a:cubicBezTo>
                  <a:pt x="9187004" y="445268"/>
                  <a:pt x="9124546" y="507726"/>
                  <a:pt x="9047501" y="507726"/>
                </a:cubicBezTo>
                <a:lnTo>
                  <a:pt x="5905329" y="507726"/>
                </a:lnTo>
                <a:lnTo>
                  <a:pt x="5905329" y="727355"/>
                </a:lnTo>
                <a:cubicBezTo>
                  <a:pt x="5905329" y="804400"/>
                  <a:pt x="5842871" y="866858"/>
                  <a:pt x="5765826" y="866858"/>
                </a:cubicBezTo>
                <a:lnTo>
                  <a:pt x="3385021" y="866858"/>
                </a:lnTo>
                <a:cubicBezTo>
                  <a:pt x="3307976" y="866858"/>
                  <a:pt x="3245518" y="804400"/>
                  <a:pt x="3245518" y="727355"/>
                </a:cubicBezTo>
                <a:lnTo>
                  <a:pt x="3245518" y="507726"/>
                </a:lnTo>
                <a:lnTo>
                  <a:pt x="139503" y="507726"/>
                </a:lnTo>
                <a:cubicBezTo>
                  <a:pt x="62458" y="507726"/>
                  <a:pt x="0" y="445268"/>
                  <a:pt x="0" y="368223"/>
                </a:cubicBezTo>
                <a:lnTo>
                  <a:pt x="0" y="139503"/>
                </a:lnTo>
                <a:cubicBezTo>
                  <a:pt x="0" y="62458"/>
                  <a:pt x="62458" y="0"/>
                  <a:pt x="139503" y="0"/>
                </a:cubicBezTo>
                <a:close/>
              </a:path>
            </a:pathLst>
          </a:custGeom>
          <a:solidFill>
            <a:schemeClr val="bg1">
              <a:alpha val="50000"/>
            </a:schemeClr>
          </a:solidFill>
          <a:ln>
            <a:solidFill>
              <a:srgbClr val="19FFFA"/>
            </a:solidFill>
          </a:ln>
          <a:effectLst>
            <a:glow rad="63500">
              <a:srgbClr val="19FFFA">
                <a:alpha val="40000"/>
              </a:srgbClr>
            </a:glow>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p>
        </p:txBody>
      </p:sp>
      <p:sp>
        <p:nvSpPr>
          <p:cNvPr id="145" name="Rechthoek: afgeronde hoeken 144">
            <a:extLst>
              <a:ext uri="{FF2B5EF4-FFF2-40B4-BE49-F238E27FC236}">
                <a16:creationId xmlns:a16="http://schemas.microsoft.com/office/drawing/2014/main" id="{96277E16-96F4-491E-E27F-584EFD7187E6}"/>
              </a:ext>
            </a:extLst>
          </p:cNvPr>
          <p:cNvSpPr>
            <a:spLocks/>
          </p:cNvSpPr>
          <p:nvPr/>
        </p:nvSpPr>
        <p:spPr>
          <a:xfrm>
            <a:off x="4766090" y="589937"/>
            <a:ext cx="2659811" cy="349305"/>
          </a:xfrm>
          <a:prstGeom prst="roundRect">
            <a:avLst>
              <a:gd name="adj" fmla="val 27476"/>
            </a:avLst>
          </a:prstGeom>
          <a:solidFill>
            <a:schemeClr val="bg1">
              <a:alpha val="50000"/>
            </a:schemeClr>
          </a:solidFill>
          <a:ln>
            <a:solidFill>
              <a:srgbClr val="19FFFA"/>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338" name="Groep 337">
            <a:extLst>
              <a:ext uri="{FF2B5EF4-FFF2-40B4-BE49-F238E27FC236}">
                <a16:creationId xmlns:a16="http://schemas.microsoft.com/office/drawing/2014/main" id="{37FE5628-DF03-A615-888B-7676695C9C7C}"/>
              </a:ext>
            </a:extLst>
          </p:cNvPr>
          <p:cNvGrpSpPr>
            <a:grpSpLocks/>
          </p:cNvGrpSpPr>
          <p:nvPr/>
        </p:nvGrpSpPr>
        <p:grpSpPr>
          <a:xfrm>
            <a:off x="10826079" y="-16116"/>
            <a:ext cx="1247421" cy="780705"/>
            <a:chOff x="258588" y="-59024"/>
            <a:chExt cx="742023" cy="464399"/>
          </a:xfrm>
        </p:grpSpPr>
        <p:pic>
          <p:nvPicPr>
            <p:cNvPr id="339" name="Graphic 338" descr="Lijn met pijl: Recht met effen opvulling">
              <a:hlinkClick r:id="rId4" action="ppaction://hlinksldjump"/>
              <a:extLst>
                <a:ext uri="{FF2B5EF4-FFF2-40B4-BE49-F238E27FC236}">
                  <a16:creationId xmlns:a16="http://schemas.microsoft.com/office/drawing/2014/main" id="{A5C7EB2E-CA17-EE16-B8A3-D68DB73CD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258588" y="-59024"/>
              <a:ext cx="464399" cy="464399"/>
            </a:xfrm>
            <a:prstGeom prst="rect">
              <a:avLst/>
            </a:prstGeom>
          </p:spPr>
        </p:pic>
        <p:pic>
          <p:nvPicPr>
            <p:cNvPr id="340" name="Graphic 339" descr="Introductiepagina met effen opvulling">
              <a:hlinkClick r:id="rId4" action="ppaction://hlinksldjump"/>
              <a:extLst>
                <a:ext uri="{FF2B5EF4-FFF2-40B4-BE49-F238E27FC236}">
                  <a16:creationId xmlns:a16="http://schemas.microsoft.com/office/drawing/2014/main" id="{034984A7-B3D2-C172-F055-B10D4E2C07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7465" y="-1944"/>
              <a:ext cx="293146" cy="293146"/>
            </a:xfrm>
            <a:prstGeom prst="rect">
              <a:avLst/>
            </a:prstGeom>
          </p:spPr>
        </p:pic>
      </p:grpSp>
      <p:sp>
        <p:nvSpPr>
          <p:cNvPr id="5" name="Rechthoek: afgeronde hoeken 4">
            <a:extLst>
              <a:ext uri="{FF2B5EF4-FFF2-40B4-BE49-F238E27FC236}">
                <a16:creationId xmlns:a16="http://schemas.microsoft.com/office/drawing/2014/main" id="{0A62F309-1B73-1129-3E3C-DC31D4645D16}"/>
              </a:ext>
            </a:extLst>
          </p:cNvPr>
          <p:cNvSpPr>
            <a:spLocks/>
          </p:cNvSpPr>
          <p:nvPr/>
        </p:nvSpPr>
        <p:spPr>
          <a:xfrm>
            <a:off x="4777580" y="609858"/>
            <a:ext cx="2659812" cy="319622"/>
          </a:xfrm>
          <a:prstGeom prst="roundRect">
            <a:avLst>
              <a:gd name="adj" fmla="val 27476"/>
            </a:avLst>
          </a:prstGeom>
          <a:solidFill>
            <a:schemeClr val="bg1">
              <a:alpha val="7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40" name="Tekstvak 139">
            <a:extLst>
              <a:ext uri="{FF2B5EF4-FFF2-40B4-BE49-F238E27FC236}">
                <a16:creationId xmlns:a16="http://schemas.microsoft.com/office/drawing/2014/main" id="{D5FBBC59-86B4-5F96-1C8A-6F4D580857AB}"/>
              </a:ext>
            </a:extLst>
          </p:cNvPr>
          <p:cNvSpPr txBox="1"/>
          <p:nvPr/>
        </p:nvSpPr>
        <p:spPr>
          <a:xfrm>
            <a:off x="5024436" y="626088"/>
            <a:ext cx="2143125" cy="276999"/>
          </a:xfrm>
          <a:prstGeom prst="rect">
            <a:avLst/>
          </a:prstGeom>
          <a:noFill/>
        </p:spPr>
        <p:txBody>
          <a:bodyPr wrap="square" rtlCol="0">
            <a:spAutoFit/>
          </a:bodyPr>
          <a:lstStyle/>
          <a:p>
            <a:pPr algn="ctr"/>
            <a:r>
              <a:rPr lang="nl-NL" sz="1200" b="1" dirty="0"/>
              <a:t>Zoeken</a:t>
            </a:r>
          </a:p>
        </p:txBody>
      </p:sp>
      <p:pic>
        <p:nvPicPr>
          <p:cNvPr id="141" name="Graphic 140" descr="Vergrootglas met effen opvulling">
            <a:extLst>
              <a:ext uri="{FF2B5EF4-FFF2-40B4-BE49-F238E27FC236}">
                <a16:creationId xmlns:a16="http://schemas.microsoft.com/office/drawing/2014/main" id="{C3CB3389-1AA3-B084-3E3F-43A5D20D642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077418" y="645320"/>
            <a:ext cx="261592" cy="261592"/>
          </a:xfrm>
          <a:prstGeom prst="rect">
            <a:avLst/>
          </a:prstGeom>
        </p:spPr>
      </p:pic>
      <p:sp>
        <p:nvSpPr>
          <p:cNvPr id="146" name="Rechthoek 145">
            <a:extLst>
              <a:ext uri="{FF2B5EF4-FFF2-40B4-BE49-F238E27FC236}">
                <a16:creationId xmlns:a16="http://schemas.microsoft.com/office/drawing/2014/main" id="{E3625FF0-5D3A-E1FA-8575-1D5E99FD395E}"/>
              </a:ext>
            </a:extLst>
          </p:cNvPr>
          <p:cNvSpPr/>
          <p:nvPr/>
        </p:nvSpPr>
        <p:spPr>
          <a:xfrm>
            <a:off x="4766091" y="574828"/>
            <a:ext cx="2659811" cy="7200"/>
          </a:xfrm>
          <a:prstGeom prst="rect">
            <a:avLst/>
          </a:prstGeom>
          <a:solidFill>
            <a:srgbClr val="19FFFA"/>
          </a:solidFill>
          <a:ln>
            <a:no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7" name="Rechthoek 146">
            <a:extLst>
              <a:ext uri="{FF2B5EF4-FFF2-40B4-BE49-F238E27FC236}">
                <a16:creationId xmlns:a16="http://schemas.microsoft.com/office/drawing/2014/main" id="{DCEABCE1-8B93-E6F5-8276-B5E6E6AF7DEF}"/>
              </a:ext>
            </a:extLst>
          </p:cNvPr>
          <p:cNvSpPr/>
          <p:nvPr/>
        </p:nvSpPr>
        <p:spPr>
          <a:xfrm>
            <a:off x="4758871" y="585143"/>
            <a:ext cx="45719" cy="45719"/>
          </a:xfrm>
          <a:prstGeom prst="rect">
            <a:avLst/>
          </a:prstGeom>
          <a:solidFill>
            <a:srgbClr val="19FFFA"/>
          </a:solidFill>
          <a:ln>
            <a:no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8" name="Rechthoek 147">
            <a:extLst>
              <a:ext uri="{FF2B5EF4-FFF2-40B4-BE49-F238E27FC236}">
                <a16:creationId xmlns:a16="http://schemas.microsoft.com/office/drawing/2014/main" id="{C63F7F36-01CD-2662-7E8E-4D887E8FA55E}"/>
              </a:ext>
            </a:extLst>
          </p:cNvPr>
          <p:cNvSpPr/>
          <p:nvPr/>
        </p:nvSpPr>
        <p:spPr>
          <a:xfrm rot="3006031">
            <a:off x="7374765" y="585692"/>
            <a:ext cx="54939" cy="45719"/>
          </a:xfrm>
          <a:prstGeom prst="rect">
            <a:avLst/>
          </a:prstGeom>
          <a:solidFill>
            <a:srgbClr val="19FFFA"/>
          </a:solidFill>
          <a:ln>
            <a:no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Rechthoek 1">
            <a:extLst>
              <a:ext uri="{FF2B5EF4-FFF2-40B4-BE49-F238E27FC236}">
                <a16:creationId xmlns:a16="http://schemas.microsoft.com/office/drawing/2014/main" id="{68BDA308-93CE-A680-6EEF-98EB73210E37}"/>
              </a:ext>
            </a:extLst>
          </p:cNvPr>
          <p:cNvSpPr/>
          <p:nvPr/>
        </p:nvSpPr>
        <p:spPr>
          <a:xfrm>
            <a:off x="4780888" y="578428"/>
            <a:ext cx="82952" cy="18000"/>
          </a:xfrm>
          <a:prstGeom prst="rect">
            <a:avLst/>
          </a:prstGeom>
          <a:solidFill>
            <a:srgbClr val="19FFFA"/>
          </a:solidFill>
          <a:ln>
            <a:no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hthoek 2">
            <a:extLst>
              <a:ext uri="{FF2B5EF4-FFF2-40B4-BE49-F238E27FC236}">
                <a16:creationId xmlns:a16="http://schemas.microsoft.com/office/drawing/2014/main" id="{40E0BBE6-F2B9-FBD6-34D4-6C8E243D6307}"/>
              </a:ext>
            </a:extLst>
          </p:cNvPr>
          <p:cNvSpPr/>
          <p:nvPr/>
        </p:nvSpPr>
        <p:spPr>
          <a:xfrm>
            <a:off x="7327243" y="571713"/>
            <a:ext cx="82952" cy="18000"/>
          </a:xfrm>
          <a:prstGeom prst="rect">
            <a:avLst/>
          </a:prstGeom>
          <a:solidFill>
            <a:srgbClr val="19FFFA"/>
          </a:solidFill>
          <a:ln>
            <a:noFill/>
          </a:ln>
          <a:effectLst>
            <a:glow rad="63500">
              <a:srgbClr val="19FFFA">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4" name="Rechthoek: afgeronde hoeken 3">
            <a:extLst>
              <a:ext uri="{FF2B5EF4-FFF2-40B4-BE49-F238E27FC236}">
                <a16:creationId xmlns:a16="http://schemas.microsoft.com/office/drawing/2014/main" id="{65F8FA15-A725-466F-E405-D48910C9D2C6}"/>
              </a:ext>
            </a:extLst>
          </p:cNvPr>
          <p:cNvSpPr>
            <a:spLocks/>
          </p:cNvSpPr>
          <p:nvPr/>
        </p:nvSpPr>
        <p:spPr>
          <a:xfrm>
            <a:off x="1520575" y="72384"/>
            <a:ext cx="9187004" cy="499329"/>
          </a:xfrm>
          <a:prstGeom prst="roundRect">
            <a:avLst>
              <a:gd name="adj" fmla="val 27476"/>
            </a:avLst>
          </a:prstGeom>
          <a:solidFill>
            <a:schemeClr val="bg1">
              <a:alpha val="7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432733734"/>
      </p:ext>
    </p:extLst>
  </p:cSld>
  <p:clrMapOvr>
    <a:masterClrMapping/>
  </p:clrMapOvr>
  <p:transition spd="slow" advClick="0">
    <p:cover dir="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505CDF-34F3-1598-8EBB-8F447A8FB70F}"/>
            </a:ext>
          </a:extLst>
        </p:cNvPr>
        <p:cNvGrpSpPr/>
        <p:nvPr/>
      </p:nvGrpSpPr>
      <p:grpSpPr>
        <a:xfrm>
          <a:off x="0" y="0"/>
          <a:ext cx="0" cy="0"/>
          <a:chOff x="0" y="0"/>
          <a:chExt cx="0" cy="0"/>
        </a:xfrm>
      </p:grpSpPr>
      <p:sp>
        <p:nvSpPr>
          <p:cNvPr id="5" name="Rechthoek: afgeronde hoeken 4">
            <a:extLst>
              <a:ext uri="{FF2B5EF4-FFF2-40B4-BE49-F238E27FC236}">
                <a16:creationId xmlns:a16="http://schemas.microsoft.com/office/drawing/2014/main" id="{4CC69B30-65F0-804B-D924-FEA86A03A834}"/>
              </a:ext>
            </a:extLst>
          </p:cNvPr>
          <p:cNvSpPr>
            <a:spLocks/>
          </p:cNvSpPr>
          <p:nvPr/>
        </p:nvSpPr>
        <p:spPr>
          <a:xfrm>
            <a:off x="2140128" y="408387"/>
            <a:ext cx="10051872" cy="6449613"/>
          </a:xfrm>
          <a:prstGeom prst="roundRect">
            <a:avLst>
              <a:gd name="adj" fmla="val 2096"/>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7" name="Afbeelding 6" descr="Afbeelding met Symmetrie, ontwerp, grijs, kunst&#10;&#10;Automatisch gegenereerde beschrijving">
            <a:extLst>
              <a:ext uri="{FF2B5EF4-FFF2-40B4-BE49-F238E27FC236}">
                <a16:creationId xmlns:a16="http://schemas.microsoft.com/office/drawing/2014/main" id="{ABC05628-45AE-D5F9-BD07-52AFBD56A543}"/>
              </a:ext>
            </a:extLst>
          </p:cNvPr>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B4588461-763E-F616-9954-51D5BD93278E}"/>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bg1">
              <a:lumMod val="85000"/>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5F31E0AC-E160-544D-9523-897D2D08FF04}"/>
              </a:ext>
            </a:extLst>
          </p:cNvPr>
          <p:cNvSpPr>
            <a:spLocks noGrp="1" noRot="1" noMove="1" noResize="1" noEditPoints="1" noAdjustHandles="1" noChangeArrowheads="1" noChangeShapeType="1"/>
          </p:cNvSpPr>
          <p:nvPr/>
        </p:nvSpPr>
        <p:spPr>
          <a:xfrm>
            <a:off x="0" y="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B11595CD-ABE2-3158-38B7-F638C676CB09}"/>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716A6F7A-2A2E-909B-C756-CB756715CD89}"/>
                </a:ext>
              </a:extLst>
            </p:cNvPr>
            <p:cNvSpPr/>
            <p:nvPr/>
          </p:nvSpPr>
          <p:spPr>
            <a:xfrm>
              <a:off x="3608387" y="63500"/>
              <a:ext cx="4975225" cy="215900"/>
            </a:xfrm>
            <a:prstGeom prst="roundRect">
              <a:avLst>
                <a:gd name="adj" fmla="val 50000"/>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78AD0973-4650-BCC9-6D88-F8904C735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B59E76D9-58A6-7817-52A5-EA34BC2B218C}"/>
                </a:ext>
              </a:extLst>
            </p:cNvPr>
            <p:cNvSpPr txBox="1"/>
            <p:nvPr/>
          </p:nvSpPr>
          <p:spPr>
            <a:xfrm>
              <a:off x="3954359" y="53343"/>
              <a:ext cx="654381" cy="246221"/>
            </a:xfrm>
            <a:prstGeom prst="rect">
              <a:avLst/>
            </a:prstGeom>
            <a:noFill/>
          </p:spPr>
          <p:txBody>
            <a:bodyPr wrap="square" rtlCol="0">
              <a:spAutoFit/>
            </a:bodyPr>
            <a:lstStyle/>
            <a:p>
              <a:r>
                <a:rPr lang="nl-NL" sz="1000"/>
                <a:t>zoeken</a:t>
              </a:r>
            </a:p>
          </p:txBody>
        </p:sp>
      </p:grpSp>
      <p:grpSp>
        <p:nvGrpSpPr>
          <p:cNvPr id="18" name="Groep 17">
            <a:extLst>
              <a:ext uri="{FF2B5EF4-FFF2-40B4-BE49-F238E27FC236}">
                <a16:creationId xmlns:a16="http://schemas.microsoft.com/office/drawing/2014/main" id="{A2ACEF74-9F74-D9B3-824A-A3DAE15E5063}"/>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3B00A14E-6E3C-5C44-50EA-22AFE156605F}"/>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E67F4399-1A1D-6C6B-3FDC-1B58A2AB448D}"/>
                </a:ext>
              </a:extLst>
            </p:cNvPr>
            <p:cNvSpPr txBox="1"/>
            <p:nvPr/>
          </p:nvSpPr>
          <p:spPr>
            <a:xfrm>
              <a:off x="613644" y="715724"/>
              <a:ext cx="1289344"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17" name="Graphic 15" descr="Records met effen opvulling">
              <a:extLst>
                <a:ext uri="{FF2B5EF4-FFF2-40B4-BE49-F238E27FC236}">
                  <a16:creationId xmlns:a16="http://schemas.microsoft.com/office/drawing/2014/main" id="{FDDC022C-5D60-F464-4EBD-75D7FBF7F00B}"/>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4E47F424-316D-9B9C-DBD6-2D78E1D4F62C}"/>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656F1EB7-D950-8CC4-5DF3-C86549E41553}"/>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D5C6CF8A-305B-088E-9E39-C0FA9AAEF88C}"/>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2" name="Graphic 15" descr="Records met effen opvulling">
              <a:extLst>
                <a:ext uri="{FF2B5EF4-FFF2-40B4-BE49-F238E27FC236}">
                  <a16:creationId xmlns:a16="http://schemas.microsoft.com/office/drawing/2014/main" id="{C6AC7AF3-9FE3-137E-F4D9-418A3170F74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625680A2-D5FD-7A67-9A66-05B0DEECF4C0}"/>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4AD3FC91-F8A0-6133-F6AC-D51430AC618D}"/>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7202BCC3-BD41-F2B3-9DD2-FC5CA771F16E}"/>
                </a:ext>
              </a:extLst>
            </p:cNvPr>
            <p:cNvSpPr txBox="1"/>
            <p:nvPr/>
          </p:nvSpPr>
          <p:spPr>
            <a:xfrm>
              <a:off x="613644" y="715724"/>
              <a:ext cx="1303792"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26" name="Graphic 15" descr="Records met effen opvulling">
              <a:extLst>
                <a:ext uri="{FF2B5EF4-FFF2-40B4-BE49-F238E27FC236}">
                  <a16:creationId xmlns:a16="http://schemas.microsoft.com/office/drawing/2014/main" id="{8559353A-85AA-82F1-8696-9F4395CD147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247C2BF7-E29E-9543-6159-9E208C90DC48}"/>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15E7BF4C-5780-53A6-26E5-A9CB723892D7}"/>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0A6B3F5E-3AE4-8588-ED3B-4B8A7782BFA5}"/>
                </a:ext>
              </a:extLst>
            </p:cNvPr>
            <p:cNvSpPr txBox="1"/>
            <p:nvPr/>
          </p:nvSpPr>
          <p:spPr>
            <a:xfrm>
              <a:off x="613644" y="715724"/>
              <a:ext cx="1294160"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2" name="Graphic 15" descr="Records met effen opvulling">
              <a:extLst>
                <a:ext uri="{FF2B5EF4-FFF2-40B4-BE49-F238E27FC236}">
                  <a16:creationId xmlns:a16="http://schemas.microsoft.com/office/drawing/2014/main" id="{40CE0FD8-7761-4014-B779-CE7D14B5CC23}"/>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28B58244-993C-7E5E-F9F2-8B22942751A4}"/>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5A96E582-EA95-7BFB-5179-1BBBC3C1F7C4}"/>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0BA8D442-C60A-A63A-270E-0F1C404A4C0F}"/>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46" name="Graphic 15" descr="Records met effen opvulling">
              <a:extLst>
                <a:ext uri="{FF2B5EF4-FFF2-40B4-BE49-F238E27FC236}">
                  <a16:creationId xmlns:a16="http://schemas.microsoft.com/office/drawing/2014/main" id="{F20AD14A-1BCE-9F02-A8F9-2BCA1581051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B4081110-3F8A-7EED-6C3A-697070835F4F}"/>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4850523A-9114-77CB-4F12-F2A8465AEDE2}"/>
                </a:ext>
              </a:extLst>
            </p:cNvPr>
            <p:cNvSpPr/>
            <p:nvPr/>
          </p:nvSpPr>
          <p:spPr>
            <a:xfrm>
              <a:off x="144780" y="670560"/>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28E3A00D-8E0A-DDEB-3D07-1C39474411FD}"/>
                </a:ext>
              </a:extLst>
            </p:cNvPr>
            <p:cNvSpPr txBox="1"/>
            <p:nvPr/>
          </p:nvSpPr>
          <p:spPr>
            <a:xfrm>
              <a:off x="613644" y="715724"/>
              <a:ext cx="1298976" cy="246221"/>
            </a:xfrm>
            <a:prstGeom prst="rect">
              <a:avLst/>
            </a:prstGeom>
            <a:noFill/>
          </p:spPr>
          <p:txBody>
            <a:bodyPr wrap="square" rtlCol="0">
              <a:spAutoFit/>
            </a:bodyPr>
            <a:lstStyle/>
            <a:p>
              <a:pPr algn="ctr"/>
              <a:r>
                <a:rPr lang="nl-NL" sz="1000"/>
                <a:t>[Playlist/album </a:t>
              </a:r>
              <a:r>
                <a:rPr lang="nl-NL" sz="1000" err="1"/>
                <a:t>enz</a:t>
              </a:r>
              <a:r>
                <a:rPr lang="nl-NL" sz="1000"/>
                <a:t>]</a:t>
              </a:r>
            </a:p>
          </p:txBody>
        </p:sp>
        <p:sp>
          <p:nvSpPr>
            <p:cNvPr id="50" name="Graphic 15" descr="Records met effen opvulling">
              <a:extLst>
                <a:ext uri="{FF2B5EF4-FFF2-40B4-BE49-F238E27FC236}">
                  <a16:creationId xmlns:a16="http://schemas.microsoft.com/office/drawing/2014/main" id="{52BF962F-6A4E-D768-D6B3-E6CAC87C672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15" name="Tekstvak 14">
            <a:extLst>
              <a:ext uri="{FF2B5EF4-FFF2-40B4-BE49-F238E27FC236}">
                <a16:creationId xmlns:a16="http://schemas.microsoft.com/office/drawing/2014/main" id="{5F85C7FC-69BF-22ED-2CF8-1D9732AB2CAB}"/>
              </a:ext>
            </a:extLst>
          </p:cNvPr>
          <p:cNvSpPr txBox="1"/>
          <p:nvPr/>
        </p:nvSpPr>
        <p:spPr>
          <a:xfrm>
            <a:off x="91855" y="355712"/>
            <a:ext cx="1873690" cy="253916"/>
          </a:xfrm>
          <a:prstGeom prst="rect">
            <a:avLst/>
          </a:prstGeom>
          <a:noFill/>
        </p:spPr>
        <p:txBody>
          <a:bodyPr wrap="square" rtlCol="0">
            <a:spAutoFit/>
          </a:bodyPr>
          <a:lstStyle/>
          <a:p>
            <a:pPr algn="ctr"/>
            <a:r>
              <a:rPr lang="nl-NL" sz="1050">
                <a:latin typeface="Cooper Black" panose="0208090404030B020404" pitchFamily="18" charset="0"/>
              </a:rPr>
              <a:t>persoonlijke bibliotheek</a:t>
            </a:r>
          </a:p>
        </p:txBody>
      </p:sp>
      <p:sp>
        <p:nvSpPr>
          <p:cNvPr id="2" name="Rechthoek: afgeronde hoeken 1">
            <a:hlinkClick r:id="rId5" action="ppaction://hlinksldjump"/>
            <a:extLst>
              <a:ext uri="{FF2B5EF4-FFF2-40B4-BE49-F238E27FC236}">
                <a16:creationId xmlns:a16="http://schemas.microsoft.com/office/drawing/2014/main" id="{7E40ACCA-F8DD-4243-1A1B-63918888C92A}"/>
              </a:ext>
            </a:extLst>
          </p:cNvPr>
          <p:cNvSpPr/>
          <p:nvPr/>
        </p:nvSpPr>
        <p:spPr>
          <a:xfrm>
            <a:off x="8733726" y="1651927"/>
            <a:ext cx="1809964" cy="246221"/>
          </a:xfrm>
          <a:prstGeom prst="roundRect">
            <a:avLst>
              <a:gd name="adj" fmla="val 34892"/>
            </a:avLst>
          </a:prstGeom>
          <a:solidFill>
            <a:schemeClr val="bg1">
              <a:alpha val="59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4" name="Rechthoek 253">
            <a:extLst>
              <a:ext uri="{FF2B5EF4-FFF2-40B4-BE49-F238E27FC236}">
                <a16:creationId xmlns:a16="http://schemas.microsoft.com/office/drawing/2014/main" id="{401F1588-ADEB-C0E2-8F20-0FAD2859C70F}"/>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bg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31466D45-1511-ECA1-39BA-305B59392943}"/>
              </a:ext>
            </a:extLst>
          </p:cNvPr>
          <p:cNvSpPr/>
          <p:nvPr/>
        </p:nvSpPr>
        <p:spPr>
          <a:xfrm>
            <a:off x="2246916" y="6589145"/>
            <a:ext cx="216000" cy="21600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6" name="Tekstvak 255">
            <a:extLst>
              <a:ext uri="{FF2B5EF4-FFF2-40B4-BE49-F238E27FC236}">
                <a16:creationId xmlns:a16="http://schemas.microsoft.com/office/drawing/2014/main" id="{3DF3E099-076B-AEE8-C3A2-99C3FFF57FD4}"/>
              </a:ext>
            </a:extLst>
          </p:cNvPr>
          <p:cNvSpPr txBox="1"/>
          <p:nvPr/>
        </p:nvSpPr>
        <p:spPr>
          <a:xfrm>
            <a:off x="2160749" y="6620201"/>
            <a:ext cx="388334" cy="153888"/>
          </a:xfrm>
          <a:prstGeom prst="rect">
            <a:avLst/>
          </a:prstGeom>
          <a:noFill/>
        </p:spPr>
        <p:txBody>
          <a:bodyPr wrap="square" rtlCol="0">
            <a:spAutoFit/>
          </a:bodyPr>
          <a:lstStyle/>
          <a:p>
            <a:pPr algn="ctr"/>
            <a:r>
              <a:rPr lang="nl-NL" sz="400"/>
              <a:t>[Cover]</a:t>
            </a:r>
          </a:p>
        </p:txBody>
      </p:sp>
      <p:sp>
        <p:nvSpPr>
          <p:cNvPr id="257" name="Tekstvak 256">
            <a:extLst>
              <a:ext uri="{FF2B5EF4-FFF2-40B4-BE49-F238E27FC236}">
                <a16:creationId xmlns:a16="http://schemas.microsoft.com/office/drawing/2014/main" id="{8E578764-EC16-B9CE-7352-B4517E74F5A2}"/>
              </a:ext>
            </a:extLst>
          </p:cNvPr>
          <p:cNvSpPr txBox="1"/>
          <p:nvPr/>
        </p:nvSpPr>
        <p:spPr>
          <a:xfrm>
            <a:off x="2429165" y="6600962"/>
            <a:ext cx="1066304" cy="215444"/>
          </a:xfrm>
          <a:prstGeom prst="rect">
            <a:avLst/>
          </a:prstGeom>
          <a:noFill/>
        </p:spPr>
        <p:txBody>
          <a:bodyPr wrap="square" rtlCol="0">
            <a:spAutoFit/>
          </a:bodyPr>
          <a:lstStyle/>
          <a:p>
            <a:pPr algn="ctr"/>
            <a:r>
              <a:rPr lang="nl-NL" sz="800"/>
              <a:t>[Playlist/album </a:t>
            </a:r>
            <a:r>
              <a:rPr lang="nl-NL" sz="800" err="1"/>
              <a:t>enz</a:t>
            </a:r>
            <a:r>
              <a:rPr lang="nl-NL" sz="800"/>
              <a:t>]</a:t>
            </a:r>
          </a:p>
        </p:txBody>
      </p:sp>
      <p:pic>
        <p:nvPicPr>
          <p:cNvPr id="259" name="Graphic 258" descr="Badge volgen met effen opvulling">
            <a:extLst>
              <a:ext uri="{FF2B5EF4-FFF2-40B4-BE49-F238E27FC236}">
                <a16:creationId xmlns:a16="http://schemas.microsoft.com/office/drawing/2014/main" id="{4ADE045E-0E9C-01B4-C97F-39B1FEDA6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E48D5254-4723-AD9A-17A0-C1035BA4A4E7}"/>
              </a:ext>
            </a:extLst>
          </p:cNvPr>
          <p:cNvCxnSpPr>
            <a:cxnSpLocks/>
          </p:cNvCxnSpPr>
          <p:nvPr/>
        </p:nvCxnSpPr>
        <p:spPr>
          <a:xfrm>
            <a:off x="4523183" y="6787215"/>
            <a:ext cx="4099632" cy="0"/>
          </a:xfrm>
          <a:prstGeom prst="line">
            <a:avLst/>
          </a:prstGeom>
          <a:ln>
            <a:solidFill>
              <a:schemeClr val="tx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D140D9D9-8450-047C-1B82-7D9E26F47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F943FE84-DE97-AECD-662A-3A5846CD9B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B1DDED28-C859-E7FB-5F14-6ACBD9C091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30C1847B-350A-0222-6C30-6C5EBEC2CB1F}"/>
              </a:ext>
            </a:extLst>
          </p:cNvPr>
          <p:cNvGrpSpPr/>
          <p:nvPr/>
        </p:nvGrpSpPr>
        <p:grpSpPr>
          <a:xfrm>
            <a:off x="11349187" y="34080"/>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195753B3-893D-AB6B-AE01-1C8D976F70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5EE223F8-68EA-475E-98E1-A6BA58E92B9D}"/>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DB9B63CF-6362-79B8-730D-FF1280AEE639}"/>
              </a:ext>
            </a:extLst>
          </p:cNvPr>
          <p:cNvGrpSpPr/>
          <p:nvPr/>
        </p:nvGrpSpPr>
        <p:grpSpPr>
          <a:xfrm>
            <a:off x="11711744" y="93327"/>
            <a:ext cx="168536" cy="168536"/>
            <a:chOff x="9959759" y="88191"/>
            <a:chExt cx="168536" cy="168536"/>
          </a:xfrm>
        </p:grpSpPr>
        <p:sp>
          <p:nvSpPr>
            <p:cNvPr id="280" name="Cirkel: leeg 279">
              <a:extLst>
                <a:ext uri="{FF2B5EF4-FFF2-40B4-BE49-F238E27FC236}">
                  <a16:creationId xmlns:a16="http://schemas.microsoft.com/office/drawing/2014/main" id="{5EC0C515-3209-EF98-DB36-1383D1E909B6}"/>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9BC522D2-61EA-391E-F7CC-687902E5642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BEA51D13-6A60-4A41-76B5-42747D2B7BC1}"/>
              </a:ext>
            </a:extLst>
          </p:cNvPr>
          <p:cNvGrpSpPr/>
          <p:nvPr/>
        </p:nvGrpSpPr>
        <p:grpSpPr>
          <a:xfrm>
            <a:off x="11897670" y="55737"/>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91120996-BB30-2193-F81F-A120139A1DBC}"/>
                </a:ext>
              </a:extLst>
            </p:cNvPr>
            <p:cNvPicPr>
              <a:picLocks noChangeAspect="1"/>
            </p:cNvPicPr>
            <p:nvPr/>
          </p:nvPicPr>
          <p:blipFill>
            <a:blip r:embed="rId16">
              <a:extLst>
                <a:ext uri="{96DAC541-7B7A-43D3-8B79-37D633B846F1}">
                  <asvg:svgBlip xmlns:asvg="http://schemas.microsoft.com/office/drawing/2016/SVG/main" r:embed="rId17"/>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944D8F0B-7A4E-CF1B-EEF8-4B2623A3A38B}"/>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015A8437-877E-1EEC-1D5F-B0A75BEB57E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94941235-A19B-524E-8901-05C77BFA01F9}"/>
              </a:ext>
            </a:extLst>
          </p:cNvPr>
          <p:cNvSpPr/>
          <p:nvPr/>
        </p:nvSpPr>
        <p:spPr>
          <a:xfrm>
            <a:off x="11263183" y="6674285"/>
            <a:ext cx="859094" cy="45719"/>
          </a:xfrm>
          <a:prstGeom prst="roundRect">
            <a:avLst>
              <a:gd name="adj" fmla="val 50000"/>
            </a:avLst>
          </a:prstGeom>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16" name="Groep 15">
            <a:extLst>
              <a:ext uri="{FF2B5EF4-FFF2-40B4-BE49-F238E27FC236}">
                <a16:creationId xmlns:a16="http://schemas.microsoft.com/office/drawing/2014/main" id="{F67C2351-03E8-D093-D5ED-0726363899A3}"/>
              </a:ext>
            </a:extLst>
          </p:cNvPr>
          <p:cNvGrpSpPr/>
          <p:nvPr/>
        </p:nvGrpSpPr>
        <p:grpSpPr>
          <a:xfrm>
            <a:off x="206192" y="-63925"/>
            <a:ext cx="757545" cy="464399"/>
            <a:chOff x="206192" y="-63925"/>
            <a:chExt cx="757545" cy="464399"/>
          </a:xfrm>
        </p:grpSpPr>
        <p:pic>
          <p:nvPicPr>
            <p:cNvPr id="27" name="Graphic 26" descr="Lijn met pijl: Recht met effen opvulling">
              <a:hlinkClick r:id="rId20" action="ppaction://hlinksldjump"/>
              <a:extLst>
                <a:ext uri="{FF2B5EF4-FFF2-40B4-BE49-F238E27FC236}">
                  <a16:creationId xmlns:a16="http://schemas.microsoft.com/office/drawing/2014/main" id="{69E14086-5B62-37C7-56EC-05CC5B8E292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9338" y="-63925"/>
              <a:ext cx="464399" cy="464399"/>
            </a:xfrm>
            <a:prstGeom prst="rect">
              <a:avLst/>
            </a:prstGeom>
          </p:spPr>
        </p:pic>
        <p:pic>
          <p:nvPicPr>
            <p:cNvPr id="28" name="Graphic 27" descr="Introductiepagina met effen opvulling">
              <a:hlinkClick r:id="rId20" action="ppaction://hlinksldjump"/>
              <a:extLst>
                <a:ext uri="{FF2B5EF4-FFF2-40B4-BE49-F238E27FC236}">
                  <a16:creationId xmlns:a16="http://schemas.microsoft.com/office/drawing/2014/main" id="{C3BAE66A-A4E9-544E-783F-4D346C6A323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06192" y="16887"/>
              <a:ext cx="293146" cy="293146"/>
            </a:xfrm>
            <a:prstGeom prst="rect">
              <a:avLst/>
            </a:prstGeom>
          </p:spPr>
        </p:pic>
      </p:grpSp>
      <p:pic>
        <p:nvPicPr>
          <p:cNvPr id="29" name="Graphic 28" descr="Lijn met pijl: Recht met effen opvulling">
            <a:hlinkClick r:id="rId25" action="ppaction://hlinksldjump"/>
            <a:extLst>
              <a:ext uri="{FF2B5EF4-FFF2-40B4-BE49-F238E27FC236}">
                <a16:creationId xmlns:a16="http://schemas.microsoft.com/office/drawing/2014/main" id="{3CF9BEDD-9A32-EBEC-3B0E-3257188E901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377542" y="294968"/>
            <a:ext cx="584775" cy="584775"/>
          </a:xfrm>
          <a:prstGeom prst="rect">
            <a:avLst/>
          </a:prstGeom>
        </p:spPr>
      </p:pic>
      <p:grpSp>
        <p:nvGrpSpPr>
          <p:cNvPr id="30" name="Groep 29">
            <a:extLst>
              <a:ext uri="{FF2B5EF4-FFF2-40B4-BE49-F238E27FC236}">
                <a16:creationId xmlns:a16="http://schemas.microsoft.com/office/drawing/2014/main" id="{24A15D67-C713-C566-1C7D-6D6D65C99842}"/>
              </a:ext>
            </a:extLst>
          </p:cNvPr>
          <p:cNvGrpSpPr/>
          <p:nvPr/>
        </p:nvGrpSpPr>
        <p:grpSpPr>
          <a:xfrm>
            <a:off x="2276161" y="744592"/>
            <a:ext cx="2575912" cy="490386"/>
            <a:chOff x="79817" y="6386236"/>
            <a:chExt cx="1767840" cy="336550"/>
          </a:xfrm>
        </p:grpSpPr>
        <p:sp>
          <p:nvSpPr>
            <p:cNvPr id="31" name="Rechthoek: afgeronde hoeken 30">
              <a:extLst>
                <a:ext uri="{FF2B5EF4-FFF2-40B4-BE49-F238E27FC236}">
                  <a16:creationId xmlns:a16="http://schemas.microsoft.com/office/drawing/2014/main" id="{010D97D4-CEEE-1430-8F04-DA5DE148CD37}"/>
                </a:ext>
              </a:extLst>
            </p:cNvPr>
            <p:cNvSpPr/>
            <p:nvPr/>
          </p:nvSpPr>
          <p:spPr>
            <a:xfrm>
              <a:off x="79817" y="6386236"/>
              <a:ext cx="1767840" cy="336550"/>
            </a:xfrm>
            <a:prstGeom prst="roundRect">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Graphic 31" descr="Tandwiel met effen opvulling">
              <a:extLst>
                <a:ext uri="{FF2B5EF4-FFF2-40B4-BE49-F238E27FC236}">
                  <a16:creationId xmlns:a16="http://schemas.microsoft.com/office/drawing/2014/main" id="{CCFFF258-DD41-C23D-DCCC-BCD65012124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400" y="6386236"/>
              <a:ext cx="336550" cy="336550"/>
            </a:xfrm>
            <a:prstGeom prst="rect">
              <a:avLst/>
            </a:prstGeom>
          </p:spPr>
        </p:pic>
        <p:sp>
          <p:nvSpPr>
            <p:cNvPr id="33" name="Tekstvak 32">
              <a:extLst>
                <a:ext uri="{FF2B5EF4-FFF2-40B4-BE49-F238E27FC236}">
                  <a16:creationId xmlns:a16="http://schemas.microsoft.com/office/drawing/2014/main" id="{E16F287A-C032-7FA8-9C7B-7CFE7C134B63}"/>
                </a:ext>
              </a:extLst>
            </p:cNvPr>
            <p:cNvSpPr txBox="1"/>
            <p:nvPr/>
          </p:nvSpPr>
          <p:spPr>
            <a:xfrm>
              <a:off x="393873" y="6393156"/>
              <a:ext cx="1298976" cy="316839"/>
            </a:xfrm>
            <a:prstGeom prst="rect">
              <a:avLst/>
            </a:prstGeom>
            <a:noFill/>
          </p:spPr>
          <p:txBody>
            <a:bodyPr wrap="square" rtlCol="0">
              <a:spAutoFit/>
            </a:bodyPr>
            <a:lstStyle/>
            <a:p>
              <a:pPr algn="ctr"/>
              <a:r>
                <a:rPr lang="nl-NL" sz="2400" dirty="0"/>
                <a:t>instellingen</a:t>
              </a:r>
            </a:p>
          </p:txBody>
        </p:sp>
      </p:grpSp>
      <p:sp>
        <p:nvSpPr>
          <p:cNvPr id="34" name="Tekstvak 33">
            <a:extLst>
              <a:ext uri="{FF2B5EF4-FFF2-40B4-BE49-F238E27FC236}">
                <a16:creationId xmlns:a16="http://schemas.microsoft.com/office/drawing/2014/main" id="{D926A618-B1B7-78B0-7021-9D84D87C72C6}"/>
              </a:ext>
            </a:extLst>
          </p:cNvPr>
          <p:cNvSpPr txBox="1"/>
          <p:nvPr/>
        </p:nvSpPr>
        <p:spPr>
          <a:xfrm>
            <a:off x="2669928" y="1314490"/>
            <a:ext cx="2428283" cy="338554"/>
          </a:xfrm>
          <a:prstGeom prst="rect">
            <a:avLst/>
          </a:prstGeom>
          <a:noFill/>
        </p:spPr>
        <p:txBody>
          <a:bodyPr wrap="square" rtlCol="0">
            <a:spAutoFit/>
          </a:bodyPr>
          <a:lstStyle/>
          <a:p>
            <a:r>
              <a:rPr lang="nl-NL" sz="1600" b="1" dirty="0"/>
              <a:t>Algemene Instellingen:</a:t>
            </a:r>
          </a:p>
        </p:txBody>
      </p:sp>
      <p:sp>
        <p:nvSpPr>
          <p:cNvPr id="35" name="Rectangle 1">
            <a:extLst>
              <a:ext uri="{FF2B5EF4-FFF2-40B4-BE49-F238E27FC236}">
                <a16:creationId xmlns:a16="http://schemas.microsoft.com/office/drawing/2014/main" id="{D89CD9E8-17D8-864B-4132-406454813BEF}"/>
              </a:ext>
            </a:extLst>
          </p:cNvPr>
          <p:cNvSpPr>
            <a:spLocks noChangeArrowheads="1"/>
          </p:cNvSpPr>
          <p:nvPr/>
        </p:nvSpPr>
        <p:spPr bwMode="auto">
          <a:xfrm>
            <a:off x="2962317" y="1630236"/>
            <a:ext cx="36469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Thema:</a:t>
            </a:r>
            <a:r>
              <a:rPr kumimoji="0" lang="nl-NL" altLang="nl-NL" sz="1200" b="0" i="0" u="none" strike="noStrike" cap="none" normalizeH="0" baseline="0" dirty="0">
                <a:ln>
                  <a:noFill/>
                </a:ln>
                <a:effectLst/>
                <a:latin typeface="Arial" panose="020B0604020202020204" pitchFamily="34" charset="0"/>
              </a:rPr>
              <a:t> Licht / Donker / Auto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Taal:</a:t>
            </a:r>
            <a:r>
              <a:rPr kumimoji="0" lang="nl-NL" altLang="nl-NL" sz="1200" b="0" i="0" u="none" strike="noStrike" cap="none" normalizeH="0" baseline="0" dirty="0">
                <a:ln>
                  <a:noFill/>
                </a:ln>
                <a:effectLst/>
                <a:latin typeface="Arial" panose="020B0604020202020204" pitchFamily="34" charset="0"/>
              </a:rPr>
              <a:t> Nederlands / Engels / Andere talen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Notificaties:</a:t>
            </a:r>
            <a:r>
              <a:rPr kumimoji="0" lang="nl-NL" altLang="nl-NL" sz="1200" b="0" i="0" u="none" strike="noStrike" cap="none" normalizeH="0" baseline="0" dirty="0">
                <a:ln>
                  <a:noFill/>
                </a:ln>
                <a:effectLst/>
                <a:latin typeface="Arial" panose="020B0604020202020204" pitchFamily="34" charset="0"/>
              </a:rPr>
              <a:t> Aan/Uit (voor updates of meldingen) </a:t>
            </a:r>
          </a:p>
        </p:txBody>
      </p:sp>
      <p:sp>
        <p:nvSpPr>
          <p:cNvPr id="36" name="Tekstvak 35">
            <a:extLst>
              <a:ext uri="{FF2B5EF4-FFF2-40B4-BE49-F238E27FC236}">
                <a16:creationId xmlns:a16="http://schemas.microsoft.com/office/drawing/2014/main" id="{64CE64CF-C46B-4D1D-CCA3-2206C819E188}"/>
              </a:ext>
            </a:extLst>
          </p:cNvPr>
          <p:cNvSpPr txBox="1"/>
          <p:nvPr/>
        </p:nvSpPr>
        <p:spPr>
          <a:xfrm>
            <a:off x="2669927" y="2321557"/>
            <a:ext cx="2428283" cy="338554"/>
          </a:xfrm>
          <a:prstGeom prst="rect">
            <a:avLst/>
          </a:prstGeom>
          <a:noFill/>
        </p:spPr>
        <p:txBody>
          <a:bodyPr wrap="square" rtlCol="0">
            <a:spAutoFit/>
          </a:bodyPr>
          <a:lstStyle/>
          <a:p>
            <a:r>
              <a:rPr lang="nl-NL" sz="1600" b="1" dirty="0"/>
              <a:t>Muziek &amp; Geluid:</a:t>
            </a:r>
          </a:p>
        </p:txBody>
      </p:sp>
      <p:sp>
        <p:nvSpPr>
          <p:cNvPr id="37" name="Rectangle 1">
            <a:extLst>
              <a:ext uri="{FF2B5EF4-FFF2-40B4-BE49-F238E27FC236}">
                <a16:creationId xmlns:a16="http://schemas.microsoft.com/office/drawing/2014/main" id="{848CE71E-A0ED-4E11-8115-1885D79A6496}"/>
              </a:ext>
            </a:extLst>
          </p:cNvPr>
          <p:cNvSpPr>
            <a:spLocks noChangeArrowheads="1"/>
          </p:cNvSpPr>
          <p:nvPr/>
        </p:nvSpPr>
        <p:spPr bwMode="auto">
          <a:xfrm>
            <a:off x="2962317" y="2633955"/>
            <a:ext cx="63357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Equalizer: </a:t>
            </a:r>
            <a:r>
              <a:rPr kumimoji="0" lang="nl-NL" altLang="nl-NL" sz="1200" i="0" u="none" strike="noStrike" cap="none" normalizeH="0" baseline="0" dirty="0">
                <a:ln>
                  <a:noFill/>
                </a:ln>
                <a:effectLst/>
                <a:latin typeface="Arial" panose="020B0604020202020204" pitchFamily="34" charset="0"/>
              </a:rPr>
              <a:t>Pas bas, </a:t>
            </a:r>
            <a:r>
              <a:rPr kumimoji="0" lang="nl-NL" altLang="nl-NL" sz="1200" i="0" u="none" strike="noStrike" cap="none" normalizeH="0" baseline="0" dirty="0" err="1">
                <a:ln>
                  <a:noFill/>
                </a:ln>
                <a:effectLst/>
                <a:latin typeface="Arial" panose="020B0604020202020204" pitchFamily="34" charset="0"/>
              </a:rPr>
              <a:t>treble</a:t>
            </a:r>
            <a:r>
              <a:rPr kumimoji="0" lang="nl-NL" altLang="nl-NL" sz="1200" i="0" u="none" strike="noStrike" cap="none" normalizeH="0" baseline="0" dirty="0">
                <a:ln>
                  <a:noFill/>
                </a:ln>
                <a:effectLst/>
                <a:latin typeface="Arial" panose="020B0604020202020204" pitchFamily="34" charset="0"/>
              </a:rPr>
              <a:t>, en andere audiokenmerken aan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Afspelen:</a:t>
            </a:r>
            <a:r>
              <a:rPr kumimoji="0" lang="nl-NL" altLang="nl-NL" sz="1200" i="0" u="none" strike="noStrike" cap="none" normalizeH="0" baseline="0" dirty="0">
                <a:ln>
                  <a:noFill/>
                </a:ln>
                <a:effectLst/>
                <a:latin typeface="Arial" panose="020B0604020202020204" pitchFamily="34" charset="0"/>
              </a:rPr>
              <a:t> </a:t>
            </a:r>
            <a:r>
              <a:rPr kumimoji="0" lang="nl-NL" altLang="nl-NL" sz="1200" i="0" u="none" strike="noStrike" cap="none" normalizeH="0" baseline="0" dirty="0" err="1">
                <a:ln>
                  <a:noFill/>
                </a:ln>
                <a:effectLst/>
                <a:latin typeface="Arial" panose="020B0604020202020204" pitchFamily="34" charset="0"/>
              </a:rPr>
              <a:t>Shuffle</a:t>
            </a:r>
            <a:r>
              <a:rPr kumimoji="0" lang="nl-NL" altLang="nl-NL" sz="1200" i="0" u="none" strike="noStrike" cap="none" normalizeH="0" baseline="0" dirty="0">
                <a:ln>
                  <a:noFill/>
                </a:ln>
                <a:effectLst/>
                <a:latin typeface="Arial" panose="020B0604020202020204" pitchFamily="34" charset="0"/>
              </a:rPr>
              <a:t>, herhalen, crossfade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Kwaliteit: </a:t>
            </a:r>
            <a:r>
              <a:rPr kumimoji="0" lang="nl-NL" altLang="nl-NL" sz="1200" i="0" u="none" strike="noStrike" cap="none" normalizeH="0" baseline="0" dirty="0">
                <a:ln>
                  <a:noFill/>
                </a:ln>
                <a:effectLst/>
                <a:latin typeface="Arial" panose="020B0604020202020204" pitchFamily="34" charset="0"/>
              </a:rPr>
              <a:t>Laag / Normaal / Hoog / Automatisch (op basis van internetverbinding)</a:t>
            </a:r>
          </a:p>
        </p:txBody>
      </p:sp>
      <p:grpSp>
        <p:nvGrpSpPr>
          <p:cNvPr id="51" name="Groep 50">
            <a:extLst>
              <a:ext uri="{FF2B5EF4-FFF2-40B4-BE49-F238E27FC236}">
                <a16:creationId xmlns:a16="http://schemas.microsoft.com/office/drawing/2014/main" id="{41A07530-F4DE-065F-7D34-CD2C575CCD07}"/>
              </a:ext>
            </a:extLst>
          </p:cNvPr>
          <p:cNvGrpSpPr/>
          <p:nvPr/>
        </p:nvGrpSpPr>
        <p:grpSpPr>
          <a:xfrm>
            <a:off x="8903700" y="1668546"/>
            <a:ext cx="651966" cy="246221"/>
            <a:chOff x="8903700" y="1668546"/>
            <a:chExt cx="651966" cy="246221"/>
          </a:xfrm>
        </p:grpSpPr>
        <p:sp>
          <p:nvSpPr>
            <p:cNvPr id="55" name="Rechthoek: afgeronde hoeken 54">
              <a:extLst>
                <a:ext uri="{FF2B5EF4-FFF2-40B4-BE49-F238E27FC236}">
                  <a16:creationId xmlns:a16="http://schemas.microsoft.com/office/drawing/2014/main" id="{8239141C-318A-505A-27C8-05FCE2910E11}"/>
                </a:ext>
              </a:extLst>
            </p:cNvPr>
            <p:cNvSpPr/>
            <p:nvPr/>
          </p:nvSpPr>
          <p:spPr>
            <a:xfrm>
              <a:off x="8903700" y="1695457"/>
              <a:ext cx="651966" cy="164601"/>
            </a:xfrm>
            <a:prstGeom prst="roundRect">
              <a:avLst/>
            </a:prstGeom>
            <a:solidFill>
              <a:schemeClr val="bg1">
                <a:lumMod val="85000"/>
                <a:alpha val="50000"/>
              </a:schemeClr>
            </a:solidFill>
            <a:ln>
              <a:solidFill>
                <a:srgbClr val="19FFFA"/>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6" name="Tekstvak 55">
              <a:extLst>
                <a:ext uri="{FF2B5EF4-FFF2-40B4-BE49-F238E27FC236}">
                  <a16:creationId xmlns:a16="http://schemas.microsoft.com/office/drawing/2014/main" id="{D145CE48-0424-75EF-B01F-5A85A7FB7823}"/>
                </a:ext>
              </a:extLst>
            </p:cNvPr>
            <p:cNvSpPr txBox="1"/>
            <p:nvPr/>
          </p:nvSpPr>
          <p:spPr>
            <a:xfrm>
              <a:off x="8963536" y="1668546"/>
              <a:ext cx="532293" cy="246221"/>
            </a:xfrm>
            <a:prstGeom prst="rect">
              <a:avLst/>
            </a:prstGeom>
            <a:noFill/>
          </p:spPr>
          <p:txBody>
            <a:bodyPr wrap="square" rtlCol="0">
              <a:spAutoFit/>
            </a:bodyPr>
            <a:lstStyle/>
            <a:p>
              <a:pPr algn="ctr"/>
              <a:r>
                <a:rPr lang="nl-NL" sz="1000" dirty="0"/>
                <a:t>licht</a:t>
              </a:r>
            </a:p>
          </p:txBody>
        </p:sp>
      </p:grpSp>
      <p:grpSp>
        <p:nvGrpSpPr>
          <p:cNvPr id="57" name="Groep 56">
            <a:extLst>
              <a:ext uri="{FF2B5EF4-FFF2-40B4-BE49-F238E27FC236}">
                <a16:creationId xmlns:a16="http://schemas.microsoft.com/office/drawing/2014/main" id="{9A164205-AA0C-D126-3FAC-461E933A3FAE}"/>
              </a:ext>
            </a:extLst>
          </p:cNvPr>
          <p:cNvGrpSpPr/>
          <p:nvPr/>
        </p:nvGrpSpPr>
        <p:grpSpPr>
          <a:xfrm>
            <a:off x="9755365" y="1651928"/>
            <a:ext cx="651966" cy="246221"/>
            <a:chOff x="8903700" y="1654646"/>
            <a:chExt cx="651966" cy="246221"/>
          </a:xfrm>
        </p:grpSpPr>
        <p:sp>
          <p:nvSpPr>
            <p:cNvPr id="58" name="Rechthoek: afgeronde hoeken 57">
              <a:hlinkClick r:id="rId28" action="ppaction://hlinksldjump"/>
              <a:extLst>
                <a:ext uri="{FF2B5EF4-FFF2-40B4-BE49-F238E27FC236}">
                  <a16:creationId xmlns:a16="http://schemas.microsoft.com/office/drawing/2014/main" id="{47C6ACE0-6A1F-AD47-51C9-5931CA952608}"/>
                </a:ext>
              </a:extLst>
            </p:cNvPr>
            <p:cNvSpPr/>
            <p:nvPr/>
          </p:nvSpPr>
          <p:spPr>
            <a:xfrm>
              <a:off x="8903700" y="1695457"/>
              <a:ext cx="651966" cy="164601"/>
            </a:xfrm>
            <a:prstGeom prst="round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59" name="Tekstvak 58">
              <a:hlinkClick r:id="rId28" action="ppaction://hlinksldjump"/>
              <a:extLst>
                <a:ext uri="{FF2B5EF4-FFF2-40B4-BE49-F238E27FC236}">
                  <a16:creationId xmlns:a16="http://schemas.microsoft.com/office/drawing/2014/main" id="{C577AAC0-5A4A-F551-7D27-1D02A3861ED5}"/>
                </a:ext>
              </a:extLst>
            </p:cNvPr>
            <p:cNvSpPr txBox="1"/>
            <p:nvPr/>
          </p:nvSpPr>
          <p:spPr>
            <a:xfrm>
              <a:off x="8946556" y="1654646"/>
              <a:ext cx="600383" cy="246221"/>
            </a:xfrm>
            <a:prstGeom prst="rect">
              <a:avLst/>
            </a:prstGeom>
            <a:noFill/>
          </p:spPr>
          <p:txBody>
            <a:bodyPr wrap="square" rtlCol="0">
              <a:spAutoFit/>
            </a:bodyPr>
            <a:lstStyle/>
            <a:p>
              <a:pPr algn="ctr"/>
              <a:r>
                <a:rPr lang="nl-NL" sz="1000" dirty="0"/>
                <a:t>donker</a:t>
              </a:r>
            </a:p>
          </p:txBody>
        </p:sp>
      </p:grpSp>
      <p:sp>
        <p:nvSpPr>
          <p:cNvPr id="60" name="Tekstvak 59">
            <a:extLst>
              <a:ext uri="{FF2B5EF4-FFF2-40B4-BE49-F238E27FC236}">
                <a16:creationId xmlns:a16="http://schemas.microsoft.com/office/drawing/2014/main" id="{2B1EE6FF-73BD-4C26-18E3-45FB7CD28D47}"/>
              </a:ext>
            </a:extLst>
          </p:cNvPr>
          <p:cNvSpPr txBox="1"/>
          <p:nvPr/>
        </p:nvSpPr>
        <p:spPr>
          <a:xfrm>
            <a:off x="2669927" y="3363146"/>
            <a:ext cx="3063130" cy="338554"/>
          </a:xfrm>
          <a:prstGeom prst="rect">
            <a:avLst/>
          </a:prstGeom>
          <a:noFill/>
        </p:spPr>
        <p:txBody>
          <a:bodyPr wrap="square" rtlCol="0">
            <a:spAutoFit/>
          </a:bodyPr>
          <a:lstStyle/>
          <a:p>
            <a:r>
              <a:rPr lang="nl-NL" sz="1600" b="1" dirty="0"/>
              <a:t>Achtergrond &amp; Interface:</a:t>
            </a:r>
          </a:p>
        </p:txBody>
      </p:sp>
      <p:sp>
        <p:nvSpPr>
          <p:cNvPr id="61" name="Rectangle 1">
            <a:extLst>
              <a:ext uri="{FF2B5EF4-FFF2-40B4-BE49-F238E27FC236}">
                <a16:creationId xmlns:a16="http://schemas.microsoft.com/office/drawing/2014/main" id="{EB96AC4A-840E-015B-1193-77A8865B1D2C}"/>
              </a:ext>
            </a:extLst>
          </p:cNvPr>
          <p:cNvSpPr>
            <a:spLocks noChangeArrowheads="1"/>
          </p:cNvSpPr>
          <p:nvPr/>
        </p:nvSpPr>
        <p:spPr bwMode="auto">
          <a:xfrm>
            <a:off x="2962315" y="3678892"/>
            <a:ext cx="46267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Animaties: </a:t>
            </a:r>
            <a:r>
              <a:rPr kumimoji="0" lang="nl-NL" altLang="nl-NL" sz="1200" i="0" u="none" strike="noStrike" cap="none" normalizeH="0" baseline="0" dirty="0">
                <a:ln>
                  <a:noFill/>
                </a:ln>
                <a:effectLst/>
                <a:latin typeface="Arial" panose="020B0604020202020204" pitchFamily="34" charset="0"/>
              </a:rPr>
              <a:t>Aan/Uit (voor soepele overgangen)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Achtergrond: </a:t>
            </a:r>
            <a:r>
              <a:rPr kumimoji="0" lang="nl-NL" altLang="nl-NL" sz="1200" i="0" u="none" strike="noStrike" cap="none" normalizeH="0" baseline="0" dirty="0">
                <a:ln>
                  <a:noFill/>
                </a:ln>
                <a:effectLst/>
                <a:latin typeface="Arial" panose="020B0604020202020204" pitchFamily="34" charset="0"/>
              </a:rPr>
              <a:t>Standaard / Eigen afbeelding kiezen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Lettertype grootte: </a:t>
            </a:r>
            <a:r>
              <a:rPr kumimoji="0" lang="nl-NL" altLang="nl-NL" sz="1200" i="0" u="none" strike="noStrike" cap="none" normalizeH="0" baseline="0" dirty="0">
                <a:ln>
                  <a:noFill/>
                </a:ln>
                <a:effectLst/>
                <a:latin typeface="Arial" panose="020B0604020202020204" pitchFamily="34" charset="0"/>
              </a:rPr>
              <a:t>Klein / Normaal / Groot</a:t>
            </a:r>
          </a:p>
        </p:txBody>
      </p:sp>
      <p:sp>
        <p:nvSpPr>
          <p:cNvPr id="62" name="Tekstvak 61">
            <a:extLst>
              <a:ext uri="{FF2B5EF4-FFF2-40B4-BE49-F238E27FC236}">
                <a16:creationId xmlns:a16="http://schemas.microsoft.com/office/drawing/2014/main" id="{3379359E-0DD6-AFCD-42B5-A603945EA277}"/>
              </a:ext>
            </a:extLst>
          </p:cNvPr>
          <p:cNvSpPr txBox="1"/>
          <p:nvPr/>
        </p:nvSpPr>
        <p:spPr>
          <a:xfrm>
            <a:off x="2727064" y="4397060"/>
            <a:ext cx="3063130" cy="338554"/>
          </a:xfrm>
          <a:prstGeom prst="rect">
            <a:avLst/>
          </a:prstGeom>
          <a:noFill/>
        </p:spPr>
        <p:txBody>
          <a:bodyPr wrap="square" rtlCol="0">
            <a:spAutoFit/>
          </a:bodyPr>
          <a:lstStyle/>
          <a:p>
            <a:r>
              <a:rPr lang="nl-NL" sz="1600" b="1" dirty="0"/>
              <a:t>Account &amp; Privacy:</a:t>
            </a:r>
          </a:p>
        </p:txBody>
      </p:sp>
      <p:sp>
        <p:nvSpPr>
          <p:cNvPr id="63" name="Rectangle 1">
            <a:extLst>
              <a:ext uri="{FF2B5EF4-FFF2-40B4-BE49-F238E27FC236}">
                <a16:creationId xmlns:a16="http://schemas.microsoft.com/office/drawing/2014/main" id="{A0DF21CC-4436-6F32-259E-991821A0E169}"/>
              </a:ext>
            </a:extLst>
          </p:cNvPr>
          <p:cNvSpPr>
            <a:spLocks noChangeArrowheads="1"/>
          </p:cNvSpPr>
          <p:nvPr/>
        </p:nvSpPr>
        <p:spPr bwMode="auto">
          <a:xfrm>
            <a:off x="2962315" y="4717303"/>
            <a:ext cx="46267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Login-opties: </a:t>
            </a:r>
            <a:r>
              <a:rPr kumimoji="0" lang="nl-NL" altLang="nl-NL" sz="1200" i="0" u="none" strike="noStrike" cap="none" normalizeH="0" baseline="0" dirty="0">
                <a:ln>
                  <a:noFill/>
                </a:ln>
                <a:effectLst/>
                <a:latin typeface="Arial" panose="020B0604020202020204" pitchFamily="34" charset="0"/>
              </a:rPr>
              <a:t>Google, Apple, of e-mail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Wachtwoord wijzigen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Offline modus: </a:t>
            </a:r>
            <a:r>
              <a:rPr kumimoji="0" lang="nl-NL" altLang="nl-NL" sz="1200" i="0" u="none" strike="noStrike" cap="none" normalizeH="0" baseline="0" dirty="0">
                <a:ln>
                  <a:noFill/>
                </a:ln>
                <a:effectLst/>
                <a:latin typeface="Arial" panose="020B0604020202020204" pitchFamily="34" charset="0"/>
              </a:rPr>
              <a:t>Opslaan en beheren van offline muziek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nl-NL" altLang="nl-NL" sz="1200" b="1" i="0" u="none" strike="noStrike" cap="none" normalizeH="0" baseline="0" dirty="0">
                <a:ln>
                  <a:noFill/>
                </a:ln>
                <a:effectLst/>
                <a:latin typeface="Arial" panose="020B0604020202020204" pitchFamily="34" charset="0"/>
              </a:rPr>
              <a:t>Privacy instellingen: </a:t>
            </a:r>
            <a:r>
              <a:rPr kumimoji="0" lang="nl-NL" altLang="nl-NL" sz="1200" i="0" u="none" strike="noStrike" cap="none" normalizeH="0" baseline="0" dirty="0">
                <a:ln>
                  <a:noFill/>
                </a:ln>
                <a:effectLst/>
                <a:latin typeface="Arial" panose="020B0604020202020204" pitchFamily="34" charset="0"/>
              </a:rPr>
              <a:t>Wie kan je activiteit zien?</a:t>
            </a:r>
          </a:p>
        </p:txBody>
      </p:sp>
    </p:spTree>
    <p:extLst>
      <p:ext uri="{BB962C8B-B14F-4D97-AF65-F5344CB8AC3E}">
        <p14:creationId xmlns:p14="http://schemas.microsoft.com/office/powerpoint/2010/main" val="1991286716"/>
      </p:ext>
    </p:extLst>
  </p:cSld>
  <p:clrMapOvr>
    <a:masterClrMapping/>
  </p:clrMapOvr>
  <p:transition spd="slow" advClick="0">
    <p:cover dir="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B8287C-A9A1-A3AC-70ED-E056CAC0B5F1}"/>
            </a:ext>
          </a:extLst>
        </p:cNvPr>
        <p:cNvGrpSpPr/>
        <p:nvPr/>
      </p:nvGrpSpPr>
      <p:grpSpPr>
        <a:xfrm>
          <a:off x="0" y="0"/>
          <a:ext cx="0" cy="0"/>
          <a:chOff x="0" y="0"/>
          <a:chExt cx="0" cy="0"/>
        </a:xfrm>
      </p:grpSpPr>
      <p:pic>
        <p:nvPicPr>
          <p:cNvPr id="7" name="Afbeelding 6" descr="Afbeelding met Symmetrie, ontwerp, grijs, kunst&#10;&#10;Automatisch gegenereerde beschrijving">
            <a:extLst>
              <a:ext uri="{FF2B5EF4-FFF2-40B4-BE49-F238E27FC236}">
                <a16:creationId xmlns:a16="http://schemas.microsoft.com/office/drawing/2014/main" id="{B10D803F-2692-E564-5D0B-9EFF9B8CAF4A}"/>
              </a:ext>
            </a:extLst>
          </p:cNvPr>
          <p:cNvPicPr>
            <a:picLocks noChangeAspect="1"/>
          </p:cNvPicPr>
          <p:nvPr/>
        </p:nvPicPr>
        <p:blipFill>
          <a:blip r:embed="rId2">
            <a:alphaModFix amt="40000"/>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hoek: afgeronde hoeken 3">
            <a:extLst>
              <a:ext uri="{FF2B5EF4-FFF2-40B4-BE49-F238E27FC236}">
                <a16:creationId xmlns:a16="http://schemas.microsoft.com/office/drawing/2014/main" id="{0DF23BE5-95AC-092E-1C02-1874C5E8024F}"/>
              </a:ext>
            </a:extLst>
          </p:cNvPr>
          <p:cNvSpPr>
            <a:spLocks noGrp="1" noRot="1" noMove="1" noResize="1" noEditPoints="1" noAdjustHandles="1" noChangeArrowheads="1" noChangeShapeType="1"/>
          </p:cNvSpPr>
          <p:nvPr/>
        </p:nvSpPr>
        <p:spPr>
          <a:xfrm>
            <a:off x="-151304" y="-355235"/>
            <a:ext cx="2230083" cy="745334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a:extLst>
              <a:ext uri="{FF2B5EF4-FFF2-40B4-BE49-F238E27FC236}">
                <a16:creationId xmlns:a16="http://schemas.microsoft.com/office/drawing/2014/main" id="{A493F45E-1BD0-4402-D36F-6166C95E4DC3}"/>
              </a:ext>
            </a:extLst>
          </p:cNvPr>
          <p:cNvSpPr>
            <a:spLocks noGrp="1" noRot="1" noMove="1" noResize="1" noEditPoints="1" noAdjustHandles="1" noChangeArrowheads="1" noChangeShapeType="1"/>
          </p:cNvSpPr>
          <p:nvPr/>
        </p:nvSpPr>
        <p:spPr>
          <a:xfrm>
            <a:off x="0" y="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7" name="Groep 76">
            <a:extLst>
              <a:ext uri="{FF2B5EF4-FFF2-40B4-BE49-F238E27FC236}">
                <a16:creationId xmlns:a16="http://schemas.microsoft.com/office/drawing/2014/main" id="{DF8DDC81-7B8A-7674-8E55-4FB8E228A201}"/>
              </a:ext>
            </a:extLst>
          </p:cNvPr>
          <p:cNvGrpSpPr/>
          <p:nvPr/>
        </p:nvGrpSpPr>
        <p:grpSpPr>
          <a:xfrm>
            <a:off x="3608387" y="53343"/>
            <a:ext cx="4975225" cy="246221"/>
            <a:chOff x="3608387" y="53343"/>
            <a:chExt cx="4975225" cy="246221"/>
          </a:xfrm>
        </p:grpSpPr>
        <p:sp>
          <p:nvSpPr>
            <p:cNvPr id="9" name="Rechthoek: afgeronde hoeken 8">
              <a:extLst>
                <a:ext uri="{FF2B5EF4-FFF2-40B4-BE49-F238E27FC236}">
                  <a16:creationId xmlns:a16="http://schemas.microsoft.com/office/drawing/2014/main" id="{17B62D48-BFBD-8C60-664F-E2E85BE6FD7B}"/>
                </a:ext>
              </a:extLst>
            </p:cNvPr>
            <p:cNvSpPr/>
            <p:nvPr/>
          </p:nvSpPr>
          <p:spPr>
            <a:xfrm>
              <a:off x="3608387" y="63500"/>
              <a:ext cx="4975225" cy="215900"/>
            </a:xfrm>
            <a:prstGeom prst="roundRect">
              <a:avLst>
                <a:gd name="adj" fmla="val 50000"/>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Graphic 10" descr="Vergrootglas met effen opvulling">
              <a:extLst>
                <a:ext uri="{FF2B5EF4-FFF2-40B4-BE49-F238E27FC236}">
                  <a16:creationId xmlns:a16="http://schemas.microsoft.com/office/drawing/2014/main" id="{F3774AA3-4CDB-2E1C-638F-1435870D3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9773" y="101275"/>
              <a:ext cx="150355" cy="150355"/>
            </a:xfrm>
            <a:prstGeom prst="rect">
              <a:avLst/>
            </a:prstGeom>
          </p:spPr>
        </p:pic>
        <p:sp>
          <p:nvSpPr>
            <p:cNvPr id="12" name="Tekstvak 11">
              <a:extLst>
                <a:ext uri="{FF2B5EF4-FFF2-40B4-BE49-F238E27FC236}">
                  <a16:creationId xmlns:a16="http://schemas.microsoft.com/office/drawing/2014/main" id="{81E75E27-1768-86FF-FC5C-01F3F802F67F}"/>
                </a:ext>
              </a:extLst>
            </p:cNvPr>
            <p:cNvSpPr txBox="1"/>
            <p:nvPr/>
          </p:nvSpPr>
          <p:spPr>
            <a:xfrm>
              <a:off x="3954359" y="53343"/>
              <a:ext cx="654381" cy="246221"/>
            </a:xfrm>
            <a:prstGeom prst="rect">
              <a:avLst/>
            </a:prstGeom>
            <a:noFill/>
          </p:spPr>
          <p:txBody>
            <a:bodyPr wrap="square" rtlCol="0">
              <a:spAutoFit/>
            </a:bodyPr>
            <a:lstStyle/>
            <a:p>
              <a:r>
                <a:rPr lang="nl-NL" sz="1000">
                  <a:solidFill>
                    <a:schemeClr val="bg1"/>
                  </a:solidFill>
                </a:rPr>
                <a:t>zoeken</a:t>
              </a:r>
            </a:p>
          </p:txBody>
        </p:sp>
      </p:grpSp>
      <p:grpSp>
        <p:nvGrpSpPr>
          <p:cNvPr id="18" name="Groep 17">
            <a:extLst>
              <a:ext uri="{FF2B5EF4-FFF2-40B4-BE49-F238E27FC236}">
                <a16:creationId xmlns:a16="http://schemas.microsoft.com/office/drawing/2014/main" id="{2B527CF2-F404-60C8-6BAB-60E18EC6B847}"/>
              </a:ext>
            </a:extLst>
          </p:cNvPr>
          <p:cNvGrpSpPr/>
          <p:nvPr/>
        </p:nvGrpSpPr>
        <p:grpSpPr>
          <a:xfrm>
            <a:off x="144780" y="670560"/>
            <a:ext cx="1767840" cy="336550"/>
            <a:chOff x="144780" y="670560"/>
            <a:chExt cx="1767840" cy="336550"/>
          </a:xfrm>
        </p:grpSpPr>
        <p:sp>
          <p:nvSpPr>
            <p:cNvPr id="13" name="Rechthoek: afgeronde hoeken 12">
              <a:extLst>
                <a:ext uri="{FF2B5EF4-FFF2-40B4-BE49-F238E27FC236}">
                  <a16:creationId xmlns:a16="http://schemas.microsoft.com/office/drawing/2014/main" id="{4F56BBEC-EA62-0ACC-6B27-8754E5F9DEAD}"/>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kstvak 13">
              <a:extLst>
                <a:ext uri="{FF2B5EF4-FFF2-40B4-BE49-F238E27FC236}">
                  <a16:creationId xmlns:a16="http://schemas.microsoft.com/office/drawing/2014/main" id="{13D7C00E-509C-5EA1-132B-DB0C635A0268}"/>
                </a:ext>
              </a:extLst>
            </p:cNvPr>
            <p:cNvSpPr txBox="1"/>
            <p:nvPr/>
          </p:nvSpPr>
          <p:spPr>
            <a:xfrm>
              <a:off x="613644" y="715724"/>
              <a:ext cx="1289344"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17" name="Graphic 15" descr="Records met effen opvulling">
              <a:extLst>
                <a:ext uri="{FF2B5EF4-FFF2-40B4-BE49-F238E27FC236}">
                  <a16:creationId xmlns:a16="http://schemas.microsoft.com/office/drawing/2014/main" id="{99FFC730-F1A6-58C2-1BC1-2F20DFE6229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19" name="Groep 18">
            <a:extLst>
              <a:ext uri="{FF2B5EF4-FFF2-40B4-BE49-F238E27FC236}">
                <a16:creationId xmlns:a16="http://schemas.microsoft.com/office/drawing/2014/main" id="{CA6FD316-1F6D-395C-8294-12365041E048}"/>
              </a:ext>
            </a:extLst>
          </p:cNvPr>
          <p:cNvGrpSpPr/>
          <p:nvPr/>
        </p:nvGrpSpPr>
        <p:grpSpPr>
          <a:xfrm>
            <a:off x="139964" y="1078467"/>
            <a:ext cx="1767840" cy="336550"/>
            <a:chOff x="144780" y="670560"/>
            <a:chExt cx="1767840" cy="336550"/>
          </a:xfrm>
        </p:grpSpPr>
        <p:sp>
          <p:nvSpPr>
            <p:cNvPr id="20" name="Rechthoek: afgeronde hoeken 19">
              <a:extLst>
                <a:ext uri="{FF2B5EF4-FFF2-40B4-BE49-F238E27FC236}">
                  <a16:creationId xmlns:a16="http://schemas.microsoft.com/office/drawing/2014/main" id="{8E99921C-45F7-7F55-A05D-8F87FA5EC642}"/>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Tekstvak 20">
              <a:extLst>
                <a:ext uri="{FF2B5EF4-FFF2-40B4-BE49-F238E27FC236}">
                  <a16:creationId xmlns:a16="http://schemas.microsoft.com/office/drawing/2014/main" id="{509EE9F8-5571-1251-D14E-4E31B3348FBA}"/>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2" name="Graphic 15" descr="Records met effen opvulling">
              <a:extLst>
                <a:ext uri="{FF2B5EF4-FFF2-40B4-BE49-F238E27FC236}">
                  <a16:creationId xmlns:a16="http://schemas.microsoft.com/office/drawing/2014/main" id="{F180C82A-CA12-A453-E7FF-353A0F93F391}"/>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23" name="Groep 22">
            <a:extLst>
              <a:ext uri="{FF2B5EF4-FFF2-40B4-BE49-F238E27FC236}">
                <a16:creationId xmlns:a16="http://schemas.microsoft.com/office/drawing/2014/main" id="{CACCBCE9-0FDD-A68B-3829-93057423C9C8}"/>
              </a:ext>
            </a:extLst>
          </p:cNvPr>
          <p:cNvGrpSpPr/>
          <p:nvPr/>
        </p:nvGrpSpPr>
        <p:grpSpPr>
          <a:xfrm>
            <a:off x="139964" y="1486374"/>
            <a:ext cx="1772656" cy="336550"/>
            <a:chOff x="144780" y="670560"/>
            <a:chExt cx="1772656" cy="336550"/>
          </a:xfrm>
        </p:grpSpPr>
        <p:sp>
          <p:nvSpPr>
            <p:cNvPr id="24" name="Rechthoek: afgeronde hoeken 23">
              <a:extLst>
                <a:ext uri="{FF2B5EF4-FFF2-40B4-BE49-F238E27FC236}">
                  <a16:creationId xmlns:a16="http://schemas.microsoft.com/office/drawing/2014/main" id="{2E96BF18-0BE5-742F-28B2-B941FE4EC2D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kstvak 24">
              <a:extLst>
                <a:ext uri="{FF2B5EF4-FFF2-40B4-BE49-F238E27FC236}">
                  <a16:creationId xmlns:a16="http://schemas.microsoft.com/office/drawing/2014/main" id="{7A5CBB30-A53D-00BC-6F01-AE6BA5F8BD6B}"/>
                </a:ext>
              </a:extLst>
            </p:cNvPr>
            <p:cNvSpPr txBox="1"/>
            <p:nvPr/>
          </p:nvSpPr>
          <p:spPr>
            <a:xfrm>
              <a:off x="613644" y="715724"/>
              <a:ext cx="1303792"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26" name="Graphic 15" descr="Records met effen opvulling">
              <a:extLst>
                <a:ext uri="{FF2B5EF4-FFF2-40B4-BE49-F238E27FC236}">
                  <a16:creationId xmlns:a16="http://schemas.microsoft.com/office/drawing/2014/main" id="{132A6D5B-DB39-9430-0782-1EC40F4FE505}"/>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39" name="Groep 38">
            <a:extLst>
              <a:ext uri="{FF2B5EF4-FFF2-40B4-BE49-F238E27FC236}">
                <a16:creationId xmlns:a16="http://schemas.microsoft.com/office/drawing/2014/main" id="{59277825-1F9F-7368-D24D-D64F6B43D49E}"/>
              </a:ext>
            </a:extLst>
          </p:cNvPr>
          <p:cNvGrpSpPr/>
          <p:nvPr/>
        </p:nvGrpSpPr>
        <p:grpSpPr>
          <a:xfrm>
            <a:off x="139964" y="1890945"/>
            <a:ext cx="1767840" cy="336550"/>
            <a:chOff x="144780" y="670560"/>
            <a:chExt cx="1767840" cy="336550"/>
          </a:xfrm>
        </p:grpSpPr>
        <p:sp>
          <p:nvSpPr>
            <p:cNvPr id="40" name="Rechthoek: afgeronde hoeken 39">
              <a:extLst>
                <a:ext uri="{FF2B5EF4-FFF2-40B4-BE49-F238E27FC236}">
                  <a16:creationId xmlns:a16="http://schemas.microsoft.com/office/drawing/2014/main" id="{F37AD3D2-80BD-DF4D-D6EF-9FA68E9BF403}"/>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kstvak 40">
              <a:extLst>
                <a:ext uri="{FF2B5EF4-FFF2-40B4-BE49-F238E27FC236}">
                  <a16:creationId xmlns:a16="http://schemas.microsoft.com/office/drawing/2014/main" id="{90502652-FCFA-5442-F9E0-9483E78CEBB0}"/>
                </a:ext>
              </a:extLst>
            </p:cNvPr>
            <p:cNvSpPr txBox="1"/>
            <p:nvPr/>
          </p:nvSpPr>
          <p:spPr>
            <a:xfrm>
              <a:off x="613644" y="715724"/>
              <a:ext cx="1294160"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2" name="Graphic 15" descr="Records met effen opvulling">
              <a:extLst>
                <a:ext uri="{FF2B5EF4-FFF2-40B4-BE49-F238E27FC236}">
                  <a16:creationId xmlns:a16="http://schemas.microsoft.com/office/drawing/2014/main" id="{4902B643-F5A5-9FEA-8FD3-A2E64CF32C84}"/>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3" name="Groep 42">
            <a:extLst>
              <a:ext uri="{FF2B5EF4-FFF2-40B4-BE49-F238E27FC236}">
                <a16:creationId xmlns:a16="http://schemas.microsoft.com/office/drawing/2014/main" id="{79DC42CC-5FD8-356E-5633-1ADEF062165E}"/>
              </a:ext>
            </a:extLst>
          </p:cNvPr>
          <p:cNvGrpSpPr/>
          <p:nvPr/>
        </p:nvGrpSpPr>
        <p:grpSpPr>
          <a:xfrm>
            <a:off x="135148" y="2298852"/>
            <a:ext cx="1767840" cy="336550"/>
            <a:chOff x="144780" y="670560"/>
            <a:chExt cx="1767840" cy="336550"/>
          </a:xfrm>
        </p:grpSpPr>
        <p:sp>
          <p:nvSpPr>
            <p:cNvPr id="44" name="Rechthoek: afgeronde hoeken 43">
              <a:extLst>
                <a:ext uri="{FF2B5EF4-FFF2-40B4-BE49-F238E27FC236}">
                  <a16:creationId xmlns:a16="http://schemas.microsoft.com/office/drawing/2014/main" id="{8D723AD5-7BEC-758C-1032-15C408DE0827}"/>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Tekstvak 44">
              <a:extLst>
                <a:ext uri="{FF2B5EF4-FFF2-40B4-BE49-F238E27FC236}">
                  <a16:creationId xmlns:a16="http://schemas.microsoft.com/office/drawing/2014/main" id="{23F63372-DFD0-049F-2BC6-39A2A57B1FB1}"/>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46" name="Graphic 15" descr="Records met effen opvulling">
              <a:extLst>
                <a:ext uri="{FF2B5EF4-FFF2-40B4-BE49-F238E27FC236}">
                  <a16:creationId xmlns:a16="http://schemas.microsoft.com/office/drawing/2014/main" id="{A83EC5FC-09C4-830D-3903-A47F87BBBB6B}"/>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grpSp>
        <p:nvGrpSpPr>
          <p:cNvPr id="47" name="Groep 46">
            <a:extLst>
              <a:ext uri="{FF2B5EF4-FFF2-40B4-BE49-F238E27FC236}">
                <a16:creationId xmlns:a16="http://schemas.microsoft.com/office/drawing/2014/main" id="{FB4353FD-F916-DFE0-6384-455ED6A714A8}"/>
              </a:ext>
            </a:extLst>
          </p:cNvPr>
          <p:cNvGrpSpPr/>
          <p:nvPr/>
        </p:nvGrpSpPr>
        <p:grpSpPr>
          <a:xfrm>
            <a:off x="135148" y="2706759"/>
            <a:ext cx="1767840" cy="336550"/>
            <a:chOff x="144780" y="670560"/>
            <a:chExt cx="1767840" cy="336550"/>
          </a:xfrm>
        </p:grpSpPr>
        <p:sp>
          <p:nvSpPr>
            <p:cNvPr id="48" name="Rechthoek: afgeronde hoeken 47">
              <a:extLst>
                <a:ext uri="{FF2B5EF4-FFF2-40B4-BE49-F238E27FC236}">
                  <a16:creationId xmlns:a16="http://schemas.microsoft.com/office/drawing/2014/main" id="{60290D61-D46A-D5F4-0E2B-ED91DAA6DD26}"/>
                </a:ext>
              </a:extLst>
            </p:cNvPr>
            <p:cNvSpPr/>
            <p:nvPr/>
          </p:nvSpPr>
          <p:spPr>
            <a:xfrm>
              <a:off x="144780" y="670560"/>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Tekstvak 48">
              <a:extLst>
                <a:ext uri="{FF2B5EF4-FFF2-40B4-BE49-F238E27FC236}">
                  <a16:creationId xmlns:a16="http://schemas.microsoft.com/office/drawing/2014/main" id="{F2608242-5D98-F80E-3CC8-990A511BBC92}"/>
                </a:ext>
              </a:extLst>
            </p:cNvPr>
            <p:cNvSpPr txBox="1"/>
            <p:nvPr/>
          </p:nvSpPr>
          <p:spPr>
            <a:xfrm>
              <a:off x="613644" y="715724"/>
              <a:ext cx="1298976" cy="246221"/>
            </a:xfrm>
            <a:prstGeom prst="rect">
              <a:avLst/>
            </a:prstGeom>
            <a:noFill/>
          </p:spPr>
          <p:txBody>
            <a:bodyPr wrap="square" rtlCol="0">
              <a:spAutoFit/>
            </a:bodyPr>
            <a:lstStyle/>
            <a:p>
              <a:pPr algn="ctr"/>
              <a:r>
                <a:rPr lang="nl-NL" sz="1000">
                  <a:solidFill>
                    <a:schemeClr val="bg1"/>
                  </a:solidFill>
                </a:rPr>
                <a:t>[Playlist/album </a:t>
              </a:r>
              <a:r>
                <a:rPr lang="nl-NL" sz="1000" err="1">
                  <a:solidFill>
                    <a:schemeClr val="bg1"/>
                  </a:solidFill>
                </a:rPr>
                <a:t>enz</a:t>
              </a:r>
              <a:r>
                <a:rPr lang="nl-NL" sz="1000">
                  <a:solidFill>
                    <a:schemeClr val="bg1"/>
                  </a:solidFill>
                </a:rPr>
                <a:t>]</a:t>
              </a:r>
            </a:p>
          </p:txBody>
        </p:sp>
        <p:sp>
          <p:nvSpPr>
            <p:cNvPr id="50" name="Graphic 15" descr="Records met effen opvulling">
              <a:extLst>
                <a:ext uri="{FF2B5EF4-FFF2-40B4-BE49-F238E27FC236}">
                  <a16:creationId xmlns:a16="http://schemas.microsoft.com/office/drawing/2014/main" id="{D6CBB5CB-B6E3-DB2E-D13A-1392817CCF8A}"/>
                </a:ext>
              </a:extLst>
            </p:cNvPr>
            <p:cNvSpPr/>
            <p:nvPr/>
          </p:nvSpPr>
          <p:spPr>
            <a:xfrm>
              <a:off x="279675" y="741917"/>
              <a:ext cx="199072" cy="199072"/>
            </a:xfrm>
            <a:custGeom>
              <a:avLst/>
              <a:gdLst>
                <a:gd name="connsiteX0" fmla="*/ 99536 w 199072"/>
                <a:gd name="connsiteY0" fmla="*/ 183356 h 199072"/>
                <a:gd name="connsiteX1" fmla="*/ 99536 w 199072"/>
                <a:gd name="connsiteY1" fmla="*/ 172879 h 199072"/>
                <a:gd name="connsiteX2" fmla="*/ 172879 w 199072"/>
                <a:gd name="connsiteY2" fmla="*/ 99536 h 199072"/>
                <a:gd name="connsiteX3" fmla="*/ 183356 w 199072"/>
                <a:gd name="connsiteY3" fmla="*/ 99536 h 199072"/>
                <a:gd name="connsiteX4" fmla="*/ 99536 w 199072"/>
                <a:gd name="connsiteY4" fmla="*/ 183356 h 199072"/>
                <a:gd name="connsiteX5" fmla="*/ 68104 w 199072"/>
                <a:gd name="connsiteY5" fmla="*/ 99536 h 199072"/>
                <a:gd name="connsiteX6" fmla="*/ 99536 w 199072"/>
                <a:gd name="connsiteY6" fmla="*/ 68104 h 199072"/>
                <a:gd name="connsiteX7" fmla="*/ 130969 w 199072"/>
                <a:gd name="connsiteY7" fmla="*/ 99536 h 199072"/>
                <a:gd name="connsiteX8" fmla="*/ 99536 w 199072"/>
                <a:gd name="connsiteY8" fmla="*/ 130969 h 199072"/>
                <a:gd name="connsiteX9" fmla="*/ 68104 w 199072"/>
                <a:gd name="connsiteY9" fmla="*/ 99536 h 199072"/>
                <a:gd name="connsiteX10" fmla="*/ 52388 w 199072"/>
                <a:gd name="connsiteY10" fmla="*/ 99536 h 199072"/>
                <a:gd name="connsiteX11" fmla="*/ 41910 w 199072"/>
                <a:gd name="connsiteY11" fmla="*/ 99536 h 199072"/>
                <a:gd name="connsiteX12" fmla="*/ 99536 w 199072"/>
                <a:gd name="connsiteY12" fmla="*/ 41910 h 199072"/>
                <a:gd name="connsiteX13" fmla="*/ 99536 w 199072"/>
                <a:gd name="connsiteY13" fmla="*/ 52388 h 199072"/>
                <a:gd name="connsiteX14" fmla="*/ 52388 w 199072"/>
                <a:gd name="connsiteY14" fmla="*/ 99536 h 199072"/>
                <a:gd name="connsiteX15" fmla="*/ 26194 w 199072"/>
                <a:gd name="connsiteY15" fmla="*/ 99536 h 199072"/>
                <a:gd name="connsiteX16" fmla="*/ 15716 w 199072"/>
                <a:gd name="connsiteY16" fmla="*/ 99536 h 199072"/>
                <a:gd name="connsiteX17" fmla="*/ 99536 w 199072"/>
                <a:gd name="connsiteY17" fmla="*/ 15716 h 199072"/>
                <a:gd name="connsiteX18" fmla="*/ 99536 w 199072"/>
                <a:gd name="connsiteY18" fmla="*/ 26194 h 199072"/>
                <a:gd name="connsiteX19" fmla="*/ 26194 w 199072"/>
                <a:gd name="connsiteY19" fmla="*/ 99536 h 199072"/>
                <a:gd name="connsiteX20" fmla="*/ 146685 w 199072"/>
                <a:gd name="connsiteY20" fmla="*/ 99536 h 199072"/>
                <a:gd name="connsiteX21" fmla="*/ 157163 w 199072"/>
                <a:gd name="connsiteY21" fmla="*/ 99536 h 199072"/>
                <a:gd name="connsiteX22" fmla="*/ 99536 w 199072"/>
                <a:gd name="connsiteY22" fmla="*/ 157163 h 199072"/>
                <a:gd name="connsiteX23" fmla="*/ 99536 w 199072"/>
                <a:gd name="connsiteY23" fmla="*/ 146685 h 199072"/>
                <a:gd name="connsiteX24" fmla="*/ 146685 w 199072"/>
                <a:gd name="connsiteY24" fmla="*/ 99536 h 199072"/>
                <a:gd name="connsiteX25" fmla="*/ 99536 w 199072"/>
                <a:gd name="connsiteY25" fmla="*/ 0 h 199072"/>
                <a:gd name="connsiteX26" fmla="*/ 0 w 199072"/>
                <a:gd name="connsiteY26" fmla="*/ 99536 h 199072"/>
                <a:gd name="connsiteX27" fmla="*/ 99536 w 199072"/>
                <a:gd name="connsiteY27" fmla="*/ 199073 h 199072"/>
                <a:gd name="connsiteX28" fmla="*/ 199073 w 199072"/>
                <a:gd name="connsiteY28" fmla="*/ 99536 h 199072"/>
                <a:gd name="connsiteX29" fmla="*/ 99536 w 199072"/>
                <a:gd name="connsiteY29" fmla="*/ 0 h 19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072" h="199072">
                  <a:moveTo>
                    <a:pt x="99536" y="183356"/>
                  </a:moveTo>
                  <a:lnTo>
                    <a:pt x="99536" y="172879"/>
                  </a:lnTo>
                  <a:cubicBezTo>
                    <a:pt x="139875" y="172879"/>
                    <a:pt x="172879" y="139875"/>
                    <a:pt x="172879" y="99536"/>
                  </a:cubicBezTo>
                  <a:lnTo>
                    <a:pt x="183356" y="99536"/>
                  </a:lnTo>
                  <a:cubicBezTo>
                    <a:pt x="183356" y="145637"/>
                    <a:pt x="145637" y="183356"/>
                    <a:pt x="99536" y="183356"/>
                  </a:cubicBezTo>
                  <a:close/>
                  <a:moveTo>
                    <a:pt x="68104" y="99536"/>
                  </a:moveTo>
                  <a:cubicBezTo>
                    <a:pt x="68104" y="82248"/>
                    <a:pt x="82248" y="68104"/>
                    <a:pt x="99536" y="68104"/>
                  </a:cubicBezTo>
                  <a:cubicBezTo>
                    <a:pt x="116824" y="68104"/>
                    <a:pt x="130969" y="82248"/>
                    <a:pt x="130969" y="99536"/>
                  </a:cubicBezTo>
                  <a:cubicBezTo>
                    <a:pt x="130969" y="116824"/>
                    <a:pt x="116824" y="130969"/>
                    <a:pt x="99536" y="130969"/>
                  </a:cubicBezTo>
                  <a:cubicBezTo>
                    <a:pt x="82248" y="130969"/>
                    <a:pt x="68104" y="116824"/>
                    <a:pt x="68104" y="99536"/>
                  </a:cubicBezTo>
                  <a:close/>
                  <a:moveTo>
                    <a:pt x="52388" y="99536"/>
                  </a:moveTo>
                  <a:lnTo>
                    <a:pt x="41910" y="99536"/>
                  </a:lnTo>
                  <a:cubicBezTo>
                    <a:pt x="41910" y="67842"/>
                    <a:pt x="67842" y="41910"/>
                    <a:pt x="99536" y="41910"/>
                  </a:cubicBezTo>
                  <a:lnTo>
                    <a:pt x="99536" y="52388"/>
                  </a:lnTo>
                  <a:cubicBezTo>
                    <a:pt x="73604" y="52388"/>
                    <a:pt x="52388" y="73604"/>
                    <a:pt x="52388" y="99536"/>
                  </a:cubicBezTo>
                  <a:close/>
                  <a:moveTo>
                    <a:pt x="26194" y="99536"/>
                  </a:moveTo>
                  <a:lnTo>
                    <a:pt x="15716" y="99536"/>
                  </a:lnTo>
                  <a:cubicBezTo>
                    <a:pt x="15716" y="53435"/>
                    <a:pt x="53435" y="15716"/>
                    <a:pt x="99536" y="15716"/>
                  </a:cubicBezTo>
                  <a:lnTo>
                    <a:pt x="99536" y="26194"/>
                  </a:lnTo>
                  <a:cubicBezTo>
                    <a:pt x="59198" y="26194"/>
                    <a:pt x="26194" y="59198"/>
                    <a:pt x="26194" y="99536"/>
                  </a:cubicBezTo>
                  <a:close/>
                  <a:moveTo>
                    <a:pt x="146685" y="99536"/>
                  </a:moveTo>
                  <a:lnTo>
                    <a:pt x="157163" y="99536"/>
                  </a:lnTo>
                  <a:cubicBezTo>
                    <a:pt x="157163" y="131231"/>
                    <a:pt x="131231" y="157163"/>
                    <a:pt x="99536" y="157163"/>
                  </a:cubicBezTo>
                  <a:lnTo>
                    <a:pt x="99536" y="146685"/>
                  </a:lnTo>
                  <a:cubicBezTo>
                    <a:pt x="125468" y="146685"/>
                    <a:pt x="146685" y="125468"/>
                    <a:pt x="146685" y="99536"/>
                  </a:cubicBezTo>
                  <a:close/>
                  <a:moveTo>
                    <a:pt x="99536" y="0"/>
                  </a:moveTo>
                  <a:cubicBezTo>
                    <a:pt x="44529" y="0"/>
                    <a:pt x="0" y="44529"/>
                    <a:pt x="0" y="99536"/>
                  </a:cubicBezTo>
                  <a:cubicBezTo>
                    <a:pt x="0" y="154543"/>
                    <a:pt x="44529" y="199073"/>
                    <a:pt x="99536" y="199073"/>
                  </a:cubicBezTo>
                  <a:cubicBezTo>
                    <a:pt x="154543" y="199073"/>
                    <a:pt x="199073" y="154543"/>
                    <a:pt x="199073" y="99536"/>
                  </a:cubicBezTo>
                  <a:cubicBezTo>
                    <a:pt x="199073" y="44529"/>
                    <a:pt x="154543" y="0"/>
                    <a:pt x="99536" y="0"/>
                  </a:cubicBezTo>
                  <a:close/>
                </a:path>
              </a:pathLst>
            </a:custGeom>
            <a:solidFill>
              <a:srgbClr val="000000"/>
            </a:solidFill>
            <a:ln w="2580" cap="flat">
              <a:solidFill>
                <a:srgbClr val="19FFFA"/>
              </a:solidFill>
              <a:prstDash val="solid"/>
              <a:miter/>
            </a:ln>
          </p:spPr>
          <p:txBody>
            <a:bodyPr rtlCol="0" anchor="ctr"/>
            <a:lstStyle/>
            <a:p>
              <a:endParaRPr lang="nl-NL"/>
            </a:p>
          </p:txBody>
        </p:sp>
      </p:grpSp>
      <p:sp>
        <p:nvSpPr>
          <p:cNvPr id="3" name="Rechthoek: afgeronde hoeken 2">
            <a:extLst>
              <a:ext uri="{FF2B5EF4-FFF2-40B4-BE49-F238E27FC236}">
                <a16:creationId xmlns:a16="http://schemas.microsoft.com/office/drawing/2014/main" id="{6819C4E1-EFCD-6AD2-780C-B9D584778417}"/>
              </a:ext>
            </a:extLst>
          </p:cNvPr>
          <p:cNvSpPr>
            <a:spLocks noGrp="1" noRot="1" noMove="1" noResize="1" noEditPoints="1" noAdjustHandles="1" noChangeArrowheads="1" noChangeShapeType="1"/>
          </p:cNvSpPr>
          <p:nvPr/>
        </p:nvSpPr>
        <p:spPr>
          <a:xfrm>
            <a:off x="2140128" y="408387"/>
            <a:ext cx="10051872" cy="6449613"/>
          </a:xfrm>
          <a:prstGeom prst="roundRect">
            <a:avLst>
              <a:gd name="adj" fmla="val 2096"/>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a:hlinkClick r:id="" action="ppaction://hlinkshowjump?jump=nextslide"/>
            <a:extLst>
              <a:ext uri="{FF2B5EF4-FFF2-40B4-BE49-F238E27FC236}">
                <a16:creationId xmlns:a16="http://schemas.microsoft.com/office/drawing/2014/main" id="{797D00E8-20F8-8DEA-5395-9ABF4A202C6D}"/>
              </a:ext>
            </a:extLst>
          </p:cNvPr>
          <p:cNvSpPr txBox="1"/>
          <p:nvPr/>
        </p:nvSpPr>
        <p:spPr>
          <a:xfrm>
            <a:off x="2230083" y="673713"/>
            <a:ext cx="1873690" cy="338554"/>
          </a:xfrm>
          <a:prstGeom prst="rect">
            <a:avLst/>
          </a:prstGeom>
          <a:noFill/>
        </p:spPr>
        <p:txBody>
          <a:bodyPr wrap="square" rtlCol="0">
            <a:spAutoFit/>
          </a:bodyPr>
          <a:lstStyle/>
          <a:p>
            <a:r>
              <a:rPr lang="nl-NL" sz="1600">
                <a:solidFill>
                  <a:schemeClr val="bg1"/>
                </a:solidFill>
                <a:latin typeface="Cooper Black" panose="0208090404030B020404" pitchFamily="18" charset="0"/>
              </a:rPr>
              <a:t>Voor jou!?</a:t>
            </a:r>
          </a:p>
        </p:txBody>
      </p:sp>
      <p:sp>
        <p:nvSpPr>
          <p:cNvPr id="10" name="Tekstvak 9">
            <a:hlinkClick r:id="" action="ppaction://hlinkshowjump?jump=nextslide"/>
            <a:extLst>
              <a:ext uri="{FF2B5EF4-FFF2-40B4-BE49-F238E27FC236}">
                <a16:creationId xmlns:a16="http://schemas.microsoft.com/office/drawing/2014/main" id="{5A4299FC-2134-1CF1-DDC8-C99BAA5ECFB2}"/>
              </a:ext>
            </a:extLst>
          </p:cNvPr>
          <p:cNvSpPr txBox="1"/>
          <p:nvPr/>
        </p:nvSpPr>
        <p:spPr>
          <a:xfrm>
            <a:off x="10288660" y="345440"/>
            <a:ext cx="1873690" cy="707886"/>
          </a:xfrm>
          <a:prstGeom prst="rect">
            <a:avLst/>
          </a:prstGeom>
          <a:noFill/>
        </p:spPr>
        <p:txBody>
          <a:bodyPr wrap="square" rtlCol="0">
            <a:spAutoFit/>
          </a:bodyPr>
          <a:lstStyle/>
          <a:p>
            <a:pPr algn="ctr"/>
            <a:r>
              <a:rPr lang="nl-NL" sz="2000" dirty="0">
                <a:solidFill>
                  <a:schemeClr val="bg1"/>
                </a:solidFill>
                <a:latin typeface="Cooper Black" panose="0208090404030B020404" pitchFamily="18" charset="0"/>
              </a:rPr>
              <a:t>Publieke</a:t>
            </a:r>
          </a:p>
          <a:p>
            <a:pPr algn="ctr"/>
            <a:r>
              <a:rPr lang="nl-NL" sz="2000" dirty="0">
                <a:solidFill>
                  <a:schemeClr val="bg1"/>
                </a:solidFill>
                <a:latin typeface="Cooper Black" panose="0208090404030B020404" pitchFamily="18" charset="0"/>
              </a:rPr>
              <a:t>bibliotheek</a:t>
            </a:r>
          </a:p>
        </p:txBody>
      </p:sp>
      <p:sp>
        <p:nvSpPr>
          <p:cNvPr id="15" name="Tekstvak 14">
            <a:extLst>
              <a:ext uri="{FF2B5EF4-FFF2-40B4-BE49-F238E27FC236}">
                <a16:creationId xmlns:a16="http://schemas.microsoft.com/office/drawing/2014/main" id="{7EB5B1D9-4258-8B0B-6467-6515FD0DA926}"/>
              </a:ext>
            </a:extLst>
          </p:cNvPr>
          <p:cNvSpPr txBox="1"/>
          <p:nvPr/>
        </p:nvSpPr>
        <p:spPr>
          <a:xfrm>
            <a:off x="91855" y="355712"/>
            <a:ext cx="1873690" cy="253916"/>
          </a:xfrm>
          <a:prstGeom prst="rect">
            <a:avLst/>
          </a:prstGeom>
          <a:noFill/>
        </p:spPr>
        <p:txBody>
          <a:bodyPr wrap="square" rtlCol="0">
            <a:spAutoFit/>
          </a:bodyPr>
          <a:lstStyle/>
          <a:p>
            <a:pPr algn="ctr"/>
            <a:r>
              <a:rPr lang="nl-NL" sz="1050" dirty="0">
                <a:solidFill>
                  <a:schemeClr val="bg1"/>
                </a:solidFill>
                <a:latin typeface="Cooper Black" panose="0208090404030B020404" pitchFamily="18" charset="0"/>
              </a:rPr>
              <a:t>persoonlijke bibliotheek</a:t>
            </a:r>
          </a:p>
        </p:txBody>
      </p:sp>
      <p:grpSp>
        <p:nvGrpSpPr>
          <p:cNvPr id="233" name="Groep 232">
            <a:extLst>
              <a:ext uri="{FF2B5EF4-FFF2-40B4-BE49-F238E27FC236}">
                <a16:creationId xmlns:a16="http://schemas.microsoft.com/office/drawing/2014/main" id="{143A1B2E-ECCB-5F4C-03AF-3F240094AFAA}"/>
              </a:ext>
            </a:extLst>
          </p:cNvPr>
          <p:cNvGrpSpPr/>
          <p:nvPr/>
        </p:nvGrpSpPr>
        <p:grpSpPr>
          <a:xfrm>
            <a:off x="11225505" y="1408561"/>
            <a:ext cx="654381" cy="661569"/>
            <a:chOff x="11322271" y="1520760"/>
            <a:chExt cx="654381" cy="661569"/>
          </a:xfrm>
        </p:grpSpPr>
        <p:sp>
          <p:nvSpPr>
            <p:cNvPr id="33" name="Tekstvak 32">
              <a:extLst>
                <a:ext uri="{FF2B5EF4-FFF2-40B4-BE49-F238E27FC236}">
                  <a16:creationId xmlns:a16="http://schemas.microsoft.com/office/drawing/2014/main" id="{5E41BD64-0E0C-1A25-CD56-2344A33CD5AF}"/>
                </a:ext>
              </a:extLst>
            </p:cNvPr>
            <p:cNvSpPr txBox="1"/>
            <p:nvPr/>
          </p:nvSpPr>
          <p:spPr>
            <a:xfrm>
              <a:off x="11322271" y="1936108"/>
              <a:ext cx="654381" cy="246221"/>
            </a:xfrm>
            <a:prstGeom prst="rect">
              <a:avLst/>
            </a:prstGeom>
            <a:noFill/>
          </p:spPr>
          <p:txBody>
            <a:bodyPr wrap="square" rtlCol="0">
              <a:spAutoFit/>
            </a:bodyPr>
            <a:lstStyle/>
            <a:p>
              <a:pPr algn="ctr"/>
              <a:r>
                <a:rPr lang="nl-NL" sz="1000">
                  <a:solidFill>
                    <a:schemeClr val="bg1"/>
                  </a:solidFill>
                </a:rPr>
                <a:t>meer</a:t>
              </a:r>
            </a:p>
          </p:txBody>
        </p:sp>
        <p:sp>
          <p:nvSpPr>
            <p:cNvPr id="38" name="Ovaal 37">
              <a:hlinkClick r:id="rId5" action="ppaction://hlinksldjump"/>
              <a:extLst>
                <a:ext uri="{FF2B5EF4-FFF2-40B4-BE49-F238E27FC236}">
                  <a16:creationId xmlns:a16="http://schemas.microsoft.com/office/drawing/2014/main" id="{72D857D4-36D6-7C6E-BAD3-A6B521612877}"/>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Graphic 35" descr="Caret naar rechts met effen opvulling">
              <a:hlinkClick r:id="rId5" action="ppaction://hlinksldjump"/>
              <a:extLst>
                <a:ext uri="{FF2B5EF4-FFF2-40B4-BE49-F238E27FC236}">
                  <a16:creationId xmlns:a16="http://schemas.microsoft.com/office/drawing/2014/main" id="{39CF8886-D2A3-05F7-B2D0-34A6F9CD38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sp>
        <p:nvSpPr>
          <p:cNvPr id="51" name="Tekstvak 50">
            <a:hlinkClick r:id="" action="ppaction://hlinkshowjump?jump=nextslide"/>
            <a:extLst>
              <a:ext uri="{FF2B5EF4-FFF2-40B4-BE49-F238E27FC236}">
                <a16:creationId xmlns:a16="http://schemas.microsoft.com/office/drawing/2014/main" id="{A1413EAE-F493-0822-FBCE-1EBF38EFA226}"/>
              </a:ext>
            </a:extLst>
          </p:cNvPr>
          <p:cNvSpPr txBox="1"/>
          <p:nvPr/>
        </p:nvSpPr>
        <p:spPr>
          <a:xfrm>
            <a:off x="2230083" y="2611452"/>
            <a:ext cx="2099156" cy="338554"/>
          </a:xfrm>
          <a:prstGeom prst="rect">
            <a:avLst/>
          </a:prstGeom>
          <a:noFill/>
        </p:spPr>
        <p:txBody>
          <a:bodyPr wrap="square" rtlCol="0">
            <a:spAutoFit/>
          </a:bodyPr>
          <a:lstStyle/>
          <a:p>
            <a:r>
              <a:rPr lang="nl-NL" sz="1600">
                <a:solidFill>
                  <a:schemeClr val="bg1"/>
                </a:solidFill>
                <a:latin typeface="Cooper Black" panose="0208090404030B020404" pitchFamily="18" charset="0"/>
              </a:rPr>
              <a:t>Recent afgespeeld</a:t>
            </a:r>
          </a:p>
        </p:txBody>
      </p:sp>
      <p:sp>
        <p:nvSpPr>
          <p:cNvPr id="63" name="Tekstvak 62">
            <a:hlinkClick r:id="" action="ppaction://hlinkshowjump?jump=nextslide"/>
            <a:extLst>
              <a:ext uri="{FF2B5EF4-FFF2-40B4-BE49-F238E27FC236}">
                <a16:creationId xmlns:a16="http://schemas.microsoft.com/office/drawing/2014/main" id="{DDA07EDF-756D-B061-0C4B-F9D0B7399CA9}"/>
              </a:ext>
            </a:extLst>
          </p:cNvPr>
          <p:cNvSpPr txBox="1"/>
          <p:nvPr/>
        </p:nvSpPr>
        <p:spPr>
          <a:xfrm>
            <a:off x="2250880" y="4503305"/>
            <a:ext cx="2099156" cy="338554"/>
          </a:xfrm>
          <a:prstGeom prst="rect">
            <a:avLst/>
          </a:prstGeom>
          <a:noFill/>
        </p:spPr>
        <p:txBody>
          <a:bodyPr wrap="square" rtlCol="0">
            <a:spAutoFit/>
          </a:bodyPr>
          <a:lstStyle/>
          <a:p>
            <a:r>
              <a:rPr lang="nl-NL" sz="1600" err="1">
                <a:solidFill>
                  <a:schemeClr val="bg1"/>
                </a:solidFill>
                <a:latin typeface="Cooper Black" panose="0208090404030B020404" pitchFamily="18" charset="0"/>
              </a:rPr>
              <a:t>Custom</a:t>
            </a:r>
            <a:r>
              <a:rPr lang="nl-NL" sz="1600">
                <a:solidFill>
                  <a:schemeClr val="bg1"/>
                </a:solidFill>
                <a:latin typeface="Cooper Black" panose="0208090404030B020404" pitchFamily="18" charset="0"/>
              </a:rPr>
              <a:t> lijst</a:t>
            </a:r>
          </a:p>
        </p:txBody>
      </p:sp>
      <p:grpSp>
        <p:nvGrpSpPr>
          <p:cNvPr id="76" name="Groep 75">
            <a:extLst>
              <a:ext uri="{FF2B5EF4-FFF2-40B4-BE49-F238E27FC236}">
                <a16:creationId xmlns:a16="http://schemas.microsoft.com/office/drawing/2014/main" id="{3525D925-4205-735B-C9AD-4077024A5683}"/>
              </a:ext>
            </a:extLst>
          </p:cNvPr>
          <p:cNvGrpSpPr/>
          <p:nvPr/>
        </p:nvGrpSpPr>
        <p:grpSpPr>
          <a:xfrm>
            <a:off x="2451372" y="1054210"/>
            <a:ext cx="1303578" cy="1472137"/>
            <a:chOff x="2424385" y="1147494"/>
            <a:chExt cx="1303578" cy="1472137"/>
          </a:xfrm>
        </p:grpSpPr>
        <p:sp>
          <p:nvSpPr>
            <p:cNvPr id="5" name="Rechthoek: afgeronde hoeken 4">
              <a:extLst>
                <a:ext uri="{FF2B5EF4-FFF2-40B4-BE49-F238E27FC236}">
                  <a16:creationId xmlns:a16="http://schemas.microsoft.com/office/drawing/2014/main" id="{9212D1EA-38BD-B1C2-1328-ADB908455D2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1" name="Tekstvak 70">
              <a:extLst>
                <a:ext uri="{FF2B5EF4-FFF2-40B4-BE49-F238E27FC236}">
                  <a16:creationId xmlns:a16="http://schemas.microsoft.com/office/drawing/2014/main" id="{ABA296DE-1E7A-63C2-D1DF-AAA01F02DD37}"/>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75" name="Rechthoek: afgeronde hoeken 74">
              <a:extLst>
                <a:ext uri="{FF2B5EF4-FFF2-40B4-BE49-F238E27FC236}">
                  <a16:creationId xmlns:a16="http://schemas.microsoft.com/office/drawing/2014/main" id="{4193413C-689E-692A-333C-C6EAC092214B}"/>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2" name="Tekstvak 71">
              <a:extLst>
                <a:ext uri="{FF2B5EF4-FFF2-40B4-BE49-F238E27FC236}">
                  <a16:creationId xmlns:a16="http://schemas.microsoft.com/office/drawing/2014/main" id="{A70C723D-9FE8-9137-CC4B-D02ED5209038}"/>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78" name="Groep 77">
            <a:extLst>
              <a:ext uri="{FF2B5EF4-FFF2-40B4-BE49-F238E27FC236}">
                <a16:creationId xmlns:a16="http://schemas.microsoft.com/office/drawing/2014/main" id="{D8632FAB-B822-344A-46ED-21D1CFD31781}"/>
              </a:ext>
            </a:extLst>
          </p:cNvPr>
          <p:cNvGrpSpPr/>
          <p:nvPr/>
        </p:nvGrpSpPr>
        <p:grpSpPr>
          <a:xfrm>
            <a:off x="3681442" y="1057096"/>
            <a:ext cx="1303578" cy="1472137"/>
            <a:chOff x="2424385" y="1147494"/>
            <a:chExt cx="1303578" cy="1472137"/>
          </a:xfrm>
        </p:grpSpPr>
        <p:sp>
          <p:nvSpPr>
            <p:cNvPr id="79" name="Rechthoek: afgeronde hoeken 78">
              <a:extLst>
                <a:ext uri="{FF2B5EF4-FFF2-40B4-BE49-F238E27FC236}">
                  <a16:creationId xmlns:a16="http://schemas.microsoft.com/office/drawing/2014/main" id="{07C2BF13-D342-042B-233C-9A25CF2DE5E8}"/>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0" name="Tekstvak 79">
              <a:extLst>
                <a:ext uri="{FF2B5EF4-FFF2-40B4-BE49-F238E27FC236}">
                  <a16:creationId xmlns:a16="http://schemas.microsoft.com/office/drawing/2014/main" id="{D97B6B13-2B1D-4A10-44AF-E199B2038995}"/>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81" name="Rechthoek: afgeronde hoeken 80">
              <a:extLst>
                <a:ext uri="{FF2B5EF4-FFF2-40B4-BE49-F238E27FC236}">
                  <a16:creationId xmlns:a16="http://schemas.microsoft.com/office/drawing/2014/main" id="{490623DF-DA49-4539-1A63-7B1122DB50E5}"/>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Tekstvak 81">
              <a:extLst>
                <a:ext uri="{FF2B5EF4-FFF2-40B4-BE49-F238E27FC236}">
                  <a16:creationId xmlns:a16="http://schemas.microsoft.com/office/drawing/2014/main" id="{53DBE34C-5C47-1F81-10C1-70F0AE3A7EE7}"/>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03" name="Groep 102">
            <a:extLst>
              <a:ext uri="{FF2B5EF4-FFF2-40B4-BE49-F238E27FC236}">
                <a16:creationId xmlns:a16="http://schemas.microsoft.com/office/drawing/2014/main" id="{1D411FF9-537A-EAF2-F1C8-E3ACF02C866A}"/>
              </a:ext>
            </a:extLst>
          </p:cNvPr>
          <p:cNvGrpSpPr/>
          <p:nvPr/>
        </p:nvGrpSpPr>
        <p:grpSpPr>
          <a:xfrm>
            <a:off x="4925481" y="1061592"/>
            <a:ext cx="1303578" cy="1472137"/>
            <a:chOff x="2424385" y="1147494"/>
            <a:chExt cx="1303578" cy="1472137"/>
          </a:xfrm>
        </p:grpSpPr>
        <p:sp>
          <p:nvSpPr>
            <p:cNvPr id="104" name="Rechthoek: afgeronde hoeken 103">
              <a:extLst>
                <a:ext uri="{FF2B5EF4-FFF2-40B4-BE49-F238E27FC236}">
                  <a16:creationId xmlns:a16="http://schemas.microsoft.com/office/drawing/2014/main" id="{28663BB6-9226-9009-8ED7-C4BDCB56A677}"/>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5" name="Tekstvak 104">
              <a:extLst>
                <a:ext uri="{FF2B5EF4-FFF2-40B4-BE49-F238E27FC236}">
                  <a16:creationId xmlns:a16="http://schemas.microsoft.com/office/drawing/2014/main" id="{3C32B41B-26C0-7B65-F9EF-F2120CAFDAAA}"/>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06" name="Rechthoek: afgeronde hoeken 105">
              <a:extLst>
                <a:ext uri="{FF2B5EF4-FFF2-40B4-BE49-F238E27FC236}">
                  <a16:creationId xmlns:a16="http://schemas.microsoft.com/office/drawing/2014/main" id="{561922FF-9E80-7A7E-EA57-3CD1DA8CAEB9}"/>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7" name="Tekstvak 106">
              <a:extLst>
                <a:ext uri="{FF2B5EF4-FFF2-40B4-BE49-F238E27FC236}">
                  <a16:creationId xmlns:a16="http://schemas.microsoft.com/office/drawing/2014/main" id="{6A9D11D9-A128-677E-0F51-A541474ED918}"/>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08" name="Groep 107">
            <a:extLst>
              <a:ext uri="{FF2B5EF4-FFF2-40B4-BE49-F238E27FC236}">
                <a16:creationId xmlns:a16="http://schemas.microsoft.com/office/drawing/2014/main" id="{52330ADD-2B0F-782B-04F8-A2625AC45CFD}"/>
              </a:ext>
            </a:extLst>
          </p:cNvPr>
          <p:cNvGrpSpPr/>
          <p:nvPr/>
        </p:nvGrpSpPr>
        <p:grpSpPr>
          <a:xfrm>
            <a:off x="6169520" y="1066088"/>
            <a:ext cx="1303578" cy="1472137"/>
            <a:chOff x="2424385" y="1147494"/>
            <a:chExt cx="1303578" cy="1472137"/>
          </a:xfrm>
        </p:grpSpPr>
        <p:sp>
          <p:nvSpPr>
            <p:cNvPr id="109" name="Rechthoek: afgeronde hoeken 108">
              <a:extLst>
                <a:ext uri="{FF2B5EF4-FFF2-40B4-BE49-F238E27FC236}">
                  <a16:creationId xmlns:a16="http://schemas.microsoft.com/office/drawing/2014/main" id="{69F7664E-0DA5-8FFA-0F1C-230634B4982B}"/>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Tekstvak 109">
              <a:extLst>
                <a:ext uri="{FF2B5EF4-FFF2-40B4-BE49-F238E27FC236}">
                  <a16:creationId xmlns:a16="http://schemas.microsoft.com/office/drawing/2014/main" id="{FAF68A73-D3AC-B76E-E501-33CE6A880F2E}"/>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11" name="Rechthoek: afgeronde hoeken 110">
              <a:extLst>
                <a:ext uri="{FF2B5EF4-FFF2-40B4-BE49-F238E27FC236}">
                  <a16:creationId xmlns:a16="http://schemas.microsoft.com/office/drawing/2014/main" id="{E61506C4-8CD7-6F26-2FCA-49E4113D2678}"/>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Tekstvak 111">
              <a:extLst>
                <a:ext uri="{FF2B5EF4-FFF2-40B4-BE49-F238E27FC236}">
                  <a16:creationId xmlns:a16="http://schemas.microsoft.com/office/drawing/2014/main" id="{37335A19-F5B2-B166-B9F6-2C636C9E4F58}"/>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13" name="Groep 112">
            <a:extLst>
              <a:ext uri="{FF2B5EF4-FFF2-40B4-BE49-F238E27FC236}">
                <a16:creationId xmlns:a16="http://schemas.microsoft.com/office/drawing/2014/main" id="{B0727B67-8215-39D0-CC63-1387C2137C75}"/>
              </a:ext>
            </a:extLst>
          </p:cNvPr>
          <p:cNvGrpSpPr/>
          <p:nvPr/>
        </p:nvGrpSpPr>
        <p:grpSpPr>
          <a:xfrm>
            <a:off x="7413559" y="1070584"/>
            <a:ext cx="1303578" cy="1472137"/>
            <a:chOff x="2424385" y="1147494"/>
            <a:chExt cx="1303578" cy="1472137"/>
          </a:xfrm>
        </p:grpSpPr>
        <p:sp>
          <p:nvSpPr>
            <p:cNvPr id="114" name="Rechthoek: afgeronde hoeken 113">
              <a:extLst>
                <a:ext uri="{FF2B5EF4-FFF2-40B4-BE49-F238E27FC236}">
                  <a16:creationId xmlns:a16="http://schemas.microsoft.com/office/drawing/2014/main" id="{9A0BEBFD-13BE-7980-A4C5-8B93ADB7E304}"/>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5" name="Tekstvak 114">
              <a:extLst>
                <a:ext uri="{FF2B5EF4-FFF2-40B4-BE49-F238E27FC236}">
                  <a16:creationId xmlns:a16="http://schemas.microsoft.com/office/drawing/2014/main" id="{0399F073-3C24-7667-8159-496773184E09}"/>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16" name="Rechthoek: afgeronde hoeken 115">
              <a:extLst>
                <a:ext uri="{FF2B5EF4-FFF2-40B4-BE49-F238E27FC236}">
                  <a16:creationId xmlns:a16="http://schemas.microsoft.com/office/drawing/2014/main" id="{800FB5C4-D12D-A055-4865-4C50E0FE824B}"/>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Tekstvak 116">
              <a:extLst>
                <a:ext uri="{FF2B5EF4-FFF2-40B4-BE49-F238E27FC236}">
                  <a16:creationId xmlns:a16="http://schemas.microsoft.com/office/drawing/2014/main" id="{07C38BDD-D067-9360-68D0-527DA44F4609}"/>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18" name="Groep 117">
            <a:extLst>
              <a:ext uri="{FF2B5EF4-FFF2-40B4-BE49-F238E27FC236}">
                <a16:creationId xmlns:a16="http://schemas.microsoft.com/office/drawing/2014/main" id="{8104589E-67B9-442B-2A57-2DA0DCA73A00}"/>
              </a:ext>
            </a:extLst>
          </p:cNvPr>
          <p:cNvGrpSpPr/>
          <p:nvPr/>
        </p:nvGrpSpPr>
        <p:grpSpPr>
          <a:xfrm>
            <a:off x="8657598" y="1075080"/>
            <a:ext cx="1303578" cy="1472137"/>
            <a:chOff x="2424385" y="1147494"/>
            <a:chExt cx="1303578" cy="1472137"/>
          </a:xfrm>
        </p:grpSpPr>
        <p:sp>
          <p:nvSpPr>
            <p:cNvPr id="119" name="Rechthoek: afgeronde hoeken 118">
              <a:extLst>
                <a:ext uri="{FF2B5EF4-FFF2-40B4-BE49-F238E27FC236}">
                  <a16:creationId xmlns:a16="http://schemas.microsoft.com/office/drawing/2014/main" id="{3CB5C545-15B6-E884-1796-F74A16FCD78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Tekstvak 119">
              <a:extLst>
                <a:ext uri="{FF2B5EF4-FFF2-40B4-BE49-F238E27FC236}">
                  <a16:creationId xmlns:a16="http://schemas.microsoft.com/office/drawing/2014/main" id="{AF650798-0441-E38A-A0DC-7042320050E2}"/>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21" name="Rechthoek: afgeronde hoeken 120">
              <a:extLst>
                <a:ext uri="{FF2B5EF4-FFF2-40B4-BE49-F238E27FC236}">
                  <a16:creationId xmlns:a16="http://schemas.microsoft.com/office/drawing/2014/main" id="{E629D2DB-C002-A22D-4FA0-0031EC1E2313}"/>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Tekstvak 121">
              <a:extLst>
                <a:ext uri="{FF2B5EF4-FFF2-40B4-BE49-F238E27FC236}">
                  <a16:creationId xmlns:a16="http://schemas.microsoft.com/office/drawing/2014/main" id="{C732D2A9-EC27-CA0A-565E-B757022D4441}"/>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23" name="Groep 122">
            <a:extLst>
              <a:ext uri="{FF2B5EF4-FFF2-40B4-BE49-F238E27FC236}">
                <a16:creationId xmlns:a16="http://schemas.microsoft.com/office/drawing/2014/main" id="{681EE172-48F7-A57B-6D28-C894B02AD8DA}"/>
              </a:ext>
            </a:extLst>
          </p:cNvPr>
          <p:cNvGrpSpPr/>
          <p:nvPr/>
        </p:nvGrpSpPr>
        <p:grpSpPr>
          <a:xfrm>
            <a:off x="9901637" y="1079576"/>
            <a:ext cx="1303578" cy="1472137"/>
            <a:chOff x="2424385" y="1147494"/>
            <a:chExt cx="1303578" cy="1472137"/>
          </a:xfrm>
        </p:grpSpPr>
        <p:sp>
          <p:nvSpPr>
            <p:cNvPr id="124" name="Rechthoek: afgeronde hoeken 123">
              <a:extLst>
                <a:ext uri="{FF2B5EF4-FFF2-40B4-BE49-F238E27FC236}">
                  <a16:creationId xmlns:a16="http://schemas.microsoft.com/office/drawing/2014/main" id="{9A1E4FD3-D298-EB66-A50D-7A56B084761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ekstvak 124">
              <a:extLst>
                <a:ext uri="{FF2B5EF4-FFF2-40B4-BE49-F238E27FC236}">
                  <a16:creationId xmlns:a16="http://schemas.microsoft.com/office/drawing/2014/main" id="{4375ABA9-5B89-E5EE-7144-84F8298102C9}"/>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26" name="Rechthoek: afgeronde hoeken 125">
              <a:extLst>
                <a:ext uri="{FF2B5EF4-FFF2-40B4-BE49-F238E27FC236}">
                  <a16:creationId xmlns:a16="http://schemas.microsoft.com/office/drawing/2014/main" id="{52B81E3D-8537-ED55-03C7-06E132E9C1B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7" name="Tekstvak 126">
              <a:extLst>
                <a:ext uri="{FF2B5EF4-FFF2-40B4-BE49-F238E27FC236}">
                  <a16:creationId xmlns:a16="http://schemas.microsoft.com/office/drawing/2014/main" id="{A8900AAA-8CF0-3322-7B1D-4CA0D594D5B1}"/>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63" name="Groep 162">
            <a:extLst>
              <a:ext uri="{FF2B5EF4-FFF2-40B4-BE49-F238E27FC236}">
                <a16:creationId xmlns:a16="http://schemas.microsoft.com/office/drawing/2014/main" id="{83257AC3-8083-C4E0-6F85-ED0E03D95495}"/>
              </a:ext>
            </a:extLst>
          </p:cNvPr>
          <p:cNvGrpSpPr/>
          <p:nvPr/>
        </p:nvGrpSpPr>
        <p:grpSpPr>
          <a:xfrm>
            <a:off x="2455140" y="2990780"/>
            <a:ext cx="1303578" cy="1472137"/>
            <a:chOff x="2424385" y="1147494"/>
            <a:chExt cx="1303578" cy="1472137"/>
          </a:xfrm>
        </p:grpSpPr>
        <p:sp>
          <p:nvSpPr>
            <p:cNvPr id="164" name="Rechthoek: afgeronde hoeken 163">
              <a:extLst>
                <a:ext uri="{FF2B5EF4-FFF2-40B4-BE49-F238E27FC236}">
                  <a16:creationId xmlns:a16="http://schemas.microsoft.com/office/drawing/2014/main" id="{3F3852DD-B2C3-C44B-07C9-26C430DCD79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5" name="Tekstvak 164">
              <a:extLst>
                <a:ext uri="{FF2B5EF4-FFF2-40B4-BE49-F238E27FC236}">
                  <a16:creationId xmlns:a16="http://schemas.microsoft.com/office/drawing/2014/main" id="{AE2E1483-A30C-B345-4097-30A25C141E64}"/>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66" name="Rechthoek: afgeronde hoeken 165">
              <a:extLst>
                <a:ext uri="{FF2B5EF4-FFF2-40B4-BE49-F238E27FC236}">
                  <a16:creationId xmlns:a16="http://schemas.microsoft.com/office/drawing/2014/main" id="{749A2EBD-BA6A-32FF-8EF5-49A0F651235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ekstvak 166">
              <a:extLst>
                <a:ext uri="{FF2B5EF4-FFF2-40B4-BE49-F238E27FC236}">
                  <a16:creationId xmlns:a16="http://schemas.microsoft.com/office/drawing/2014/main" id="{1BF9420F-2AC2-A191-8653-AC1A294FBE66}"/>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68" name="Groep 167">
            <a:extLst>
              <a:ext uri="{FF2B5EF4-FFF2-40B4-BE49-F238E27FC236}">
                <a16:creationId xmlns:a16="http://schemas.microsoft.com/office/drawing/2014/main" id="{6F94D021-2518-B7B0-AEFE-551502C5490E}"/>
              </a:ext>
            </a:extLst>
          </p:cNvPr>
          <p:cNvGrpSpPr/>
          <p:nvPr/>
        </p:nvGrpSpPr>
        <p:grpSpPr>
          <a:xfrm>
            <a:off x="3685210" y="2993666"/>
            <a:ext cx="1303578" cy="1472137"/>
            <a:chOff x="2424385" y="1147494"/>
            <a:chExt cx="1303578" cy="1472137"/>
          </a:xfrm>
        </p:grpSpPr>
        <p:sp>
          <p:nvSpPr>
            <p:cNvPr id="169" name="Rechthoek: afgeronde hoeken 168">
              <a:extLst>
                <a:ext uri="{FF2B5EF4-FFF2-40B4-BE49-F238E27FC236}">
                  <a16:creationId xmlns:a16="http://schemas.microsoft.com/office/drawing/2014/main" id="{D597BA65-1CD5-1F85-248C-A5817B62E7C5}"/>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0" name="Tekstvak 169">
              <a:extLst>
                <a:ext uri="{FF2B5EF4-FFF2-40B4-BE49-F238E27FC236}">
                  <a16:creationId xmlns:a16="http://schemas.microsoft.com/office/drawing/2014/main" id="{196EB95C-98C2-3430-8290-289FE84807A6}"/>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71" name="Rechthoek: afgeronde hoeken 170">
              <a:extLst>
                <a:ext uri="{FF2B5EF4-FFF2-40B4-BE49-F238E27FC236}">
                  <a16:creationId xmlns:a16="http://schemas.microsoft.com/office/drawing/2014/main" id="{98150CF0-79E7-E12F-862F-4F9313014E0F}"/>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2" name="Tekstvak 171">
              <a:extLst>
                <a:ext uri="{FF2B5EF4-FFF2-40B4-BE49-F238E27FC236}">
                  <a16:creationId xmlns:a16="http://schemas.microsoft.com/office/drawing/2014/main" id="{E9639F77-15B3-62CE-5D76-F90FF28FFBD6}"/>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73" name="Groep 172">
            <a:extLst>
              <a:ext uri="{FF2B5EF4-FFF2-40B4-BE49-F238E27FC236}">
                <a16:creationId xmlns:a16="http://schemas.microsoft.com/office/drawing/2014/main" id="{9E0B23BF-BBD0-AD00-8023-416F28FC5FE0}"/>
              </a:ext>
            </a:extLst>
          </p:cNvPr>
          <p:cNvGrpSpPr/>
          <p:nvPr/>
        </p:nvGrpSpPr>
        <p:grpSpPr>
          <a:xfrm>
            <a:off x="4929249" y="2998162"/>
            <a:ext cx="1303578" cy="1472137"/>
            <a:chOff x="2424385" y="1147494"/>
            <a:chExt cx="1303578" cy="1472137"/>
          </a:xfrm>
        </p:grpSpPr>
        <p:sp>
          <p:nvSpPr>
            <p:cNvPr id="174" name="Rechthoek: afgeronde hoeken 173">
              <a:extLst>
                <a:ext uri="{FF2B5EF4-FFF2-40B4-BE49-F238E27FC236}">
                  <a16:creationId xmlns:a16="http://schemas.microsoft.com/office/drawing/2014/main" id="{F7FDF20D-22E8-9D36-1B46-57E608E9DDCA}"/>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5" name="Tekstvak 174">
              <a:extLst>
                <a:ext uri="{FF2B5EF4-FFF2-40B4-BE49-F238E27FC236}">
                  <a16:creationId xmlns:a16="http://schemas.microsoft.com/office/drawing/2014/main" id="{0586DD7A-5B23-3AD8-9BC7-59F1C7D5A7BF}"/>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76" name="Rechthoek: afgeronde hoeken 175">
              <a:extLst>
                <a:ext uri="{FF2B5EF4-FFF2-40B4-BE49-F238E27FC236}">
                  <a16:creationId xmlns:a16="http://schemas.microsoft.com/office/drawing/2014/main" id="{19DE810D-73F0-DB82-3EE3-4CBC6BF636AA}"/>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7" name="Tekstvak 176">
              <a:extLst>
                <a:ext uri="{FF2B5EF4-FFF2-40B4-BE49-F238E27FC236}">
                  <a16:creationId xmlns:a16="http://schemas.microsoft.com/office/drawing/2014/main" id="{2CE5A8A5-3B15-5208-C4A3-EA543B700782}"/>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78" name="Groep 177">
            <a:extLst>
              <a:ext uri="{FF2B5EF4-FFF2-40B4-BE49-F238E27FC236}">
                <a16:creationId xmlns:a16="http://schemas.microsoft.com/office/drawing/2014/main" id="{19F6DE9F-D1EF-18B3-064F-3FEDA8F1A1BD}"/>
              </a:ext>
            </a:extLst>
          </p:cNvPr>
          <p:cNvGrpSpPr/>
          <p:nvPr/>
        </p:nvGrpSpPr>
        <p:grpSpPr>
          <a:xfrm>
            <a:off x="6173288" y="3002658"/>
            <a:ext cx="1303578" cy="1472137"/>
            <a:chOff x="2424385" y="1147494"/>
            <a:chExt cx="1303578" cy="1472137"/>
          </a:xfrm>
        </p:grpSpPr>
        <p:sp>
          <p:nvSpPr>
            <p:cNvPr id="179" name="Rechthoek: afgeronde hoeken 178">
              <a:extLst>
                <a:ext uri="{FF2B5EF4-FFF2-40B4-BE49-F238E27FC236}">
                  <a16:creationId xmlns:a16="http://schemas.microsoft.com/office/drawing/2014/main" id="{653069D0-9921-516F-29F2-0696936FA123}"/>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0" name="Tekstvak 179">
              <a:extLst>
                <a:ext uri="{FF2B5EF4-FFF2-40B4-BE49-F238E27FC236}">
                  <a16:creationId xmlns:a16="http://schemas.microsoft.com/office/drawing/2014/main" id="{1EC413BD-3ABE-CC6B-C83A-0BFDF82EF8DC}"/>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81" name="Rechthoek: afgeronde hoeken 180">
              <a:extLst>
                <a:ext uri="{FF2B5EF4-FFF2-40B4-BE49-F238E27FC236}">
                  <a16:creationId xmlns:a16="http://schemas.microsoft.com/office/drawing/2014/main" id="{AFD348E8-94E7-97C8-225A-29F6A23230B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2" name="Tekstvak 181">
              <a:extLst>
                <a:ext uri="{FF2B5EF4-FFF2-40B4-BE49-F238E27FC236}">
                  <a16:creationId xmlns:a16="http://schemas.microsoft.com/office/drawing/2014/main" id="{BEA48BAE-750E-DE8C-F94E-476ED3A0A427}"/>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83" name="Groep 182">
            <a:extLst>
              <a:ext uri="{FF2B5EF4-FFF2-40B4-BE49-F238E27FC236}">
                <a16:creationId xmlns:a16="http://schemas.microsoft.com/office/drawing/2014/main" id="{60B6C5B5-7138-8CC6-D0E1-C5C4266B0E6B}"/>
              </a:ext>
            </a:extLst>
          </p:cNvPr>
          <p:cNvGrpSpPr/>
          <p:nvPr/>
        </p:nvGrpSpPr>
        <p:grpSpPr>
          <a:xfrm>
            <a:off x="7417327" y="3007154"/>
            <a:ext cx="1303578" cy="1472137"/>
            <a:chOff x="2424385" y="1147494"/>
            <a:chExt cx="1303578" cy="1472137"/>
          </a:xfrm>
        </p:grpSpPr>
        <p:sp>
          <p:nvSpPr>
            <p:cNvPr id="184" name="Rechthoek: afgeronde hoeken 183">
              <a:extLst>
                <a:ext uri="{FF2B5EF4-FFF2-40B4-BE49-F238E27FC236}">
                  <a16:creationId xmlns:a16="http://schemas.microsoft.com/office/drawing/2014/main" id="{4562375E-6B7A-7357-B87B-D7F2649E2DAB}"/>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5" name="Tekstvak 184">
              <a:extLst>
                <a:ext uri="{FF2B5EF4-FFF2-40B4-BE49-F238E27FC236}">
                  <a16:creationId xmlns:a16="http://schemas.microsoft.com/office/drawing/2014/main" id="{F677F572-2977-BBA2-6A62-B856ED6893DE}"/>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86" name="Rechthoek: afgeronde hoeken 185">
              <a:extLst>
                <a:ext uri="{FF2B5EF4-FFF2-40B4-BE49-F238E27FC236}">
                  <a16:creationId xmlns:a16="http://schemas.microsoft.com/office/drawing/2014/main" id="{4D699A3C-C321-D6B2-0DB3-751F01197A10}"/>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7" name="Tekstvak 186">
              <a:extLst>
                <a:ext uri="{FF2B5EF4-FFF2-40B4-BE49-F238E27FC236}">
                  <a16:creationId xmlns:a16="http://schemas.microsoft.com/office/drawing/2014/main" id="{D07A9BDA-6366-0255-D356-0B06D78C3AF7}"/>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88" name="Groep 187">
            <a:extLst>
              <a:ext uri="{FF2B5EF4-FFF2-40B4-BE49-F238E27FC236}">
                <a16:creationId xmlns:a16="http://schemas.microsoft.com/office/drawing/2014/main" id="{0D5876AB-65E6-8552-383E-46B04812977B}"/>
              </a:ext>
            </a:extLst>
          </p:cNvPr>
          <p:cNvGrpSpPr/>
          <p:nvPr/>
        </p:nvGrpSpPr>
        <p:grpSpPr>
          <a:xfrm>
            <a:off x="8661366" y="3011650"/>
            <a:ext cx="1303578" cy="1472137"/>
            <a:chOff x="2424385" y="1147494"/>
            <a:chExt cx="1303578" cy="1472137"/>
          </a:xfrm>
        </p:grpSpPr>
        <p:sp>
          <p:nvSpPr>
            <p:cNvPr id="189" name="Rechthoek: afgeronde hoeken 188">
              <a:extLst>
                <a:ext uri="{FF2B5EF4-FFF2-40B4-BE49-F238E27FC236}">
                  <a16:creationId xmlns:a16="http://schemas.microsoft.com/office/drawing/2014/main" id="{8B26F8DC-2FB8-F3F4-EFFE-9555262056C1}"/>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0" name="Tekstvak 189">
              <a:extLst>
                <a:ext uri="{FF2B5EF4-FFF2-40B4-BE49-F238E27FC236}">
                  <a16:creationId xmlns:a16="http://schemas.microsoft.com/office/drawing/2014/main" id="{34EDC40B-9F98-64B7-494C-546B20834A3F}"/>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91" name="Rechthoek: afgeronde hoeken 190">
              <a:extLst>
                <a:ext uri="{FF2B5EF4-FFF2-40B4-BE49-F238E27FC236}">
                  <a16:creationId xmlns:a16="http://schemas.microsoft.com/office/drawing/2014/main" id="{F44ED88F-BF97-E85C-DE60-F3D08F3A9A81}"/>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2" name="Tekstvak 191">
              <a:extLst>
                <a:ext uri="{FF2B5EF4-FFF2-40B4-BE49-F238E27FC236}">
                  <a16:creationId xmlns:a16="http://schemas.microsoft.com/office/drawing/2014/main" id="{86AB9E93-8020-AA0C-337E-7D7A3CC0FB4E}"/>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93" name="Groep 192">
            <a:extLst>
              <a:ext uri="{FF2B5EF4-FFF2-40B4-BE49-F238E27FC236}">
                <a16:creationId xmlns:a16="http://schemas.microsoft.com/office/drawing/2014/main" id="{DAA73E7A-0C51-DCCE-CFE5-BAEF0A3CE9F8}"/>
              </a:ext>
            </a:extLst>
          </p:cNvPr>
          <p:cNvGrpSpPr/>
          <p:nvPr/>
        </p:nvGrpSpPr>
        <p:grpSpPr>
          <a:xfrm>
            <a:off x="9905405" y="3016146"/>
            <a:ext cx="1303578" cy="1472137"/>
            <a:chOff x="2424385" y="1147494"/>
            <a:chExt cx="1303578" cy="1472137"/>
          </a:xfrm>
        </p:grpSpPr>
        <p:sp>
          <p:nvSpPr>
            <p:cNvPr id="194" name="Rechthoek: afgeronde hoeken 193">
              <a:extLst>
                <a:ext uri="{FF2B5EF4-FFF2-40B4-BE49-F238E27FC236}">
                  <a16:creationId xmlns:a16="http://schemas.microsoft.com/office/drawing/2014/main" id="{4F1E4CD9-18B2-1064-3078-3A56174F9ECB}"/>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5" name="Tekstvak 194">
              <a:extLst>
                <a:ext uri="{FF2B5EF4-FFF2-40B4-BE49-F238E27FC236}">
                  <a16:creationId xmlns:a16="http://schemas.microsoft.com/office/drawing/2014/main" id="{00CA60CB-921F-8EB6-764B-936DA9702FC0}"/>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196" name="Rechthoek: afgeronde hoeken 195">
              <a:extLst>
                <a:ext uri="{FF2B5EF4-FFF2-40B4-BE49-F238E27FC236}">
                  <a16:creationId xmlns:a16="http://schemas.microsoft.com/office/drawing/2014/main" id="{320DD57D-7F80-7B8C-32B3-538C690BE8F6}"/>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7" name="Tekstvak 196">
              <a:extLst>
                <a:ext uri="{FF2B5EF4-FFF2-40B4-BE49-F238E27FC236}">
                  <a16:creationId xmlns:a16="http://schemas.microsoft.com/office/drawing/2014/main" id="{80700086-84A5-F720-843E-B1BC00FB8AE7}"/>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198" name="Groep 197">
            <a:extLst>
              <a:ext uri="{FF2B5EF4-FFF2-40B4-BE49-F238E27FC236}">
                <a16:creationId xmlns:a16="http://schemas.microsoft.com/office/drawing/2014/main" id="{126F98A0-CFEF-0B0D-6889-482F54878BC9}"/>
              </a:ext>
            </a:extLst>
          </p:cNvPr>
          <p:cNvGrpSpPr/>
          <p:nvPr/>
        </p:nvGrpSpPr>
        <p:grpSpPr>
          <a:xfrm>
            <a:off x="2467840" y="4884192"/>
            <a:ext cx="1303578" cy="1472137"/>
            <a:chOff x="2424385" y="1147494"/>
            <a:chExt cx="1303578" cy="1472137"/>
          </a:xfrm>
        </p:grpSpPr>
        <p:sp>
          <p:nvSpPr>
            <p:cNvPr id="199" name="Rechthoek: afgeronde hoeken 198">
              <a:extLst>
                <a:ext uri="{FF2B5EF4-FFF2-40B4-BE49-F238E27FC236}">
                  <a16:creationId xmlns:a16="http://schemas.microsoft.com/office/drawing/2014/main" id="{4A48097E-DF33-4A7C-D367-78C1BBD269ED}"/>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0" name="Tekstvak 199">
              <a:extLst>
                <a:ext uri="{FF2B5EF4-FFF2-40B4-BE49-F238E27FC236}">
                  <a16:creationId xmlns:a16="http://schemas.microsoft.com/office/drawing/2014/main" id="{E3A5FCB9-A914-40B2-0C2E-85A2FE2A727D}"/>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01" name="Rechthoek: afgeronde hoeken 200">
              <a:extLst>
                <a:ext uri="{FF2B5EF4-FFF2-40B4-BE49-F238E27FC236}">
                  <a16:creationId xmlns:a16="http://schemas.microsoft.com/office/drawing/2014/main" id="{F1115DC4-FBFB-8CC5-8EBB-868A094FC9E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2" name="Tekstvak 201">
              <a:extLst>
                <a:ext uri="{FF2B5EF4-FFF2-40B4-BE49-F238E27FC236}">
                  <a16:creationId xmlns:a16="http://schemas.microsoft.com/office/drawing/2014/main" id="{6743DC48-628E-0E4E-0224-1A0E8398EE1C}"/>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03" name="Groep 202">
            <a:extLst>
              <a:ext uri="{FF2B5EF4-FFF2-40B4-BE49-F238E27FC236}">
                <a16:creationId xmlns:a16="http://schemas.microsoft.com/office/drawing/2014/main" id="{A7ADE21A-2A5F-C130-CB98-CF0786CD7F24}"/>
              </a:ext>
            </a:extLst>
          </p:cNvPr>
          <p:cNvGrpSpPr/>
          <p:nvPr/>
        </p:nvGrpSpPr>
        <p:grpSpPr>
          <a:xfrm>
            <a:off x="3697910" y="4887078"/>
            <a:ext cx="1303578" cy="1472137"/>
            <a:chOff x="2424385" y="1147494"/>
            <a:chExt cx="1303578" cy="1472137"/>
          </a:xfrm>
        </p:grpSpPr>
        <p:sp>
          <p:nvSpPr>
            <p:cNvPr id="204" name="Rechthoek: afgeronde hoeken 203">
              <a:extLst>
                <a:ext uri="{FF2B5EF4-FFF2-40B4-BE49-F238E27FC236}">
                  <a16:creationId xmlns:a16="http://schemas.microsoft.com/office/drawing/2014/main" id="{BFAF3BBC-8EC5-1553-7104-6D2052622FB2}"/>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5" name="Tekstvak 204">
              <a:extLst>
                <a:ext uri="{FF2B5EF4-FFF2-40B4-BE49-F238E27FC236}">
                  <a16:creationId xmlns:a16="http://schemas.microsoft.com/office/drawing/2014/main" id="{34888780-31DB-FB40-3794-FDAB28E1C81E}"/>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06" name="Rechthoek: afgeronde hoeken 205">
              <a:extLst>
                <a:ext uri="{FF2B5EF4-FFF2-40B4-BE49-F238E27FC236}">
                  <a16:creationId xmlns:a16="http://schemas.microsoft.com/office/drawing/2014/main" id="{6CE0A805-2874-A2F4-6ECC-F86A808B1EE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7" name="Tekstvak 206">
              <a:extLst>
                <a:ext uri="{FF2B5EF4-FFF2-40B4-BE49-F238E27FC236}">
                  <a16:creationId xmlns:a16="http://schemas.microsoft.com/office/drawing/2014/main" id="{9ADF635A-1B99-FDA2-A270-8FB510CB76FD}"/>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08" name="Groep 207">
            <a:extLst>
              <a:ext uri="{FF2B5EF4-FFF2-40B4-BE49-F238E27FC236}">
                <a16:creationId xmlns:a16="http://schemas.microsoft.com/office/drawing/2014/main" id="{E0DEAC89-79C4-73EE-FAD8-2A25DA49C72A}"/>
              </a:ext>
            </a:extLst>
          </p:cNvPr>
          <p:cNvGrpSpPr/>
          <p:nvPr/>
        </p:nvGrpSpPr>
        <p:grpSpPr>
          <a:xfrm>
            <a:off x="4941949" y="4891574"/>
            <a:ext cx="1303578" cy="1472137"/>
            <a:chOff x="2424385" y="1147494"/>
            <a:chExt cx="1303578" cy="1472137"/>
          </a:xfrm>
        </p:grpSpPr>
        <p:sp>
          <p:nvSpPr>
            <p:cNvPr id="209" name="Rechthoek: afgeronde hoeken 208">
              <a:extLst>
                <a:ext uri="{FF2B5EF4-FFF2-40B4-BE49-F238E27FC236}">
                  <a16:creationId xmlns:a16="http://schemas.microsoft.com/office/drawing/2014/main" id="{6E86AC83-8B38-BF82-AFA9-9F09D8F171A8}"/>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0" name="Tekstvak 209">
              <a:extLst>
                <a:ext uri="{FF2B5EF4-FFF2-40B4-BE49-F238E27FC236}">
                  <a16:creationId xmlns:a16="http://schemas.microsoft.com/office/drawing/2014/main" id="{FA2FA571-AD33-08D1-211B-C4435538C964}"/>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11" name="Rechthoek: afgeronde hoeken 210">
              <a:extLst>
                <a:ext uri="{FF2B5EF4-FFF2-40B4-BE49-F238E27FC236}">
                  <a16:creationId xmlns:a16="http://schemas.microsoft.com/office/drawing/2014/main" id="{75E9354B-8A69-D4DA-AD20-CACE19C4DF65}"/>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2" name="Tekstvak 211">
              <a:extLst>
                <a:ext uri="{FF2B5EF4-FFF2-40B4-BE49-F238E27FC236}">
                  <a16:creationId xmlns:a16="http://schemas.microsoft.com/office/drawing/2014/main" id="{25773B02-D40C-1B35-FE19-952804600C1B}"/>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13" name="Groep 212">
            <a:extLst>
              <a:ext uri="{FF2B5EF4-FFF2-40B4-BE49-F238E27FC236}">
                <a16:creationId xmlns:a16="http://schemas.microsoft.com/office/drawing/2014/main" id="{F03A66D3-7380-9485-8387-A0E042452848}"/>
              </a:ext>
            </a:extLst>
          </p:cNvPr>
          <p:cNvGrpSpPr/>
          <p:nvPr/>
        </p:nvGrpSpPr>
        <p:grpSpPr>
          <a:xfrm>
            <a:off x="6185988" y="4896070"/>
            <a:ext cx="1303578" cy="1472137"/>
            <a:chOff x="2424385" y="1147494"/>
            <a:chExt cx="1303578" cy="1472137"/>
          </a:xfrm>
        </p:grpSpPr>
        <p:sp>
          <p:nvSpPr>
            <p:cNvPr id="214" name="Rechthoek: afgeronde hoeken 213">
              <a:extLst>
                <a:ext uri="{FF2B5EF4-FFF2-40B4-BE49-F238E27FC236}">
                  <a16:creationId xmlns:a16="http://schemas.microsoft.com/office/drawing/2014/main" id="{C97B63FD-CF91-8196-56E9-53FACD3C7DC6}"/>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5" name="Tekstvak 214">
              <a:extLst>
                <a:ext uri="{FF2B5EF4-FFF2-40B4-BE49-F238E27FC236}">
                  <a16:creationId xmlns:a16="http://schemas.microsoft.com/office/drawing/2014/main" id="{58ABC538-0950-E826-F562-E7D2EF5C4556}"/>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16" name="Rechthoek: afgeronde hoeken 215">
              <a:extLst>
                <a:ext uri="{FF2B5EF4-FFF2-40B4-BE49-F238E27FC236}">
                  <a16:creationId xmlns:a16="http://schemas.microsoft.com/office/drawing/2014/main" id="{83169503-D7D9-5A42-9F70-144DFD49FC57}"/>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7" name="Tekstvak 216">
              <a:extLst>
                <a:ext uri="{FF2B5EF4-FFF2-40B4-BE49-F238E27FC236}">
                  <a16:creationId xmlns:a16="http://schemas.microsoft.com/office/drawing/2014/main" id="{D943B95D-08F0-308D-1C4B-BB701FE828D2}"/>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18" name="Groep 217">
            <a:extLst>
              <a:ext uri="{FF2B5EF4-FFF2-40B4-BE49-F238E27FC236}">
                <a16:creationId xmlns:a16="http://schemas.microsoft.com/office/drawing/2014/main" id="{7D7D478A-31D3-4182-6A13-76DDED3FC0E5}"/>
              </a:ext>
            </a:extLst>
          </p:cNvPr>
          <p:cNvGrpSpPr/>
          <p:nvPr/>
        </p:nvGrpSpPr>
        <p:grpSpPr>
          <a:xfrm>
            <a:off x="7430027" y="4900566"/>
            <a:ext cx="1303578" cy="1472137"/>
            <a:chOff x="2424385" y="1147494"/>
            <a:chExt cx="1303578" cy="1472137"/>
          </a:xfrm>
        </p:grpSpPr>
        <p:sp>
          <p:nvSpPr>
            <p:cNvPr id="219" name="Rechthoek: afgeronde hoeken 218">
              <a:extLst>
                <a:ext uri="{FF2B5EF4-FFF2-40B4-BE49-F238E27FC236}">
                  <a16:creationId xmlns:a16="http://schemas.microsoft.com/office/drawing/2014/main" id="{35F2F89D-8430-CE36-D600-1BC4069A5A0B}"/>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0" name="Tekstvak 219">
              <a:extLst>
                <a:ext uri="{FF2B5EF4-FFF2-40B4-BE49-F238E27FC236}">
                  <a16:creationId xmlns:a16="http://schemas.microsoft.com/office/drawing/2014/main" id="{242815EE-95D9-3CC2-9030-25F60D82CDB8}"/>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21" name="Rechthoek: afgeronde hoeken 220">
              <a:extLst>
                <a:ext uri="{FF2B5EF4-FFF2-40B4-BE49-F238E27FC236}">
                  <a16:creationId xmlns:a16="http://schemas.microsoft.com/office/drawing/2014/main" id="{88B85B0E-C9F6-DC42-EF75-E83383754CE4}"/>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2" name="Tekstvak 221">
              <a:extLst>
                <a:ext uri="{FF2B5EF4-FFF2-40B4-BE49-F238E27FC236}">
                  <a16:creationId xmlns:a16="http://schemas.microsoft.com/office/drawing/2014/main" id="{582288D8-19DB-39E0-EA94-620F21DA65F4}"/>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23" name="Groep 222">
            <a:extLst>
              <a:ext uri="{FF2B5EF4-FFF2-40B4-BE49-F238E27FC236}">
                <a16:creationId xmlns:a16="http://schemas.microsoft.com/office/drawing/2014/main" id="{F0452ADA-1F80-C3E9-533B-312C734211DD}"/>
              </a:ext>
            </a:extLst>
          </p:cNvPr>
          <p:cNvGrpSpPr/>
          <p:nvPr/>
        </p:nvGrpSpPr>
        <p:grpSpPr>
          <a:xfrm>
            <a:off x="8674066" y="4905062"/>
            <a:ext cx="1303578" cy="1472137"/>
            <a:chOff x="2424385" y="1147494"/>
            <a:chExt cx="1303578" cy="1472137"/>
          </a:xfrm>
        </p:grpSpPr>
        <p:sp>
          <p:nvSpPr>
            <p:cNvPr id="224" name="Rechthoek: afgeronde hoeken 223">
              <a:extLst>
                <a:ext uri="{FF2B5EF4-FFF2-40B4-BE49-F238E27FC236}">
                  <a16:creationId xmlns:a16="http://schemas.microsoft.com/office/drawing/2014/main" id="{E11612E9-ED83-3DF8-6AC2-569CC058E900}"/>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5" name="Tekstvak 224">
              <a:extLst>
                <a:ext uri="{FF2B5EF4-FFF2-40B4-BE49-F238E27FC236}">
                  <a16:creationId xmlns:a16="http://schemas.microsoft.com/office/drawing/2014/main" id="{51CB760C-42CE-6824-A621-6DE1307E6281}"/>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26" name="Rechthoek: afgeronde hoeken 225">
              <a:extLst>
                <a:ext uri="{FF2B5EF4-FFF2-40B4-BE49-F238E27FC236}">
                  <a16:creationId xmlns:a16="http://schemas.microsoft.com/office/drawing/2014/main" id="{7C7463E0-7973-841F-BED9-F69B8391498E}"/>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7" name="Tekstvak 226">
              <a:extLst>
                <a:ext uri="{FF2B5EF4-FFF2-40B4-BE49-F238E27FC236}">
                  <a16:creationId xmlns:a16="http://schemas.microsoft.com/office/drawing/2014/main" id="{990D6656-976E-9428-25B5-4A1C85B81650}"/>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28" name="Groep 227">
            <a:extLst>
              <a:ext uri="{FF2B5EF4-FFF2-40B4-BE49-F238E27FC236}">
                <a16:creationId xmlns:a16="http://schemas.microsoft.com/office/drawing/2014/main" id="{684AF750-5D21-D651-C6E7-AD75666776DD}"/>
              </a:ext>
            </a:extLst>
          </p:cNvPr>
          <p:cNvGrpSpPr/>
          <p:nvPr/>
        </p:nvGrpSpPr>
        <p:grpSpPr>
          <a:xfrm>
            <a:off x="9918105" y="4909558"/>
            <a:ext cx="1303578" cy="1472137"/>
            <a:chOff x="2424385" y="1147494"/>
            <a:chExt cx="1303578" cy="1472137"/>
          </a:xfrm>
        </p:grpSpPr>
        <p:sp>
          <p:nvSpPr>
            <p:cNvPr id="229" name="Rechthoek: afgeronde hoeken 228">
              <a:extLst>
                <a:ext uri="{FF2B5EF4-FFF2-40B4-BE49-F238E27FC236}">
                  <a16:creationId xmlns:a16="http://schemas.microsoft.com/office/drawing/2014/main" id="{3C8A512B-98E9-5F7D-70C1-9F92EEC70132}"/>
                </a:ext>
              </a:extLst>
            </p:cNvPr>
            <p:cNvSpPr/>
            <p:nvPr/>
          </p:nvSpPr>
          <p:spPr>
            <a:xfrm>
              <a:off x="2553667" y="1147494"/>
              <a:ext cx="1080000" cy="1472137"/>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0" name="Tekstvak 229">
              <a:extLst>
                <a:ext uri="{FF2B5EF4-FFF2-40B4-BE49-F238E27FC236}">
                  <a16:creationId xmlns:a16="http://schemas.microsoft.com/office/drawing/2014/main" id="{B2486AB6-653D-9612-9862-2BD2A5E4C57A}"/>
                </a:ext>
              </a:extLst>
            </p:cNvPr>
            <p:cNvSpPr txBox="1"/>
            <p:nvPr/>
          </p:nvSpPr>
          <p:spPr>
            <a:xfrm>
              <a:off x="2433803" y="2236294"/>
              <a:ext cx="1294160"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sp>
          <p:nvSpPr>
            <p:cNvPr id="231" name="Rechthoek: afgeronde hoeken 230">
              <a:extLst>
                <a:ext uri="{FF2B5EF4-FFF2-40B4-BE49-F238E27FC236}">
                  <a16:creationId xmlns:a16="http://schemas.microsoft.com/office/drawing/2014/main" id="{ADC15A87-0A2B-6078-8606-C0B81F378623}"/>
                </a:ext>
              </a:extLst>
            </p:cNvPr>
            <p:cNvSpPr/>
            <p:nvPr/>
          </p:nvSpPr>
          <p:spPr>
            <a:xfrm>
              <a:off x="2608574" y="1187498"/>
              <a:ext cx="972000" cy="972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2" name="Tekstvak 231">
              <a:extLst>
                <a:ext uri="{FF2B5EF4-FFF2-40B4-BE49-F238E27FC236}">
                  <a16:creationId xmlns:a16="http://schemas.microsoft.com/office/drawing/2014/main" id="{7A426D94-3827-FC49-DDFE-E097566A6F73}"/>
                </a:ext>
              </a:extLst>
            </p:cNvPr>
            <p:cNvSpPr txBox="1"/>
            <p:nvPr/>
          </p:nvSpPr>
          <p:spPr>
            <a:xfrm>
              <a:off x="2424385" y="1557731"/>
              <a:ext cx="1294160" cy="215444"/>
            </a:xfrm>
            <a:prstGeom prst="rect">
              <a:avLst/>
            </a:prstGeom>
            <a:noFill/>
          </p:spPr>
          <p:txBody>
            <a:bodyPr wrap="square" rtlCol="0">
              <a:spAutoFit/>
            </a:bodyPr>
            <a:lstStyle/>
            <a:p>
              <a:pPr algn="ctr"/>
              <a:r>
                <a:rPr lang="nl-NL" sz="800">
                  <a:solidFill>
                    <a:schemeClr val="bg1"/>
                  </a:solidFill>
                </a:rPr>
                <a:t>[Cover]</a:t>
              </a:r>
            </a:p>
          </p:txBody>
        </p:sp>
      </p:grpSp>
      <p:grpSp>
        <p:nvGrpSpPr>
          <p:cNvPr id="246" name="Groep 245">
            <a:extLst>
              <a:ext uri="{FF2B5EF4-FFF2-40B4-BE49-F238E27FC236}">
                <a16:creationId xmlns:a16="http://schemas.microsoft.com/office/drawing/2014/main" id="{F20016F6-C4D0-6699-C0CF-964CB84A81C9}"/>
              </a:ext>
            </a:extLst>
          </p:cNvPr>
          <p:cNvGrpSpPr/>
          <p:nvPr/>
        </p:nvGrpSpPr>
        <p:grpSpPr>
          <a:xfrm>
            <a:off x="11225505" y="3335716"/>
            <a:ext cx="654381" cy="661569"/>
            <a:chOff x="11322271" y="1520760"/>
            <a:chExt cx="654381" cy="661569"/>
          </a:xfrm>
        </p:grpSpPr>
        <p:sp>
          <p:nvSpPr>
            <p:cNvPr id="247" name="Tekstvak 246">
              <a:extLst>
                <a:ext uri="{FF2B5EF4-FFF2-40B4-BE49-F238E27FC236}">
                  <a16:creationId xmlns:a16="http://schemas.microsoft.com/office/drawing/2014/main" id="{D6E0F6C4-4092-336E-48EE-84D0DEFC5B91}"/>
                </a:ext>
              </a:extLst>
            </p:cNvPr>
            <p:cNvSpPr txBox="1"/>
            <p:nvPr/>
          </p:nvSpPr>
          <p:spPr>
            <a:xfrm>
              <a:off x="11322271" y="1936108"/>
              <a:ext cx="654381" cy="246221"/>
            </a:xfrm>
            <a:prstGeom prst="rect">
              <a:avLst/>
            </a:prstGeom>
            <a:noFill/>
          </p:spPr>
          <p:txBody>
            <a:bodyPr wrap="square" rtlCol="0">
              <a:spAutoFit/>
            </a:bodyPr>
            <a:lstStyle/>
            <a:p>
              <a:pPr algn="ctr"/>
              <a:r>
                <a:rPr lang="nl-NL" sz="1000">
                  <a:solidFill>
                    <a:schemeClr val="bg1"/>
                  </a:solidFill>
                </a:rPr>
                <a:t>meer</a:t>
              </a:r>
            </a:p>
          </p:txBody>
        </p:sp>
        <p:sp>
          <p:nvSpPr>
            <p:cNvPr id="248" name="Ovaal 247">
              <a:hlinkClick r:id="rId8" action="ppaction://hlinksldjump"/>
              <a:extLst>
                <a:ext uri="{FF2B5EF4-FFF2-40B4-BE49-F238E27FC236}">
                  <a16:creationId xmlns:a16="http://schemas.microsoft.com/office/drawing/2014/main" id="{B00119F2-892D-DEF9-3668-0F5B6D0B6796}"/>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49" name="Graphic 248" descr="Caret naar rechts met effen opvulling">
              <a:hlinkClick r:id="rId8" action="ppaction://hlinksldjump"/>
              <a:extLst>
                <a:ext uri="{FF2B5EF4-FFF2-40B4-BE49-F238E27FC236}">
                  <a16:creationId xmlns:a16="http://schemas.microsoft.com/office/drawing/2014/main" id="{81763C29-BBD3-8B12-4760-9FAD0C24DF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grpSp>
        <p:nvGrpSpPr>
          <p:cNvPr id="250" name="Groep 249">
            <a:extLst>
              <a:ext uri="{FF2B5EF4-FFF2-40B4-BE49-F238E27FC236}">
                <a16:creationId xmlns:a16="http://schemas.microsoft.com/office/drawing/2014/main" id="{05FB9638-9701-8C61-B9B8-C76DB8DE3740}"/>
              </a:ext>
            </a:extLst>
          </p:cNvPr>
          <p:cNvGrpSpPr/>
          <p:nvPr/>
        </p:nvGrpSpPr>
        <p:grpSpPr>
          <a:xfrm>
            <a:off x="11225505" y="5262871"/>
            <a:ext cx="654381" cy="661569"/>
            <a:chOff x="11322271" y="1520760"/>
            <a:chExt cx="654381" cy="661569"/>
          </a:xfrm>
        </p:grpSpPr>
        <p:sp>
          <p:nvSpPr>
            <p:cNvPr id="251" name="Tekstvak 250">
              <a:extLst>
                <a:ext uri="{FF2B5EF4-FFF2-40B4-BE49-F238E27FC236}">
                  <a16:creationId xmlns:a16="http://schemas.microsoft.com/office/drawing/2014/main" id="{540B4C86-C0E7-E789-7CAC-DE24E4CBFA76}"/>
                </a:ext>
              </a:extLst>
            </p:cNvPr>
            <p:cNvSpPr txBox="1"/>
            <p:nvPr/>
          </p:nvSpPr>
          <p:spPr>
            <a:xfrm>
              <a:off x="11322271" y="1936108"/>
              <a:ext cx="654381" cy="246221"/>
            </a:xfrm>
            <a:prstGeom prst="rect">
              <a:avLst/>
            </a:prstGeom>
            <a:noFill/>
          </p:spPr>
          <p:txBody>
            <a:bodyPr wrap="square" rtlCol="0">
              <a:spAutoFit/>
            </a:bodyPr>
            <a:lstStyle/>
            <a:p>
              <a:pPr algn="ctr"/>
              <a:r>
                <a:rPr lang="nl-NL" sz="1000">
                  <a:solidFill>
                    <a:schemeClr val="bg1"/>
                  </a:solidFill>
                </a:rPr>
                <a:t>meer</a:t>
              </a:r>
            </a:p>
          </p:txBody>
        </p:sp>
        <p:sp>
          <p:nvSpPr>
            <p:cNvPr id="252" name="Ovaal 251">
              <a:hlinkClick r:id="rId9" action="ppaction://hlinksldjump"/>
              <a:extLst>
                <a:ext uri="{FF2B5EF4-FFF2-40B4-BE49-F238E27FC236}">
                  <a16:creationId xmlns:a16="http://schemas.microsoft.com/office/drawing/2014/main" id="{84CE9727-5E0D-5DB9-74DC-0EED1CEEF1E8}"/>
                </a:ext>
              </a:extLst>
            </p:cNvPr>
            <p:cNvSpPr/>
            <p:nvPr/>
          </p:nvSpPr>
          <p:spPr>
            <a:xfrm>
              <a:off x="11460037" y="1520760"/>
              <a:ext cx="378849" cy="378849"/>
            </a:xfrm>
            <a:prstGeom prst="ellipse">
              <a:avLst/>
            </a:prstGeom>
            <a:solidFill>
              <a:schemeClr val="bg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3" name="Graphic 252" descr="Caret naar rechts met effen opvulling">
              <a:hlinkClick r:id="rId9" action="ppaction://hlinksldjump"/>
              <a:extLst>
                <a:ext uri="{FF2B5EF4-FFF2-40B4-BE49-F238E27FC236}">
                  <a16:creationId xmlns:a16="http://schemas.microsoft.com/office/drawing/2014/main" id="{3F5DE337-1F91-84F9-0EAB-ED580B387A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94794" y="1566863"/>
              <a:ext cx="309334" cy="309334"/>
            </a:xfrm>
            <a:prstGeom prst="rect">
              <a:avLst/>
            </a:prstGeom>
          </p:spPr>
        </p:pic>
      </p:grpSp>
      <p:sp>
        <p:nvSpPr>
          <p:cNvPr id="254" name="Rechthoek 253">
            <a:extLst>
              <a:ext uri="{FF2B5EF4-FFF2-40B4-BE49-F238E27FC236}">
                <a16:creationId xmlns:a16="http://schemas.microsoft.com/office/drawing/2014/main" id="{D63C39E8-8063-D8A6-33BC-C9B35F9D7281}"/>
              </a:ext>
            </a:extLst>
          </p:cNvPr>
          <p:cNvSpPr>
            <a:spLocks noGrp="1" noRot="1" noMove="1" noResize="1" noEditPoints="1" noAdjustHandles="1" noChangeArrowheads="1" noChangeShapeType="1"/>
          </p:cNvSpPr>
          <p:nvPr/>
        </p:nvSpPr>
        <p:spPr>
          <a:xfrm>
            <a:off x="0" y="6521450"/>
            <a:ext cx="12192000" cy="336550"/>
          </a:xfrm>
          <a:prstGeom prst="rect">
            <a:avLst/>
          </a:prstGeom>
          <a:solidFill>
            <a:schemeClr val="tx1"/>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5" name="Rechthoek: afgeronde hoeken 254">
            <a:extLst>
              <a:ext uri="{FF2B5EF4-FFF2-40B4-BE49-F238E27FC236}">
                <a16:creationId xmlns:a16="http://schemas.microsoft.com/office/drawing/2014/main" id="{E20A767F-A60E-83EB-CD85-77A258C555DC}"/>
              </a:ext>
            </a:extLst>
          </p:cNvPr>
          <p:cNvSpPr/>
          <p:nvPr/>
        </p:nvSpPr>
        <p:spPr>
          <a:xfrm>
            <a:off x="2246916" y="6589145"/>
            <a:ext cx="216000" cy="21600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7" name="Tekstvak 256">
            <a:extLst>
              <a:ext uri="{FF2B5EF4-FFF2-40B4-BE49-F238E27FC236}">
                <a16:creationId xmlns:a16="http://schemas.microsoft.com/office/drawing/2014/main" id="{53D8C004-5634-6390-52A4-9D7D4A661BE0}"/>
              </a:ext>
            </a:extLst>
          </p:cNvPr>
          <p:cNvSpPr txBox="1"/>
          <p:nvPr/>
        </p:nvSpPr>
        <p:spPr>
          <a:xfrm>
            <a:off x="2429165" y="6600962"/>
            <a:ext cx="1066304" cy="215444"/>
          </a:xfrm>
          <a:prstGeom prst="rect">
            <a:avLst/>
          </a:prstGeom>
          <a:noFill/>
        </p:spPr>
        <p:txBody>
          <a:bodyPr wrap="square" rtlCol="0">
            <a:spAutoFit/>
          </a:bodyPr>
          <a:lstStyle/>
          <a:p>
            <a:pPr algn="ctr"/>
            <a:r>
              <a:rPr lang="nl-NL" sz="800">
                <a:solidFill>
                  <a:schemeClr val="bg1"/>
                </a:solidFill>
              </a:rPr>
              <a:t>[Playlist/album </a:t>
            </a:r>
            <a:r>
              <a:rPr lang="nl-NL" sz="800" err="1">
                <a:solidFill>
                  <a:schemeClr val="bg1"/>
                </a:solidFill>
              </a:rPr>
              <a:t>enz</a:t>
            </a:r>
            <a:r>
              <a:rPr lang="nl-NL" sz="800">
                <a:solidFill>
                  <a:schemeClr val="bg1"/>
                </a:solidFill>
              </a:rPr>
              <a:t>]</a:t>
            </a:r>
          </a:p>
        </p:txBody>
      </p:sp>
      <p:pic>
        <p:nvPicPr>
          <p:cNvPr id="259" name="Graphic 258" descr="Badge volgen met effen opvulling">
            <a:extLst>
              <a:ext uri="{FF2B5EF4-FFF2-40B4-BE49-F238E27FC236}">
                <a16:creationId xmlns:a16="http://schemas.microsoft.com/office/drawing/2014/main" id="{FF036C5E-6FC1-A38F-ACFA-FA502A8872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61718" y="6620201"/>
            <a:ext cx="176966" cy="176966"/>
          </a:xfrm>
          <a:prstGeom prst="rect">
            <a:avLst/>
          </a:prstGeom>
        </p:spPr>
      </p:pic>
      <p:cxnSp>
        <p:nvCxnSpPr>
          <p:cNvPr id="261" name="Rechte verbindingslijn 260">
            <a:extLst>
              <a:ext uri="{FF2B5EF4-FFF2-40B4-BE49-F238E27FC236}">
                <a16:creationId xmlns:a16="http://schemas.microsoft.com/office/drawing/2014/main" id="{CEE4AEB7-B484-7044-3EB6-1B0EDB931A54}"/>
              </a:ext>
            </a:extLst>
          </p:cNvPr>
          <p:cNvCxnSpPr>
            <a:cxnSpLocks/>
          </p:cNvCxnSpPr>
          <p:nvPr/>
        </p:nvCxnSpPr>
        <p:spPr>
          <a:xfrm>
            <a:off x="4523183" y="6787215"/>
            <a:ext cx="4099632" cy="0"/>
          </a:xfrm>
          <a:prstGeom prst="line">
            <a:avLst/>
          </a:prstGeom>
          <a:ln>
            <a:solidFill>
              <a:schemeClr val="bg1"/>
            </a:solidFill>
          </a:ln>
          <a:effectLst>
            <a:glow rad="25400">
              <a:srgbClr val="19FFFA">
                <a:alpha val="40000"/>
              </a:srgbClr>
            </a:glow>
          </a:effectLst>
        </p:spPr>
        <p:style>
          <a:lnRef idx="2">
            <a:schemeClr val="dk1"/>
          </a:lnRef>
          <a:fillRef idx="0">
            <a:schemeClr val="dk1"/>
          </a:fillRef>
          <a:effectRef idx="1">
            <a:schemeClr val="dk1"/>
          </a:effectRef>
          <a:fontRef idx="minor">
            <a:schemeClr val="tx1"/>
          </a:fontRef>
        </p:style>
      </p:cxnSp>
      <p:pic>
        <p:nvPicPr>
          <p:cNvPr id="267" name="Graphic 266" descr="Spelen met effen opvulling">
            <a:extLst>
              <a:ext uri="{FF2B5EF4-FFF2-40B4-BE49-F238E27FC236}">
                <a16:creationId xmlns:a16="http://schemas.microsoft.com/office/drawing/2014/main" id="{3D4C97C3-E735-7944-7D0A-D4006B8744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68970" y="6547027"/>
            <a:ext cx="216000" cy="216000"/>
          </a:xfrm>
          <a:prstGeom prst="rect">
            <a:avLst/>
          </a:prstGeom>
        </p:spPr>
      </p:pic>
      <p:pic>
        <p:nvPicPr>
          <p:cNvPr id="269" name="Graphic 268" descr="Einde met effen opvulling">
            <a:extLst>
              <a:ext uri="{FF2B5EF4-FFF2-40B4-BE49-F238E27FC236}">
                <a16:creationId xmlns:a16="http://schemas.microsoft.com/office/drawing/2014/main" id="{75DC50D7-8088-71A8-B616-A9D6A2F569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15474" y="6594839"/>
            <a:ext cx="144000" cy="144000"/>
          </a:xfrm>
          <a:prstGeom prst="rect">
            <a:avLst/>
          </a:prstGeom>
        </p:spPr>
      </p:pic>
      <p:pic>
        <p:nvPicPr>
          <p:cNvPr id="275" name="Graphic 274" descr="Einde met effen opvulling">
            <a:extLst>
              <a:ext uri="{FF2B5EF4-FFF2-40B4-BE49-F238E27FC236}">
                <a16:creationId xmlns:a16="http://schemas.microsoft.com/office/drawing/2014/main" id="{86EF0B07-3874-0A7A-D1FF-9F2E0A5DEF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6263621" y="6594839"/>
            <a:ext cx="144000" cy="144000"/>
          </a:xfrm>
          <a:prstGeom prst="rect">
            <a:avLst/>
          </a:prstGeom>
        </p:spPr>
      </p:pic>
      <p:grpSp>
        <p:nvGrpSpPr>
          <p:cNvPr id="281" name="Groep 280">
            <a:extLst>
              <a:ext uri="{FF2B5EF4-FFF2-40B4-BE49-F238E27FC236}">
                <a16:creationId xmlns:a16="http://schemas.microsoft.com/office/drawing/2014/main" id="{2A1EA47C-51B9-B0E1-B9E0-116F7C712055}"/>
              </a:ext>
            </a:extLst>
          </p:cNvPr>
          <p:cNvGrpSpPr/>
          <p:nvPr/>
        </p:nvGrpSpPr>
        <p:grpSpPr>
          <a:xfrm>
            <a:off x="9597202" y="28944"/>
            <a:ext cx="289112" cy="312051"/>
            <a:chOff x="10288660" y="23267"/>
            <a:chExt cx="289112" cy="312051"/>
          </a:xfrm>
        </p:grpSpPr>
        <p:pic>
          <p:nvPicPr>
            <p:cNvPr id="278" name="Graphic 277" descr="Gebruiker met effen opvulling">
              <a:extLst>
                <a:ext uri="{FF2B5EF4-FFF2-40B4-BE49-F238E27FC236}">
                  <a16:creationId xmlns:a16="http://schemas.microsoft.com/office/drawing/2014/main" id="{FDE54EF8-A59D-CD9A-1CBE-E74D87F1AF9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11927" y="92742"/>
              <a:ext cx="242578" cy="242576"/>
            </a:xfrm>
            <a:prstGeom prst="rect">
              <a:avLst/>
            </a:prstGeom>
          </p:spPr>
        </p:pic>
        <p:sp>
          <p:nvSpPr>
            <p:cNvPr id="279" name="Cirkel: leeg 278">
              <a:extLst>
                <a:ext uri="{FF2B5EF4-FFF2-40B4-BE49-F238E27FC236}">
                  <a16:creationId xmlns:a16="http://schemas.microsoft.com/office/drawing/2014/main" id="{92963936-2F1F-952B-6D0B-5932E4932C5B}"/>
                </a:ext>
              </a:extLst>
            </p:cNvPr>
            <p:cNvSpPr/>
            <p:nvPr/>
          </p:nvSpPr>
          <p:spPr>
            <a:xfrm>
              <a:off x="10288660" y="23267"/>
              <a:ext cx="289112" cy="289112"/>
            </a:xfrm>
            <a:prstGeom prst="donut">
              <a:avLst>
                <a:gd name="adj" fmla="val 407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grpSp>
        <p:nvGrpSpPr>
          <p:cNvPr id="284" name="Groep 283">
            <a:extLst>
              <a:ext uri="{FF2B5EF4-FFF2-40B4-BE49-F238E27FC236}">
                <a16:creationId xmlns:a16="http://schemas.microsoft.com/office/drawing/2014/main" id="{3E359FD6-C856-51E3-5586-04A75C95EB36}"/>
              </a:ext>
            </a:extLst>
          </p:cNvPr>
          <p:cNvGrpSpPr/>
          <p:nvPr/>
        </p:nvGrpSpPr>
        <p:grpSpPr>
          <a:xfrm>
            <a:off x="9959759" y="88191"/>
            <a:ext cx="168536" cy="168536"/>
            <a:chOff x="9959759" y="88191"/>
            <a:chExt cx="168536" cy="168536"/>
          </a:xfrm>
        </p:grpSpPr>
        <p:sp>
          <p:nvSpPr>
            <p:cNvPr id="280" name="Cirkel: leeg 279">
              <a:extLst>
                <a:ext uri="{FF2B5EF4-FFF2-40B4-BE49-F238E27FC236}">
                  <a16:creationId xmlns:a16="http://schemas.microsoft.com/office/drawing/2014/main" id="{1931F32A-2775-BCFD-1407-22672408BEC8}"/>
                </a:ext>
              </a:extLst>
            </p:cNvPr>
            <p:cNvSpPr/>
            <p:nvPr/>
          </p:nvSpPr>
          <p:spPr>
            <a:xfrm>
              <a:off x="9959759"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pic>
          <p:nvPicPr>
            <p:cNvPr id="283" name="Graphic 282" descr="Terug met effen opvulling">
              <a:extLst>
                <a:ext uri="{FF2B5EF4-FFF2-40B4-BE49-F238E27FC236}">
                  <a16:creationId xmlns:a16="http://schemas.microsoft.com/office/drawing/2014/main" id="{CFB4E03F-6594-E568-7F51-88A21B8349E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75101" y="99349"/>
              <a:ext cx="137851" cy="137851"/>
            </a:xfrm>
            <a:prstGeom prst="rect">
              <a:avLst/>
            </a:prstGeom>
          </p:spPr>
        </p:pic>
      </p:grpSp>
      <p:grpSp>
        <p:nvGrpSpPr>
          <p:cNvPr id="291" name="Groep 290">
            <a:extLst>
              <a:ext uri="{FF2B5EF4-FFF2-40B4-BE49-F238E27FC236}">
                <a16:creationId xmlns:a16="http://schemas.microsoft.com/office/drawing/2014/main" id="{916C744D-DBD3-E3A0-A759-3E5FE8639504}"/>
              </a:ext>
            </a:extLst>
          </p:cNvPr>
          <p:cNvGrpSpPr/>
          <p:nvPr/>
        </p:nvGrpSpPr>
        <p:grpSpPr>
          <a:xfrm>
            <a:off x="10145685" y="50601"/>
            <a:ext cx="285949" cy="285949"/>
            <a:chOff x="10145685" y="50601"/>
            <a:chExt cx="285949" cy="285949"/>
          </a:xfrm>
        </p:grpSpPr>
        <p:pic>
          <p:nvPicPr>
            <p:cNvPr id="289" name="Graphic 288" descr="Groep mannen met effen opvulling">
              <a:extLst>
                <a:ext uri="{FF2B5EF4-FFF2-40B4-BE49-F238E27FC236}">
                  <a16:creationId xmlns:a16="http://schemas.microsoft.com/office/drawing/2014/main" id="{BD64129B-3A02-DB26-E237-A1354F542A2F}"/>
                </a:ext>
              </a:extLst>
            </p:cNvPr>
            <p:cNvPicPr>
              <a:picLocks noChangeAspect="1"/>
            </p:cNvPicPr>
            <p:nvPr/>
          </p:nvPicPr>
          <p:blipFill>
            <a:blip r:embed="rId20">
              <a:extLst>
                <a:ext uri="{96DAC541-7B7A-43D3-8B79-37D633B846F1}">
                  <asvg:svgBlip xmlns:asvg="http://schemas.microsoft.com/office/drawing/2016/SVG/main" r:embed="rId21"/>
                </a:ext>
              </a:extLst>
            </a:blip>
            <a:srcRect l="-42527" t="-59774" r="-39480" b="-22233"/>
            <a:stretch>
              <a:fillRect/>
            </a:stretch>
          </p:blipFill>
          <p:spPr>
            <a:xfrm>
              <a:off x="10145685" y="50601"/>
              <a:ext cx="285949" cy="285949"/>
            </a:xfrm>
            <a:custGeom>
              <a:avLst/>
              <a:gdLst>
                <a:gd name="connsiteX0" fmla="*/ 530804 w 1664270"/>
                <a:gd name="connsiteY0" fmla="*/ 546570 h 1664270"/>
                <a:gd name="connsiteX1" fmla="*/ 1133469 w 1664270"/>
                <a:gd name="connsiteY1" fmla="*/ 546570 h 1664270"/>
                <a:gd name="connsiteX2" fmla="*/ 1177146 w 1664270"/>
                <a:gd name="connsiteY2" fmla="*/ 599507 h 1664270"/>
                <a:gd name="connsiteX3" fmla="*/ 1248204 w 1664270"/>
                <a:gd name="connsiteY3" fmla="*/ 832135 h 1664270"/>
                <a:gd name="connsiteX4" fmla="*/ 832136 w 1664270"/>
                <a:gd name="connsiteY4" fmla="*/ 1248203 h 1664270"/>
                <a:gd name="connsiteX5" fmla="*/ 416068 w 1664270"/>
                <a:gd name="connsiteY5" fmla="*/ 832135 h 1664270"/>
                <a:gd name="connsiteX6" fmla="*/ 487126 w 1664270"/>
                <a:gd name="connsiteY6" fmla="*/ 599507 h 1664270"/>
                <a:gd name="connsiteX7" fmla="*/ 832136 w 1664270"/>
                <a:gd name="connsiteY7" fmla="*/ 416067 h 1664270"/>
                <a:gd name="connsiteX8" fmla="*/ 537932 w 1664270"/>
                <a:gd name="connsiteY8" fmla="*/ 537931 h 1664270"/>
                <a:gd name="connsiteX9" fmla="*/ 530804 w 1664270"/>
                <a:gd name="connsiteY9" fmla="*/ 546570 h 1664270"/>
                <a:gd name="connsiteX10" fmla="*/ 388869 w 1664270"/>
                <a:gd name="connsiteY10" fmla="*/ 546570 h 1664270"/>
                <a:gd name="connsiteX11" fmla="*/ 388869 w 1664270"/>
                <a:gd name="connsiteY11" fmla="*/ 1460970 h 1664270"/>
                <a:gd name="connsiteX12" fmla="*/ 1303269 w 1664270"/>
                <a:gd name="connsiteY12" fmla="*/ 1460970 h 1664270"/>
                <a:gd name="connsiteX13" fmla="*/ 1303269 w 1664270"/>
                <a:gd name="connsiteY13" fmla="*/ 546570 h 1664270"/>
                <a:gd name="connsiteX14" fmla="*/ 1133469 w 1664270"/>
                <a:gd name="connsiteY14" fmla="*/ 546570 h 1664270"/>
                <a:gd name="connsiteX15" fmla="*/ 1126341 w 1664270"/>
                <a:gd name="connsiteY15" fmla="*/ 537931 h 1664270"/>
                <a:gd name="connsiteX16" fmla="*/ 832136 w 1664270"/>
                <a:gd name="connsiteY16" fmla="*/ 416067 h 1664270"/>
                <a:gd name="connsiteX17" fmla="*/ 832135 w 1664270"/>
                <a:gd name="connsiteY17" fmla="*/ 0 h 1664270"/>
                <a:gd name="connsiteX18" fmla="*/ 1664270 w 1664270"/>
                <a:gd name="connsiteY18" fmla="*/ 832135 h 1664270"/>
                <a:gd name="connsiteX19" fmla="*/ 832135 w 1664270"/>
                <a:gd name="connsiteY19" fmla="*/ 1664270 h 1664270"/>
                <a:gd name="connsiteX20" fmla="*/ 0 w 1664270"/>
                <a:gd name="connsiteY20" fmla="*/ 832135 h 1664270"/>
                <a:gd name="connsiteX21" fmla="*/ 832135 w 1664270"/>
                <a:gd name="connsiteY21" fmla="*/ 0 h 166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270" h="1664270">
                  <a:moveTo>
                    <a:pt x="530804" y="546570"/>
                  </a:moveTo>
                  <a:lnTo>
                    <a:pt x="1133469" y="546570"/>
                  </a:lnTo>
                  <a:lnTo>
                    <a:pt x="1177146" y="599507"/>
                  </a:lnTo>
                  <a:cubicBezTo>
                    <a:pt x="1222009" y="665912"/>
                    <a:pt x="1248204" y="745965"/>
                    <a:pt x="1248204" y="832135"/>
                  </a:cubicBezTo>
                  <a:cubicBezTo>
                    <a:pt x="1248204" y="1061923"/>
                    <a:pt x="1061924" y="1248203"/>
                    <a:pt x="832136" y="1248203"/>
                  </a:cubicBezTo>
                  <a:cubicBezTo>
                    <a:pt x="602348" y="1248203"/>
                    <a:pt x="416068" y="1061923"/>
                    <a:pt x="416068" y="832135"/>
                  </a:cubicBezTo>
                  <a:cubicBezTo>
                    <a:pt x="416068" y="745965"/>
                    <a:pt x="442264" y="665912"/>
                    <a:pt x="487126" y="599507"/>
                  </a:cubicBezTo>
                  <a:close/>
                  <a:moveTo>
                    <a:pt x="832136" y="416067"/>
                  </a:moveTo>
                  <a:cubicBezTo>
                    <a:pt x="717242" y="416067"/>
                    <a:pt x="613225" y="462637"/>
                    <a:pt x="537932" y="537931"/>
                  </a:cubicBezTo>
                  <a:lnTo>
                    <a:pt x="530804" y="546570"/>
                  </a:lnTo>
                  <a:lnTo>
                    <a:pt x="388869" y="546570"/>
                  </a:lnTo>
                  <a:lnTo>
                    <a:pt x="388869" y="1460970"/>
                  </a:lnTo>
                  <a:lnTo>
                    <a:pt x="1303269" y="1460970"/>
                  </a:lnTo>
                  <a:lnTo>
                    <a:pt x="1303269" y="546570"/>
                  </a:lnTo>
                  <a:lnTo>
                    <a:pt x="1133469" y="546570"/>
                  </a:lnTo>
                  <a:lnTo>
                    <a:pt x="1126341" y="537931"/>
                  </a:lnTo>
                  <a:cubicBezTo>
                    <a:pt x="1051047" y="462637"/>
                    <a:pt x="947030" y="416067"/>
                    <a:pt x="832136" y="416067"/>
                  </a:cubicBezTo>
                  <a:close/>
                  <a:moveTo>
                    <a:pt x="832135" y="0"/>
                  </a:moveTo>
                  <a:cubicBezTo>
                    <a:pt x="1291710" y="0"/>
                    <a:pt x="1664270" y="372560"/>
                    <a:pt x="1664270" y="832135"/>
                  </a:cubicBezTo>
                  <a:cubicBezTo>
                    <a:pt x="1664270" y="1291710"/>
                    <a:pt x="1291710" y="1664270"/>
                    <a:pt x="832135" y="1664270"/>
                  </a:cubicBezTo>
                  <a:cubicBezTo>
                    <a:pt x="372560" y="1664270"/>
                    <a:pt x="0" y="1291710"/>
                    <a:pt x="0" y="832135"/>
                  </a:cubicBezTo>
                  <a:cubicBezTo>
                    <a:pt x="0" y="372560"/>
                    <a:pt x="372560" y="0"/>
                    <a:pt x="832135" y="0"/>
                  </a:cubicBezTo>
                  <a:close/>
                </a:path>
              </a:pathLst>
            </a:custGeom>
          </p:spPr>
        </p:pic>
        <p:sp>
          <p:nvSpPr>
            <p:cNvPr id="290" name="Cirkel: leeg 289">
              <a:extLst>
                <a:ext uri="{FF2B5EF4-FFF2-40B4-BE49-F238E27FC236}">
                  <a16:creationId xmlns:a16="http://schemas.microsoft.com/office/drawing/2014/main" id="{2570326D-466B-BE0D-6595-282E5E821306}"/>
                </a:ext>
              </a:extLst>
            </p:cNvPr>
            <p:cNvSpPr/>
            <p:nvPr/>
          </p:nvSpPr>
          <p:spPr>
            <a:xfrm>
              <a:off x="10204392" y="88191"/>
              <a:ext cx="168536" cy="168536"/>
            </a:xfrm>
            <a:prstGeom prst="donut">
              <a:avLst>
                <a:gd name="adj" fmla="val 0"/>
              </a:avLst>
            </a:prstGeom>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grpSp>
      <p:pic>
        <p:nvPicPr>
          <p:cNvPr id="293" name="Graphic 292" descr="Geluidsmedium met effen opvulling">
            <a:extLst>
              <a:ext uri="{FF2B5EF4-FFF2-40B4-BE49-F238E27FC236}">
                <a16:creationId xmlns:a16="http://schemas.microsoft.com/office/drawing/2014/main" id="{EE13A76F-A9BB-9DFB-251F-4E366FC9335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13812" y="6585112"/>
            <a:ext cx="216001" cy="216001"/>
          </a:xfrm>
          <a:prstGeom prst="rect">
            <a:avLst/>
          </a:prstGeom>
        </p:spPr>
      </p:pic>
      <p:sp>
        <p:nvSpPr>
          <p:cNvPr id="294" name="Rechthoek: afgeronde hoeken 293">
            <a:extLst>
              <a:ext uri="{FF2B5EF4-FFF2-40B4-BE49-F238E27FC236}">
                <a16:creationId xmlns:a16="http://schemas.microsoft.com/office/drawing/2014/main" id="{EB8D75D1-846E-38B0-AB90-273314437718}"/>
              </a:ext>
            </a:extLst>
          </p:cNvPr>
          <p:cNvSpPr/>
          <p:nvPr/>
        </p:nvSpPr>
        <p:spPr>
          <a:xfrm>
            <a:off x="11263183" y="6674285"/>
            <a:ext cx="859094" cy="45719"/>
          </a:xfrm>
          <a:prstGeom prst="roundRect">
            <a:avLst>
              <a:gd name="adj" fmla="val 50000"/>
            </a:avLst>
          </a:prstGeom>
          <a:solidFill>
            <a:schemeClr val="bg1"/>
          </a:solidFill>
          <a:ln w="12700">
            <a:solidFill>
              <a:srgbClr val="19FFFA"/>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nl-NL"/>
          </a:p>
        </p:txBody>
      </p:sp>
      <p:grpSp>
        <p:nvGrpSpPr>
          <p:cNvPr id="32" name="Groep 31">
            <a:extLst>
              <a:ext uri="{FF2B5EF4-FFF2-40B4-BE49-F238E27FC236}">
                <a16:creationId xmlns:a16="http://schemas.microsoft.com/office/drawing/2014/main" id="{A120DCAD-8FD2-F3C3-1640-C540703C835B}"/>
              </a:ext>
            </a:extLst>
          </p:cNvPr>
          <p:cNvGrpSpPr/>
          <p:nvPr/>
        </p:nvGrpSpPr>
        <p:grpSpPr>
          <a:xfrm>
            <a:off x="206192" y="-63925"/>
            <a:ext cx="757545" cy="464399"/>
            <a:chOff x="206192" y="-63925"/>
            <a:chExt cx="757545" cy="464399"/>
          </a:xfrm>
        </p:grpSpPr>
        <p:pic>
          <p:nvPicPr>
            <p:cNvPr id="29" name="Graphic 28" descr="Lijn met pijl: Recht met effen opvulling">
              <a:hlinkClick r:id="rId24" action="ppaction://hlinksldjump"/>
              <a:extLst>
                <a:ext uri="{FF2B5EF4-FFF2-40B4-BE49-F238E27FC236}">
                  <a16:creationId xmlns:a16="http://schemas.microsoft.com/office/drawing/2014/main" id="{A8095CDA-3D52-25C9-81E1-17802065501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99338" y="-63925"/>
              <a:ext cx="464399" cy="464399"/>
            </a:xfrm>
            <a:prstGeom prst="rect">
              <a:avLst/>
            </a:prstGeom>
          </p:spPr>
        </p:pic>
        <p:pic>
          <p:nvPicPr>
            <p:cNvPr id="31" name="Graphic 30" descr="Introductiepagina met effen opvulling">
              <a:hlinkClick r:id="rId24" action="ppaction://hlinksldjump"/>
              <a:extLst>
                <a:ext uri="{FF2B5EF4-FFF2-40B4-BE49-F238E27FC236}">
                  <a16:creationId xmlns:a16="http://schemas.microsoft.com/office/drawing/2014/main" id="{57E2F5EB-003E-BAA2-5067-18D0B2B7B3A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6192" y="16887"/>
              <a:ext cx="293146" cy="293146"/>
            </a:xfrm>
            <a:prstGeom prst="rect">
              <a:avLst/>
            </a:prstGeom>
          </p:spPr>
        </p:pic>
      </p:grpSp>
      <p:sp>
        <p:nvSpPr>
          <p:cNvPr id="256" name="Tekstvak 255">
            <a:extLst>
              <a:ext uri="{FF2B5EF4-FFF2-40B4-BE49-F238E27FC236}">
                <a16:creationId xmlns:a16="http://schemas.microsoft.com/office/drawing/2014/main" id="{608C9B21-1581-F21D-3BCB-BA9469065BE3}"/>
              </a:ext>
            </a:extLst>
          </p:cNvPr>
          <p:cNvSpPr txBox="1"/>
          <p:nvPr/>
        </p:nvSpPr>
        <p:spPr>
          <a:xfrm>
            <a:off x="2160749" y="6620201"/>
            <a:ext cx="388334" cy="153888"/>
          </a:xfrm>
          <a:prstGeom prst="rect">
            <a:avLst/>
          </a:prstGeom>
          <a:noFill/>
        </p:spPr>
        <p:txBody>
          <a:bodyPr wrap="square" rtlCol="0">
            <a:spAutoFit/>
          </a:bodyPr>
          <a:lstStyle/>
          <a:p>
            <a:pPr algn="ctr"/>
            <a:r>
              <a:rPr lang="nl-NL" sz="400" dirty="0">
                <a:solidFill>
                  <a:schemeClr val="bg1"/>
                </a:solidFill>
              </a:rPr>
              <a:t>[Cover]</a:t>
            </a:r>
          </a:p>
        </p:txBody>
      </p:sp>
      <p:grpSp>
        <p:nvGrpSpPr>
          <p:cNvPr id="16" name="Groep 15">
            <a:extLst>
              <a:ext uri="{FF2B5EF4-FFF2-40B4-BE49-F238E27FC236}">
                <a16:creationId xmlns:a16="http://schemas.microsoft.com/office/drawing/2014/main" id="{14D6340B-C559-86F5-F26F-A94BC6A31F82}"/>
              </a:ext>
            </a:extLst>
          </p:cNvPr>
          <p:cNvGrpSpPr/>
          <p:nvPr/>
        </p:nvGrpSpPr>
        <p:grpSpPr>
          <a:xfrm>
            <a:off x="10788444" y="44360"/>
            <a:ext cx="1301823" cy="251317"/>
            <a:chOff x="79817" y="6386236"/>
            <a:chExt cx="1767840" cy="341281"/>
          </a:xfrm>
        </p:grpSpPr>
        <p:sp>
          <p:nvSpPr>
            <p:cNvPr id="27" name="Rechthoek: afgeronde hoeken 26">
              <a:hlinkClick r:id="rId29" action="ppaction://hlinksldjump"/>
              <a:extLst>
                <a:ext uri="{FF2B5EF4-FFF2-40B4-BE49-F238E27FC236}">
                  <a16:creationId xmlns:a16="http://schemas.microsoft.com/office/drawing/2014/main" id="{E3D7E01E-5635-6343-A02E-AEAEF7CDF5EE}"/>
                </a:ext>
              </a:extLst>
            </p:cNvPr>
            <p:cNvSpPr/>
            <p:nvPr/>
          </p:nvSpPr>
          <p:spPr>
            <a:xfrm>
              <a:off x="79817" y="6386236"/>
              <a:ext cx="1767840" cy="336550"/>
            </a:xfrm>
            <a:prstGeom prst="roundRect">
              <a:avLst/>
            </a:prstGeom>
            <a:solidFill>
              <a:schemeClr val="tx1">
                <a:alpha val="50000"/>
              </a:schemeClr>
            </a:solidFill>
            <a:ln>
              <a:solidFill>
                <a:srgbClr val="19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8" name="Graphic 27" descr="Tandwiel met effen opvulling">
              <a:hlinkClick r:id="rId29" action="ppaction://hlinksldjump"/>
              <a:extLst>
                <a:ext uri="{FF2B5EF4-FFF2-40B4-BE49-F238E27FC236}">
                  <a16:creationId xmlns:a16="http://schemas.microsoft.com/office/drawing/2014/main" id="{9213E68C-5964-B406-16B8-9C0B2ACF2BE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400" y="6386236"/>
              <a:ext cx="336550" cy="336550"/>
            </a:xfrm>
            <a:prstGeom prst="rect">
              <a:avLst/>
            </a:prstGeom>
          </p:spPr>
        </p:pic>
        <p:sp>
          <p:nvSpPr>
            <p:cNvPr id="30" name="Tekstvak 29">
              <a:hlinkClick r:id="rId29" action="ppaction://hlinksldjump"/>
              <a:extLst>
                <a:ext uri="{FF2B5EF4-FFF2-40B4-BE49-F238E27FC236}">
                  <a16:creationId xmlns:a16="http://schemas.microsoft.com/office/drawing/2014/main" id="{F5FA18CD-23F0-D799-535E-14C33FAC1987}"/>
                </a:ext>
              </a:extLst>
            </p:cNvPr>
            <p:cNvSpPr txBox="1"/>
            <p:nvPr/>
          </p:nvSpPr>
          <p:spPr>
            <a:xfrm>
              <a:off x="393873" y="6393156"/>
              <a:ext cx="1298976" cy="334361"/>
            </a:xfrm>
            <a:prstGeom prst="rect">
              <a:avLst/>
            </a:prstGeom>
            <a:noFill/>
          </p:spPr>
          <p:txBody>
            <a:bodyPr wrap="square" rtlCol="0">
              <a:spAutoFit/>
            </a:bodyPr>
            <a:lstStyle/>
            <a:p>
              <a:pPr algn="ctr"/>
              <a:r>
                <a:rPr lang="nl-NL" sz="1000" dirty="0">
                  <a:solidFill>
                    <a:schemeClr val="bg1"/>
                  </a:solidFill>
                </a:rPr>
                <a:t>instellingen</a:t>
              </a:r>
            </a:p>
          </p:txBody>
        </p:sp>
      </p:grpSp>
    </p:spTree>
    <p:extLst>
      <p:ext uri="{BB962C8B-B14F-4D97-AF65-F5344CB8AC3E}">
        <p14:creationId xmlns:p14="http://schemas.microsoft.com/office/powerpoint/2010/main" val="546933221"/>
      </p:ext>
    </p:extLst>
  </p:cSld>
  <p:clrMapOvr>
    <a:masterClrMapping/>
  </p:clrMapOvr>
  <p:transition spd="slow" advClick="0">
    <p:cover dir="r"/>
  </p:transition>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7773</TotalTime>
  <Words>8372</Words>
  <Application>Microsoft Office PowerPoint</Application>
  <PresentationFormat>Breedbeeld</PresentationFormat>
  <Paragraphs>2116</Paragraphs>
  <Slides>73</Slides>
  <Notes>34</Notes>
  <HiddenSlides>0</HiddenSlides>
  <MMClips>24</MMClips>
  <ScaleCrop>false</ScaleCrop>
  <HeadingPairs>
    <vt:vector size="6" baseType="variant">
      <vt:variant>
        <vt:lpstr>Gebruikte lettertypen</vt:lpstr>
      </vt:variant>
      <vt:variant>
        <vt:i4>8</vt:i4>
      </vt:variant>
      <vt:variant>
        <vt:lpstr>Thema</vt:lpstr>
      </vt:variant>
      <vt:variant>
        <vt:i4>2</vt:i4>
      </vt:variant>
      <vt:variant>
        <vt:lpstr>Diatitels</vt:lpstr>
      </vt:variant>
      <vt:variant>
        <vt:i4>73</vt:i4>
      </vt:variant>
    </vt:vector>
  </HeadingPairs>
  <TitlesOfParts>
    <vt:vector size="83" baseType="lpstr">
      <vt:lpstr>Aptos</vt:lpstr>
      <vt:lpstr>Aptos Display</vt:lpstr>
      <vt:lpstr>Arial</vt:lpstr>
      <vt:lpstr>Bauhaus 93</vt:lpstr>
      <vt:lpstr>Cooper Black</vt:lpstr>
      <vt:lpstr>Franklin Gothic Demi Cond</vt:lpstr>
      <vt:lpstr>Franklin Gothic Heavy</vt:lpstr>
      <vt:lpstr>Wingdings</vt:lpstr>
      <vt:lpstr>Kantoorthema</vt:lpstr>
      <vt:lpstr>Kantoorthema</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Pjotr Evers (Leerling)</dc:creator>
  <cp:lastModifiedBy>Pjotr Evers (Leerling)</cp:lastModifiedBy>
  <cp:revision>1</cp:revision>
  <dcterms:created xsi:type="dcterms:W3CDTF">2025-02-02T20:07:06Z</dcterms:created>
  <dcterms:modified xsi:type="dcterms:W3CDTF">2025-08-14T15:19:53Z</dcterms:modified>
</cp:coreProperties>
</file>